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66" r:id="rId3"/>
  </p:sldMasterIdLst>
  <p:notesMasterIdLst>
    <p:notesMasterId r:id="rId5"/>
  </p:notesMasterIdLst>
  <p:sldIdLst>
    <p:sldId id="328" r:id="rId4"/>
    <p:sldId id="259" r:id="rId6"/>
    <p:sldId id="7524" r:id="rId7"/>
    <p:sldId id="313" r:id="rId8"/>
    <p:sldId id="301" r:id="rId9"/>
    <p:sldId id="300" r:id="rId10"/>
    <p:sldId id="263" r:id="rId11"/>
    <p:sldId id="268" r:id="rId12"/>
    <p:sldId id="7525" r:id="rId13"/>
    <p:sldId id="304" r:id="rId14"/>
    <p:sldId id="296" r:id="rId15"/>
    <p:sldId id="327" r:id="rId16"/>
    <p:sldId id="297" r:id="rId17"/>
    <p:sldId id="7526" r:id="rId18"/>
    <p:sldId id="298" r:id="rId19"/>
    <p:sldId id="311" r:id="rId20"/>
    <p:sldId id="261" r:id="rId21"/>
    <p:sldId id="266" r:id="rId22"/>
    <p:sldId id="7527" r:id="rId23"/>
    <p:sldId id="262" r:id="rId24"/>
    <p:sldId id="264" r:id="rId25"/>
    <p:sldId id="277" r:id="rId26"/>
    <p:sldId id="274" r:id="rId27"/>
    <p:sldId id="316" r:id="rId28"/>
    <p:sldId id="279" r:id="rId29"/>
    <p:sldId id="7528" r:id="rId30"/>
    <p:sldId id="7549" r:id="rId31"/>
  </p:sldIdLst>
  <p:sldSz cx="12192000" cy="6858000"/>
  <p:notesSz cx="6858000" cy="9144000"/>
  <p:custDataLst>
    <p:tags r:id="rId3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BE94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600" autoAdjust="0"/>
  </p:normalViewPr>
  <p:slideViewPr>
    <p:cSldViewPr snapToGrid="0" showGuides="1">
      <p:cViewPr varScale="1">
        <p:scale>
          <a:sx n="108" d="100"/>
          <a:sy n="108" d="100"/>
        </p:scale>
        <p:origin x="67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5" Type="http://schemas.openxmlformats.org/officeDocument/2006/relationships/tags" Target="tags/tag95.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spPr>
            <a:ln>
              <a:noFill/>
            </a:ln>
          </c:spPr>
          <c:explosion val="0"/>
          <c:dPt>
            <c:idx val="0"/>
            <c:bubble3D val="0"/>
            <c:spPr>
              <a:solidFill>
                <a:schemeClr val="accent2"/>
              </a:solidFill>
              <a:ln w="19050">
                <a:noFill/>
              </a:ln>
              <a:effectLst/>
            </c:spPr>
          </c:dPt>
          <c:dPt>
            <c:idx val="1"/>
            <c:bubble3D val="0"/>
            <c:spPr>
              <a:solidFill>
                <a:schemeClr val="accent3"/>
              </a:solidFill>
              <a:ln w="19050">
                <a:noFill/>
              </a:ln>
              <a:effectLst/>
            </c:spPr>
          </c:dPt>
          <c:dPt>
            <c:idx val="2"/>
            <c:bubble3D val="0"/>
            <c:spPr>
              <a:solidFill>
                <a:schemeClr val="accent4"/>
              </a:solidFill>
              <a:ln w="19050">
                <a:noFill/>
              </a:ln>
              <a:effectLst/>
            </c:spPr>
          </c:dPt>
          <c:dPt>
            <c:idx val="3"/>
            <c:bubble3D val="0"/>
            <c:spPr>
              <a:solidFill>
                <a:schemeClr val="accent5"/>
              </a:solidFill>
              <a:ln w="19050">
                <a:noFill/>
              </a:ln>
              <a:effectLst/>
            </c:spPr>
          </c:dPt>
          <c:dLbls>
            <c:dLbl>
              <c:idx val="0"/>
              <c:layout>
                <c:manualLayout>
                  <c:x val="0.138157904496329"/>
                  <c:y val="0"/>
                </c:manualLayout>
              </c:layout>
              <c:tx>
                <c:rich>
                  <a:bodyPr rot="0" spcFirstLastPara="0" vertOverflow="ellipsis" vert="horz" wrap="square" lIns="38100" tIns="19050" rIns="38100" bIns="19050" anchor="ctr" anchorCtr="1"/>
                  <a:lstStyle/>
                  <a:p>
                    <a:fld id="{b482513a-4ce5-4837-8789-041301c4ecb5}" type="CATEGORYNAME">
                      <a:t>[CATEGORY NAME]</a:t>
                    </a:fld>
                    <a:endParaRPr lang="zh-CN" altLang="en-US" b="0" i="0" u="none" strike="noStrike" baseline="0" dirty="0">
                      <a:solidFill>
                        <a:schemeClr val="accent2"/>
                      </a:solidFill>
                      <a:latin typeface="Arial" panose="020B0604020202020204" pitchFamily="34" charset="0"/>
                      <a:ea typeface="Arial" panose="020B0604020202020204" pitchFamily="34" charset="0"/>
                      <a:cs typeface="+mn-ea"/>
                    </a:endParaRPr>
                  </a:p>
                </c:rich>
              </c:tx>
              <c:showLegendKey val="0"/>
              <c:showVal val="0"/>
              <c:showCatName val="1"/>
              <c:showSerName val="0"/>
              <c:showPercent val="1"/>
              <c:showBubbleSize val="0"/>
              <c:separator>
</c:separator>
              <c:extLst>
                <c:ext xmlns:c15="http://schemas.microsoft.com/office/drawing/2012/chart" uri="{CE6537A1-D6FC-4f65-9D91-7224C49458BB}">
                  <c15:layout/>
                </c:ext>
              </c:extLst>
            </c:dLbl>
            <c:dLbl>
              <c:idx val="1"/>
              <c:layout>
                <c:manualLayout>
                  <c:x val="-0.199830364026546"/>
                  <c:y val="0.053824406432991"/>
                </c:manualLayout>
              </c:layout>
              <c:tx>
                <c:rich>
                  <a:bodyPr rot="0" spcFirstLastPara="0" vertOverflow="ellipsis" vert="horz" wrap="square" lIns="38100" tIns="19050" rIns="38100" bIns="19050" anchor="ctr" anchorCtr="1"/>
                  <a:lstStyle/>
                  <a:p>
                    <a:fld id="{a484678c-f74f-43a6-acc7-38bc68ecafe1}" type="CATEGORYNAME">
                      <a:t>[CATEGORY NAME]</a:t>
                    </a:fld>
                    <a:endParaRPr lang="zh-CN" altLang="en-US" b="0" i="0" u="none" strike="noStrike" baseline="0" dirty="0">
                      <a:solidFill>
                        <a:schemeClr val="accent3"/>
                      </a:solidFill>
                      <a:latin typeface="Arial" panose="020B0604020202020204" pitchFamily="34" charset="0"/>
                      <a:ea typeface="Arial" panose="020B0604020202020204" pitchFamily="34" charset="0"/>
                      <a:cs typeface="+mn-ea"/>
                    </a:endParaRPr>
                  </a:p>
                </c:rich>
              </c:tx>
              <c:showLegendKey val="0"/>
              <c:showVal val="0"/>
              <c:showCatName val="1"/>
              <c:showSerName val="0"/>
              <c:showPercent val="1"/>
              <c:showBubbleSize val="0"/>
              <c:separator>
</c:separator>
              <c:extLst>
                <c:ext xmlns:c15="http://schemas.microsoft.com/office/drawing/2012/chart" uri="{CE6537A1-D6FC-4f65-9D91-7224C49458BB}">
                  <c15:layout/>
                </c:ext>
              </c:extLst>
            </c:dLbl>
            <c:dLbl>
              <c:idx val="2"/>
              <c:layout>
                <c:manualLayout>
                  <c:x val="-0.168723089981616"/>
                  <c:y val="0"/>
                </c:manualLayout>
              </c:layout>
              <c:tx>
                <c:rich>
                  <a:bodyPr rot="0" spcFirstLastPara="0" vertOverflow="ellipsis" vert="horz" wrap="square" lIns="38100" tIns="19050" rIns="38100" bIns="19050" anchor="ctr" anchorCtr="1"/>
                  <a:lstStyle/>
                  <a:p>
                    <a:fld id="{e0240043-ef54-48b1-a11a-21f3573d6696}" type="CATEGORYNAME">
                      <a:t>[CATEGORY NAME]</a:t>
                    </a:fld>
                    <a:endParaRPr lang="zh-CN" altLang="en-US" b="0" i="0" u="none" strike="noStrike" baseline="0" dirty="0">
                      <a:solidFill>
                        <a:schemeClr val="accent4"/>
                      </a:solidFill>
                      <a:latin typeface="Arial" panose="020B0604020202020204" pitchFamily="34" charset="0"/>
                      <a:ea typeface="Arial" panose="020B0604020202020204" pitchFamily="34" charset="0"/>
                      <a:cs typeface="+mn-ea"/>
                    </a:endParaRPr>
                  </a:p>
                </c:rich>
              </c:tx>
              <c:showLegendKey val="0"/>
              <c:showVal val="0"/>
              <c:showCatName val="1"/>
              <c:showSerName val="0"/>
              <c:showPercent val="1"/>
              <c:showBubbleSize val="0"/>
              <c:separator>
</c:separator>
              <c:extLst>
                <c:ext xmlns:c15="http://schemas.microsoft.com/office/drawing/2012/chart" uri="{CE6537A1-D6FC-4f65-9D91-7224C49458BB}">
                  <c15:layout/>
                </c:ext>
              </c:extLst>
            </c:dLbl>
            <c:dLbl>
              <c:idx val="3"/>
              <c:layout>
                <c:manualLayout>
                  <c:x val="-0.24971825018321"/>
                  <c:y val="-0.0614467321439098"/>
                </c:manualLayout>
              </c:layout>
              <c:tx>
                <c:rich>
                  <a:bodyPr rot="0" spcFirstLastPara="0" vertOverflow="ellipsis" vert="horz" wrap="square" lIns="38100" tIns="19050" rIns="38100" bIns="19050" anchor="ctr" anchorCtr="1"/>
                  <a:lstStyle/>
                  <a:p>
                    <a:fld id="{8d4bd0e6-1160-4150-9847-51a103b37c0c}" type="CATEGORYNAME">
                      <a:t>[CATEGORY NAME]</a:t>
                    </a:fld>
                    <a:endParaRPr lang="zh-CN" altLang="en-US" b="0" i="0" u="none" strike="noStrike" baseline="0">
                      <a:latin typeface="Arial" panose="020B0604020202020204" pitchFamily="34" charset="0"/>
                      <a:ea typeface="Arial" panose="020B0604020202020204" pitchFamily="34" charset="0"/>
                      <a:cs typeface="+mn-ea"/>
                    </a:endParaRPr>
                  </a:p>
                </c:rich>
              </c:tx>
              <c:numFmt formatCode="General" sourceLinked="1"/>
              <c:spPr>
                <a:noFill/>
                <a:ln>
                  <a:noFill/>
                </a:ln>
                <a:effectLst/>
              </c:spPr>
              <c:txPr>
                <a:bodyPr rot="0" spcFirstLastPara="0" vertOverflow="ellipsis" vert="horz" wrap="square" lIns="38100" tIns="19050" rIns="38100" bIns="19050" anchor="ctr" anchorCtr="1"/>
                <a:lstStyle/>
                <a:p>
                  <a:pPr algn="ctr">
                    <a:defRPr lang="zh-CN" sz="1800" b="0" i="0" u="none" strike="noStrike" kern="1200" baseline="0">
                      <a:solidFill>
                        <a:schemeClr val="tx1">
                          <a:lumMod val="95000"/>
                          <a:lumOff val="5000"/>
                        </a:schemeClr>
                      </a:solidFill>
                      <a:latin typeface="+mn-lt"/>
                      <a:ea typeface="+mn-ea"/>
                      <a:cs typeface="+mn-ea"/>
                      <a:sym typeface="+mn-lt"/>
                    </a:defRPr>
                  </a:pPr>
                </a:p>
              </c:txPr>
              <c:showLegendKey val="0"/>
              <c:showVal val="0"/>
              <c:showCatName val="1"/>
              <c:showSerName val="0"/>
              <c:showPercent val="1"/>
              <c:showBubbleSize val="0"/>
              <c:separator>
</c:separator>
              <c:extLst>
                <c:ext xmlns:c15="http://schemas.microsoft.com/office/drawing/2012/chart" uri="{CE6537A1-D6FC-4f65-9D91-7224C49458BB}">
                  <c15:layout>
                    <c:manualLayout>
                      <c:w val="0.257452362752166"/>
                      <c:h val="0.193024942471126"/>
                    </c:manualLayout>
                  </c15:layout>
                </c:ext>
              </c:extLst>
            </c:dLbl>
            <c:spPr>
              <a:noFill/>
              <a:ln>
                <a:noFill/>
              </a:ln>
              <a:effectLst/>
            </c:spPr>
            <c:txPr>
              <a:bodyPr rot="0" spcFirstLastPara="0" vertOverflow="ellipsis" vert="horz" wrap="square" lIns="38100" tIns="19050" rIns="38100" bIns="19050" anchor="ctr" anchorCtr="1"/>
              <a:lstStyle/>
              <a:p>
                <a:pPr>
                  <a:defRPr lang="zh-CN" sz="1800" b="0" i="0" u="none" strike="noStrike" kern="1200" baseline="0">
                    <a:solidFill>
                      <a:schemeClr val="tx1">
                        <a:lumMod val="95000"/>
                        <a:lumOff val="5000"/>
                      </a:schemeClr>
                    </a:solidFill>
                    <a:latin typeface="+mn-lt"/>
                    <a:ea typeface="+mn-ea"/>
                    <a:cs typeface="+mn-ea"/>
                    <a:sym typeface="+mn-lt"/>
                  </a:defRPr>
                </a:pPr>
              </a:p>
            </c:txPr>
            <c:showLegendKey val="0"/>
            <c:showVal val="0"/>
            <c:showCatName val="1"/>
            <c:showSerName val="0"/>
            <c:showPercent val="1"/>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prstDash val="solid"/>
                      <a:round/>
                    </a:ln>
                    <a:effectLst/>
                  </c:spPr>
                </c15:leaderLines>
              </c:ext>
            </c:extLst>
          </c:dLbls>
          <c:val>
            <c:numRef>
              <c:f>Sheet1!$B$2:$B$5</c:f>
              <c:numCache>
                <c:formatCode>General</c:formatCode>
                <c:ptCount val="4"/>
                <c:pt idx="0">
                  <c:v>5</c:v>
                </c:pt>
                <c:pt idx="1">
                  <c:v>2</c:v>
                </c:pt>
                <c:pt idx="2">
                  <c:v>3</c:v>
                </c:pt>
                <c:pt idx="3">
                  <c:v>1.5</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Sales</c:v>
                      </c:pt>
                    </c:strCache>
                  </c:strRef>
                </c15:tx>
              </c15:filteredSeriesTitle>
            </c:ext>
            <c:ext xmlns:c15="http://schemas.microsoft.com/office/drawing/2012/chart" uri="{02D57815-91ED-43cb-92C2-25804820EDAC}">
              <c15:filteredCategoryTitle>
                <c15:cat>
                  <c:strRef>
                    <c:extLst>
                      <c:ext uri="{02D57815-91ED-43cb-92C2-25804820EDAC}">
                        <c15:formulaRef>
                          <c15:sqref>Sheet1!$A$2:$A$5</c15:sqref>
                        </c15:formulaRef>
                      </c:ext>
                    </c:extLst>
                    <c:strCache>
                      <c:ptCount val="4"/>
                      <c:pt idx="0">
                        <c:v>Research</c:v>
                      </c:pt>
                      <c:pt idx="1">
                        <c:v>Meet</c:v>
                      </c:pt>
                      <c:pt idx="2">
                        <c:v>Brief</c:v>
                      </c:pt>
                      <c:pt idx="3">
                        <c:v>Fixes</c:v>
                      </c:pt>
                    </c:strCache>
                  </c:strRef>
                </c15:cat>
              </c15:filteredCategoryTitle>
            </c:ext>
          </c:extLst>
        </c:ser>
        <c:dLbls>
          <c:showLegendKey val="0"/>
          <c:showVal val="0"/>
          <c:showCatName val="0"/>
          <c:showSerName val="0"/>
          <c:showPercent val="1"/>
          <c:showBubbleSize val="0"/>
          <c:showLeaderLines val="1"/>
        </c:dLbls>
        <c:firstSliceAng val="0"/>
        <c:holeSize val="75"/>
      </c:doughnutChart>
      <c:spPr>
        <a:noFill/>
        <a:ln>
          <a:noFill/>
        </a:ln>
        <a:effectLst/>
      </c:spPr>
    </c:plotArea>
    <c:legend>
      <c:legendPos val="r"/>
      <c:layout>
        <c:manualLayout>
          <c:xMode val="edge"/>
          <c:yMode val="edge"/>
          <c:x val="0.874736789954125"/>
          <c:y val="0.629345207118618"/>
          <c:w val="0.0677020077028548"/>
          <c:h val="0.347686455034387"/>
        </c:manualLayout>
      </c:layout>
      <c:overlay val="0"/>
      <c:spPr>
        <a:noFill/>
        <a:ln>
          <a:noFill/>
        </a:ln>
        <a:effectLst/>
      </c:spPr>
      <c:txPr>
        <a:bodyPr rot="0" spcFirstLastPara="0" vertOverflow="ellipsis" vert="horz" wrap="square" anchor="ctr" anchorCtr="1"/>
        <a:lstStyle/>
        <a:p>
          <a:pPr>
            <a:defRPr lang="zh-CN" sz="1800" b="0" i="0" u="none" strike="noStrike" kern="1200" baseline="0">
              <a:solidFill>
                <a:schemeClr val="tx1">
                  <a:lumMod val="95000"/>
                  <a:lumOff val="5000"/>
                </a:schemeClr>
              </a:solidFill>
              <a:latin typeface="+mn-lt"/>
              <a:ea typeface="+mn-ea"/>
              <a:cs typeface="+mn-ea"/>
              <a:sym typeface="+mn-lt"/>
            </a:defRPr>
          </a:pPr>
        </a:p>
      </c:txPr>
    </c:legend>
    <c:plotVisOnly val="1"/>
    <c:dispBlanksAs val="zero"/>
    <c:showDLblsOverMax val="0"/>
  </c:chart>
  <c:spPr>
    <a:noFill/>
    <a:ln>
      <a:noFill/>
    </a:ln>
    <a:effectLst/>
  </c:spPr>
  <c:txPr>
    <a:bodyPr/>
    <a:lstStyle/>
    <a:p>
      <a:pPr>
        <a:defRPr lang="zh-CN" sz="1800">
          <a:solidFill>
            <a:schemeClr val="tx1">
              <a:lumMod val="95000"/>
              <a:lumOff val="5000"/>
            </a:schemeClr>
          </a:solidFill>
          <a:latin typeface="+mn-lt"/>
          <a:ea typeface="+mn-ea"/>
          <a:cs typeface="+mn-ea"/>
          <a:sym typeface="+mn-lt"/>
        </a:defRPr>
      </a:pP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18FD5B-8E79-4CEA-8F4E-9E023DC7C88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DE44BB-8AA6-4704-BED3-89FEF2FCED3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3CDE44BB-8AA6-4704-BED3-89FEF2FCED35}"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993CCEAC-8D3F-49ED-B758-76BF4739C524}"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559603ED-F156-43BE-989A-FC8BF178531B}"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DDBA84C-A7A7-44C9-965A-F652DB122E6E}"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6E624F0-09E1-425A-A52F-CC4F476DA1EF}"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CDB860D-56C1-4361-9B5F-A1AE2BF324F2}"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6597AD44-E698-4438-9D99-831EBFCCE189}"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7246FEC-1645-4388-BE1C-D7F64DC1D871}"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7246FEC-1645-4388-BE1C-D7F64DC1D871}"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6E624F0-09E1-425A-A52F-CC4F476DA1E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119AD5B-D3A6-4D33-B425-5D47FC9C45D4}"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7246FEC-1645-4388-BE1C-D7F64DC1D871}"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7246FEC-1645-4388-BE1C-D7F64DC1D871}"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7246FEC-1645-4388-BE1C-D7F64DC1D871}"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7246FEC-1645-4388-BE1C-D7F64DC1D871}"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418F03C3-53C1-4F10-8DAF-D1F318E96C6E}"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7246FEC-1645-4388-BE1C-D7F64DC1D871}"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3CDE44BB-8AA6-4704-BED3-89FEF2FCED35}"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6E624F0-09E1-425A-A52F-CC4F476DA1EF}"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6597AD44-E698-4438-9D99-831EBFCCE189}"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55C38DD1-33AA-4996-977A-42B26A155BBE}" type="slidenum">
              <a:rPr lang="id-ID" smtClean="0">
                <a:solidFill>
                  <a:prstClr val="black"/>
                </a:solidFill>
              </a:rPr>
            </a:fld>
            <a:endParaRPr lang="id-ID">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6E624F0-09E1-425A-A52F-CC4F476DA1E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A67CC6AA-B90A-4C31-AE03-7AC2E4A1BD1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9B53AA-4D3F-48B1-B7DC-DB4EA9C2C4AD}" type="slidenum">
              <a:rPr lang="zh-CN" altLang="en-US" smtClean="0"/>
            </a:fld>
            <a:endParaRPr lang="zh-CN" altLang="en-US"/>
          </a:p>
        </p:txBody>
      </p:sp>
    </p:spTree>
  </p:cSld>
  <p:clrMapOvr>
    <a:masterClrMapping/>
  </p:clrMapOvr>
  <p:transition spd="med" advClick="0" advTm="3000">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A67CC6AA-B90A-4C31-AE03-7AC2E4A1BD1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B9B53AA-4D3F-48B1-B7DC-DB4EA9C2C4AD}" type="slidenum">
              <a:rPr lang="zh-CN" altLang="en-US" smtClean="0"/>
            </a:fld>
            <a:endParaRPr lang="zh-CN" altLang="en-US"/>
          </a:p>
        </p:txBody>
      </p:sp>
    </p:spTree>
  </p:cSld>
  <p:clrMapOvr>
    <a:masterClrMapping/>
  </p:clrMapOvr>
  <p:transition spd="med" advClick="0" advTm="3000">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A67CC6AA-B90A-4C31-AE03-7AC2E4A1BD1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9B53AA-4D3F-48B1-B7DC-DB4EA9C2C4AD}" type="slidenum">
              <a:rPr lang="zh-CN" altLang="en-US" smtClean="0"/>
            </a:fld>
            <a:endParaRPr lang="zh-CN" altLang="en-US"/>
          </a:p>
        </p:txBody>
      </p:sp>
    </p:spTree>
  </p:cSld>
  <p:clrMapOvr>
    <a:masterClrMapping/>
  </p:clrMapOvr>
  <p:transition spd="med" advClick="0" advTm="3000">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A67CC6AA-B90A-4C31-AE03-7AC2E4A1BD1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9B53AA-4D3F-48B1-B7DC-DB4EA9C2C4AD}" type="slidenum">
              <a:rPr lang="zh-CN" altLang="en-US" smtClean="0"/>
            </a:fld>
            <a:endParaRPr lang="zh-CN" altLang="en-US"/>
          </a:p>
        </p:txBody>
      </p:sp>
    </p:spTree>
  </p:cSld>
  <p:clrMapOvr>
    <a:masterClrMapping/>
  </p:clrMapOvr>
  <p:transition spd="med" advClick="0" advTm="3000">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内页-1">
    <p:spTree>
      <p:nvGrpSpPr>
        <p:cNvPr id="1" name=""/>
        <p:cNvGrpSpPr/>
        <p:nvPr/>
      </p:nvGrpSpPr>
      <p:grpSpPr>
        <a:xfrm>
          <a:off x="0" y="0"/>
          <a:ext cx="0" cy="0"/>
          <a:chOff x="0" y="0"/>
          <a:chExt cx="0" cy="0"/>
        </a:xfrm>
      </p:grpSpPr>
    </p:spTree>
  </p:cSld>
  <p:clrMapOvr>
    <a:masterClrMapping/>
  </p:clrMapOvr>
  <p:transition spd="med" advClick="0" advTm="3000">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2_标题幻灯片">
    <p:spTree>
      <p:nvGrpSpPr>
        <p:cNvPr id="1" name=""/>
        <p:cNvGrpSpPr/>
        <p:nvPr/>
      </p:nvGrpSpPr>
      <p:grpSpPr>
        <a:xfrm>
          <a:off x="0" y="0"/>
          <a:ext cx="0" cy="0"/>
          <a:chOff x="0" y="0"/>
          <a:chExt cx="0" cy="0"/>
        </a:xfrm>
      </p:grpSpPr>
    </p:spTree>
  </p:cSld>
  <p:clrMapOvr>
    <a:masterClrMapping/>
  </p:clrMapOvr>
  <p:transition spd="med" advClick="0" advTm="3000">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标题和内容">
    <p:bg>
      <p:bgRef idx="1001">
        <a:schemeClr val="bg1"/>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ransition spd="med" advClick="0" advTm="3000">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cSld>
  <p:clrMapOvr>
    <a:masterClrMapping/>
  </p:clrMapOvr>
  <p:transition spd="med" advClick="0" advTm="3000">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Tree>
  </p:cSld>
  <p:clrMapOvr>
    <a:masterClrMapping/>
  </p:clrMapOvr>
  <p:transition spd="med" advClick="0" advTm="3000">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A67CC6AA-B90A-4C31-AE03-7AC2E4A1BD1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9B53AA-4D3F-48B1-B7DC-DB4EA9C2C4AD}" type="slidenum">
              <a:rPr lang="zh-CN" altLang="en-US" smtClean="0"/>
            </a:fld>
            <a:endParaRPr lang="zh-CN" altLang="en-US"/>
          </a:p>
        </p:txBody>
      </p:sp>
    </p:spTree>
  </p:cSld>
  <p:clrMapOvr>
    <a:masterClrMapping/>
  </p:clrMapOvr>
  <p:transition spd="med" advClick="0" advTm="3000">
    <p:rand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A67CC6AA-B90A-4C31-AE03-7AC2E4A1BD1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9B53AA-4D3F-48B1-B7DC-DB4EA9C2C4AD}" type="slidenum">
              <a:rPr lang="zh-CN" altLang="en-US" smtClean="0"/>
            </a:fld>
            <a:endParaRPr lang="zh-CN" altLang="en-US"/>
          </a:p>
        </p:txBody>
      </p:sp>
    </p:spTree>
  </p:cSld>
  <p:clrMapOvr>
    <a:masterClrMapping/>
  </p:clrMapOvr>
  <p:transition spd="med" advClick="0" advTm="3000">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A67CC6AA-B90A-4C31-AE03-7AC2E4A1BD1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B9B53AA-4D3F-48B1-B7DC-DB4EA9C2C4AD}" type="slidenum">
              <a:rPr lang="zh-CN" altLang="en-US" smtClean="0"/>
            </a:fld>
            <a:endParaRPr lang="zh-CN" altLang="en-US"/>
          </a:p>
        </p:txBody>
      </p:sp>
    </p:spTree>
  </p:cSld>
  <p:clrMapOvr>
    <a:masterClrMapping/>
  </p:clrMapOvr>
  <p:transition spd="med" advClick="0" advTm="3000">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A67CC6AA-B90A-4C31-AE03-7AC2E4A1BD1C}"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B9B53AA-4D3F-48B1-B7DC-DB4EA9C2C4AD}" type="slidenum">
              <a:rPr lang="zh-CN" altLang="en-US" smtClean="0"/>
            </a:fld>
            <a:endParaRPr lang="zh-CN" altLang="en-US"/>
          </a:p>
        </p:txBody>
      </p:sp>
    </p:spTree>
  </p:cSld>
  <p:clrMapOvr>
    <a:masterClrMapping/>
  </p:clrMapOvr>
  <p:transition spd="med" advClick="0" advTm="3000">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A67CC6AA-B90A-4C31-AE03-7AC2E4A1BD1C}"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B9B53AA-4D3F-48B1-B7DC-DB4EA9C2C4AD}" type="slidenum">
              <a:rPr lang="zh-CN" altLang="en-US" smtClean="0"/>
            </a:fld>
            <a:endParaRPr lang="zh-CN" altLang="en-US"/>
          </a:p>
        </p:txBody>
      </p:sp>
      <p:sp>
        <p:nvSpPr>
          <p:cNvPr id="11" name="TextBox 10"/>
          <p:cNvSpPr txBox="1"/>
          <p:nvPr userDrawn="1"/>
        </p:nvSpPr>
        <p:spPr>
          <a:xfrm>
            <a:off x="2519772" y="6739570"/>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a:t>
            </a:r>
            <a:r>
              <a:rPr kumimoji="0" lang="en-US" altLang="zh-CN" sz="100" b="0" i="0" u="none" strike="noStrike" kern="0" cap="none" spc="0" normalizeH="0" baseline="0" noProof="0" dirty="0" smtClean="0">
                <a:ln>
                  <a:noFill/>
                </a:ln>
                <a:solidFill>
                  <a:prstClr val="black"/>
                </a:solidFill>
                <a:effectLst/>
                <a:uLnTx/>
                <a:uFillTx/>
              </a:rPr>
              <a:t>www.ypppt.com/xiazai</a:t>
            </a:r>
            <a:r>
              <a:rPr kumimoji="0" lang="en-US" altLang="zh-CN" sz="100" b="0" i="0" u="none" strike="noStrike" kern="0" cap="none" spc="0" normalizeH="0" baseline="0" noProof="0" dirty="0" smtClean="0">
                <a:ln>
                  <a:noFill/>
                </a:ln>
                <a:solidFill>
                  <a:prstClr val="black"/>
                </a:solidFill>
                <a:effectLst/>
                <a:uLnTx/>
                <a:uFillTx/>
              </a:rPr>
              <a:t>/</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p:transition spd="med" advClick="0" advTm="3000">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A67CC6AA-B90A-4C31-AE03-7AC2E4A1BD1C}"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B9B53AA-4D3F-48B1-B7DC-DB4EA9C2C4AD}" type="slidenum">
              <a:rPr lang="zh-CN" altLang="en-US" smtClean="0"/>
            </a:fld>
            <a:endParaRPr lang="zh-CN" altLang="en-US"/>
          </a:p>
        </p:txBody>
      </p:sp>
    </p:spTree>
  </p:cSld>
  <p:clrMapOvr>
    <a:masterClrMapping/>
  </p:clrMapOvr>
  <p:transition spd="med" advClick="0" advTm="3000">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67CC6AA-B90A-4C31-AE03-7AC2E4A1BD1C}"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B9B53AA-4D3F-48B1-B7DC-DB4EA9C2C4AD}" type="slidenum">
              <a:rPr lang="zh-CN" altLang="en-US" smtClean="0"/>
            </a:fld>
            <a:endParaRPr lang="zh-CN" altLang="en-US"/>
          </a:p>
        </p:txBody>
      </p:sp>
    </p:spTree>
  </p:cSld>
  <p:clrMapOvr>
    <a:masterClrMapping/>
  </p:clrMapOvr>
  <p:transition spd="med" advClick="0" advTm="3000">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A67CC6AA-B90A-4C31-AE03-7AC2E4A1BD1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B9B53AA-4D3F-48B1-B7DC-DB4EA9C2C4AD}" type="slidenum">
              <a:rPr lang="zh-CN" altLang="en-US" smtClean="0"/>
            </a:fld>
            <a:endParaRPr lang="zh-CN" altLang="en-US"/>
          </a:p>
        </p:txBody>
      </p:sp>
    </p:spTree>
  </p:cSld>
  <p:clrMapOvr>
    <a:masterClrMapping/>
  </p:clrMapOvr>
  <p:transition spd="med" advClick="0" advTm="3000">
    <p:random/>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7CC6AA-B90A-4C31-AE03-7AC2E4A1BD1C}"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9B53AA-4D3F-48B1-B7DC-DB4EA9C2C4A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spd="med" advClick="0" advTm="3000">
    <p:random/>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8.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9" Type="http://schemas.openxmlformats.org/officeDocument/2006/relationships/slideLayout" Target="../slideLayouts/slideLayout13.xml"/><Relationship Id="rId8" Type="http://schemas.openxmlformats.org/officeDocument/2006/relationships/tags" Target="../tags/tag48.xml"/><Relationship Id="rId7" Type="http://schemas.openxmlformats.org/officeDocument/2006/relationships/tags" Target="../tags/tag47.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tags" Target="../tags/tag42.xml"/><Relationship Id="rId10" Type="http://schemas.openxmlformats.org/officeDocument/2006/relationships/notesSlide" Target="../notesSlides/notesSlide10.xml"/><Relationship Id="rId1"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5.xml"/><Relationship Id="rId1"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4.xml"/><Relationship Id="rId1"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5.xml"/><Relationship Id="rId1"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8.xml"/><Relationship Id="rId1" Type="http://schemas.openxmlformats.org/officeDocument/2006/relationships/image" Target="../media/image3.jpeg"/></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13.xml"/><Relationship Id="rId2" Type="http://schemas.openxmlformats.org/officeDocument/2006/relationships/tags" Target="../tags/tag49.xml"/><Relationship Id="rId1" Type="http://schemas.openxmlformats.org/officeDocument/2006/relationships/image" Target="../media/image3.jpeg"/></Relationships>
</file>

<file path=ppt/slides/_rels/slide17.xml.rels><?xml version="1.0" encoding="UTF-8" standalone="yes"?>
<Relationships xmlns="http://schemas.openxmlformats.org/package/2006/relationships"><Relationship Id="rId9" Type="http://schemas.openxmlformats.org/officeDocument/2006/relationships/tags" Target="../tags/tag57.xml"/><Relationship Id="rId8" Type="http://schemas.openxmlformats.org/officeDocument/2006/relationships/tags" Target="../tags/tag56.xml"/><Relationship Id="rId7" Type="http://schemas.openxmlformats.org/officeDocument/2006/relationships/tags" Target="../tags/tag55.xml"/><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1" Type="http://schemas.openxmlformats.org/officeDocument/2006/relationships/notesSlide" Target="../notesSlides/notesSlide17.xml"/><Relationship Id="rId10" Type="http://schemas.openxmlformats.org/officeDocument/2006/relationships/slideLayout" Target="../slideLayouts/slideLayout8.xml"/><Relationship Id="rId1" Type="http://schemas.openxmlformats.org/officeDocument/2006/relationships/image" Target="../media/image3.jpeg"/></Relationships>
</file>

<file path=ppt/slides/_rels/slide18.xml.rels><?xml version="1.0" encoding="UTF-8" standalone="yes"?>
<Relationships xmlns="http://schemas.openxmlformats.org/package/2006/relationships"><Relationship Id="rId9" Type="http://schemas.openxmlformats.org/officeDocument/2006/relationships/notesSlide" Target="../notesSlides/notesSlide18.xml"/><Relationship Id="rId8" Type="http://schemas.openxmlformats.org/officeDocument/2006/relationships/slideLayout" Target="../slideLayouts/slideLayout8.xml"/><Relationship Id="rId7" Type="http://schemas.openxmlformats.org/officeDocument/2006/relationships/tags" Target="../tags/tag61.xml"/><Relationship Id="rId6" Type="http://schemas.openxmlformats.org/officeDocument/2006/relationships/tags" Target="../tags/tag60.xml"/><Relationship Id="rId5" Type="http://schemas.openxmlformats.org/officeDocument/2006/relationships/tags" Target="../tags/tag59.xml"/><Relationship Id="rId4" Type="http://schemas.openxmlformats.org/officeDocument/2006/relationships/tags" Target="../tags/tag58.xml"/><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5.xml"/><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9" Type="http://schemas.openxmlformats.org/officeDocument/2006/relationships/slideLayout" Target="../slideLayouts/slideLayout8.xml"/><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0" Type="http://schemas.openxmlformats.org/officeDocument/2006/relationships/notesSlide" Target="../notesSlides/notesSlide20.xml"/><Relationship Id="rId1" Type="http://schemas.openxmlformats.org/officeDocument/2006/relationships/tags" Target="../tags/tag62.xml"/></Relationships>
</file>

<file path=ppt/slides/_rels/slide21.xml.rels><?xml version="1.0" encoding="UTF-8" standalone="yes"?>
<Relationships xmlns="http://schemas.openxmlformats.org/package/2006/relationships"><Relationship Id="rId9" Type="http://schemas.openxmlformats.org/officeDocument/2006/relationships/tags" Target="../tags/tag77.xml"/><Relationship Id="rId8" Type="http://schemas.openxmlformats.org/officeDocument/2006/relationships/tags" Target="../tags/tag76.xml"/><Relationship Id="rId7" Type="http://schemas.openxmlformats.org/officeDocument/2006/relationships/tags" Target="../tags/tag75.xml"/><Relationship Id="rId6" Type="http://schemas.openxmlformats.org/officeDocument/2006/relationships/tags" Target="../tags/tag74.xml"/><Relationship Id="rId5" Type="http://schemas.openxmlformats.org/officeDocument/2006/relationships/tags" Target="../tags/tag73.xml"/><Relationship Id="rId4" Type="http://schemas.openxmlformats.org/officeDocument/2006/relationships/tags" Target="../tags/tag72.xml"/><Relationship Id="rId3" Type="http://schemas.openxmlformats.org/officeDocument/2006/relationships/tags" Target="../tags/tag71.xml"/><Relationship Id="rId2" Type="http://schemas.openxmlformats.org/officeDocument/2006/relationships/tags" Target="../tags/tag70.xml"/><Relationship Id="rId15" Type="http://schemas.openxmlformats.org/officeDocument/2006/relationships/notesSlide" Target="../notesSlides/notesSlide21.xml"/><Relationship Id="rId14" Type="http://schemas.openxmlformats.org/officeDocument/2006/relationships/slideLayout" Target="../slideLayouts/slideLayout8.xml"/><Relationship Id="rId13" Type="http://schemas.openxmlformats.org/officeDocument/2006/relationships/tags" Target="../tags/tag81.xml"/><Relationship Id="rId12" Type="http://schemas.openxmlformats.org/officeDocument/2006/relationships/tags" Target="../tags/tag80.xml"/><Relationship Id="rId11" Type="http://schemas.openxmlformats.org/officeDocument/2006/relationships/tags" Target="../tags/tag79.xml"/><Relationship Id="rId10" Type="http://schemas.openxmlformats.org/officeDocument/2006/relationships/tags" Target="../tags/tag78.xml"/><Relationship Id="rId1" Type="http://schemas.openxmlformats.org/officeDocument/2006/relationships/image" Target="../media/image3.jpeg"/></Relationships>
</file>

<file path=ppt/slides/_rels/slide22.xml.rels><?xml version="1.0" encoding="UTF-8" standalone="yes"?>
<Relationships xmlns="http://schemas.openxmlformats.org/package/2006/relationships"><Relationship Id="rId9" Type="http://schemas.openxmlformats.org/officeDocument/2006/relationships/notesSlide" Target="../notesSlides/notesSlide22.xml"/><Relationship Id="rId8" Type="http://schemas.openxmlformats.org/officeDocument/2006/relationships/slideLayout" Target="../slideLayouts/slideLayout8.xml"/><Relationship Id="rId7" Type="http://schemas.openxmlformats.org/officeDocument/2006/relationships/tags" Target="../tags/tag86.xml"/><Relationship Id="rId6" Type="http://schemas.openxmlformats.org/officeDocument/2006/relationships/tags" Target="../tags/tag85.xml"/><Relationship Id="rId5" Type="http://schemas.openxmlformats.org/officeDocument/2006/relationships/tags" Target="../tags/tag84.xml"/><Relationship Id="rId4" Type="http://schemas.openxmlformats.org/officeDocument/2006/relationships/tags" Target="../tags/tag83.xml"/><Relationship Id="rId3" Type="http://schemas.openxmlformats.org/officeDocument/2006/relationships/tags" Target="../tags/tag82.xml"/><Relationship Id="rId2" Type="http://schemas.openxmlformats.org/officeDocument/2006/relationships/image" Target="../media/image7.png"/><Relationship Id="rId1" Type="http://schemas.openxmlformats.org/officeDocument/2006/relationships/image" Target="../media/image3.jpeg"/></Relationships>
</file>

<file path=ppt/slides/_rels/slide23.xml.rels><?xml version="1.0" encoding="UTF-8" standalone="yes"?>
<Relationships xmlns="http://schemas.openxmlformats.org/package/2006/relationships"><Relationship Id="rId9" Type="http://schemas.openxmlformats.org/officeDocument/2006/relationships/tags" Target="../tags/tag93.xml"/><Relationship Id="rId8" Type="http://schemas.openxmlformats.org/officeDocument/2006/relationships/tags" Target="../tags/tag92.xml"/><Relationship Id="rId7" Type="http://schemas.openxmlformats.org/officeDocument/2006/relationships/tags" Target="../tags/tag91.xml"/><Relationship Id="rId6" Type="http://schemas.openxmlformats.org/officeDocument/2006/relationships/tags" Target="../tags/tag90.xml"/><Relationship Id="rId5" Type="http://schemas.openxmlformats.org/officeDocument/2006/relationships/tags" Target="../tags/tag89.xml"/><Relationship Id="rId4" Type="http://schemas.openxmlformats.org/officeDocument/2006/relationships/tags" Target="../tags/tag88.xml"/><Relationship Id="rId3" Type="http://schemas.openxmlformats.org/officeDocument/2006/relationships/tags" Target="../tags/tag87.xml"/><Relationship Id="rId2" Type="http://schemas.openxmlformats.org/officeDocument/2006/relationships/image" Target="../media/image8.png"/><Relationship Id="rId11" Type="http://schemas.openxmlformats.org/officeDocument/2006/relationships/notesSlide" Target="../notesSlides/notesSlide23.xml"/><Relationship Id="rId10" Type="http://schemas.openxmlformats.org/officeDocument/2006/relationships/slideLayout" Target="../slideLayouts/slideLayout8.xml"/><Relationship Id="rId1" Type="http://schemas.openxmlformats.org/officeDocument/2006/relationships/image" Target="../media/image3.jpeg"/></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8.xml"/><Relationship Id="rId2" Type="http://schemas.openxmlformats.org/officeDocument/2006/relationships/image" Target="../media/image3.jpeg"/><Relationship Id="rId1" Type="http://schemas.openxmlformats.org/officeDocument/2006/relationships/chart" Target="../charts/chart1.xml"/></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8.xml"/><Relationship Id="rId2" Type="http://schemas.openxmlformats.org/officeDocument/2006/relationships/tags" Target="../tags/tag94.xml"/><Relationship Id="rId1" Type="http://schemas.openxmlformats.org/officeDocument/2006/relationships/image" Target="../media/image3.jpe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8.xml"/><Relationship Id="rId2" Type="http://schemas.openxmlformats.org/officeDocument/2006/relationships/image" Target="../media/image2.png"/><Relationship Id="rId1" Type="http://schemas.openxmlformats.org/officeDocument/2006/relationships/image" Target="../media/image1.jpeg"/></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8.xml"/><Relationship Id="rId2" Type="http://schemas.openxmlformats.org/officeDocument/2006/relationships/hyperlink" Target="https://www.pptying.com" TargetMode="External"/><Relationship Id="rId1"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5.xml"/><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7" Type="http://schemas.openxmlformats.org/officeDocument/2006/relationships/notesSlide" Target="../notesSlides/notesSlide4.xml"/><Relationship Id="rId16" Type="http://schemas.openxmlformats.org/officeDocument/2006/relationships/slideLayout" Target="../slideLayouts/slideLayout13.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8.xml"/><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6.xml"/><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tags" Target="../tags/tag15.xml"/><Relationship Id="rId15" Type="http://schemas.openxmlformats.org/officeDocument/2006/relationships/notesSlide" Target="../notesSlides/notesSlide7.xml"/><Relationship Id="rId14" Type="http://schemas.openxmlformats.org/officeDocument/2006/relationships/slideLayout" Target="../slideLayouts/slideLayout13.xml"/><Relationship Id="rId13" Type="http://schemas.openxmlformats.org/officeDocument/2006/relationships/tags" Target="../tags/tag26.xml"/><Relationship Id="rId12" Type="http://schemas.openxmlformats.org/officeDocument/2006/relationships/tags" Target="../tags/tag25.xml"/><Relationship Id="rId11" Type="http://schemas.openxmlformats.org/officeDocument/2006/relationships/tags" Target="../tags/tag24.xml"/><Relationship Id="rId10" Type="http://schemas.openxmlformats.org/officeDocument/2006/relationships/tags" Target="../tags/tag23.xml"/><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9" Type="http://schemas.openxmlformats.org/officeDocument/2006/relationships/tags" Target="../tags/tag34.xml"/><Relationship Id="rId8" Type="http://schemas.openxmlformats.org/officeDocument/2006/relationships/tags" Target="../tags/tag33.xml"/><Relationship Id="rId7" Type="http://schemas.openxmlformats.org/officeDocument/2006/relationships/tags" Target="../tags/tag32.xml"/><Relationship Id="rId6" Type="http://schemas.openxmlformats.org/officeDocument/2006/relationships/tags" Target="../tags/tag31.xml"/><Relationship Id="rId5" Type="http://schemas.openxmlformats.org/officeDocument/2006/relationships/tags" Target="../tags/tag30.xml"/><Relationship Id="rId4" Type="http://schemas.openxmlformats.org/officeDocument/2006/relationships/tags" Target="../tags/tag29.xml"/><Relationship Id="rId3" Type="http://schemas.openxmlformats.org/officeDocument/2006/relationships/tags" Target="../tags/tag28.xml"/><Relationship Id="rId2" Type="http://schemas.openxmlformats.org/officeDocument/2006/relationships/tags" Target="../tags/tag27.xml"/><Relationship Id="rId18" Type="http://schemas.openxmlformats.org/officeDocument/2006/relationships/notesSlide" Target="../notesSlides/notesSlide8.xml"/><Relationship Id="rId17" Type="http://schemas.openxmlformats.org/officeDocument/2006/relationships/slideLayout" Target="../slideLayouts/slideLayout13.xml"/><Relationship Id="rId16" Type="http://schemas.openxmlformats.org/officeDocument/2006/relationships/tags" Target="../tags/tag41.xml"/><Relationship Id="rId15" Type="http://schemas.openxmlformats.org/officeDocument/2006/relationships/tags" Target="../tags/tag40.xml"/><Relationship Id="rId14" Type="http://schemas.openxmlformats.org/officeDocument/2006/relationships/tags" Target="../tags/tag39.xml"/><Relationship Id="rId13" Type="http://schemas.openxmlformats.org/officeDocument/2006/relationships/tags" Target="../tags/tag38.xml"/><Relationship Id="rId12" Type="http://schemas.openxmlformats.org/officeDocument/2006/relationships/tags" Target="../tags/tag37.xml"/><Relationship Id="rId11" Type="http://schemas.openxmlformats.org/officeDocument/2006/relationships/tags" Target="../tags/tag36.xml"/><Relationship Id="rId10" Type="http://schemas.openxmlformats.org/officeDocument/2006/relationships/tags" Target="../tags/tag35.xml"/><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5.xml"/><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20" y="10"/>
            <a:ext cx="12191980" cy="6857990"/>
          </a:xfrm>
          <a:prstGeom prst="rect">
            <a:avLst/>
          </a:prstGeom>
        </p:spPr>
      </p:pic>
      <p:sp>
        <p:nvSpPr>
          <p:cNvPr id="4" name="圆角矩形 7"/>
          <p:cNvSpPr/>
          <p:nvPr/>
        </p:nvSpPr>
        <p:spPr>
          <a:xfrm>
            <a:off x="672422" y="2409362"/>
            <a:ext cx="8506089" cy="1831487"/>
          </a:xfrm>
          <a:prstGeom prst="roundRect">
            <a:avLst>
              <a:gd name="adj" fmla="val 0"/>
            </a:avLst>
          </a:prstGeom>
          <a:no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8000" b="1" spc="300" dirty="0" smtClean="0">
                <a:ln w="6350">
                  <a:noFill/>
                </a:ln>
                <a:solidFill>
                  <a:prstClr val="black">
                    <a:lumMod val="75000"/>
                    <a:lumOff val="25000"/>
                  </a:prstClr>
                </a:solidFill>
                <a:effectLst>
                  <a:innerShdw blurRad="63500" dist="50800" dir="16200000">
                    <a:prstClr val="black">
                      <a:alpha val="50000"/>
                    </a:prstClr>
                  </a:innerShdw>
                </a:effectLst>
                <a:cs typeface="+mn-ea"/>
                <a:sym typeface="+mn-lt"/>
              </a:rPr>
              <a:t>工</a:t>
            </a:r>
            <a:r>
              <a:rPr lang="zh-CN" altLang="en-US" sz="8000" b="1" spc="300" dirty="0">
                <a:ln w="6350">
                  <a:noFill/>
                </a:ln>
                <a:solidFill>
                  <a:prstClr val="black">
                    <a:lumMod val="75000"/>
                    <a:lumOff val="25000"/>
                  </a:prstClr>
                </a:solidFill>
                <a:effectLst>
                  <a:innerShdw blurRad="63500" dist="50800" dir="16200000">
                    <a:prstClr val="black">
                      <a:alpha val="50000"/>
                    </a:prstClr>
                  </a:innerShdw>
                </a:effectLst>
                <a:cs typeface="+mn-ea"/>
                <a:sym typeface="+mn-lt"/>
              </a:rPr>
              <a:t>作</a:t>
            </a:r>
            <a:r>
              <a:rPr kumimoji="0" lang="zh-CN" altLang="en-US" sz="8000" b="1" i="0" u="none" strike="noStrike" kern="1200" cap="none" spc="300" normalizeH="0" baseline="0" noProof="0" dirty="0" smtClean="0">
                <a:ln w="6350">
                  <a:noFill/>
                </a:ln>
                <a:solidFill>
                  <a:prstClr val="black">
                    <a:lumMod val="75000"/>
                    <a:lumOff val="25000"/>
                  </a:prstClr>
                </a:solidFill>
                <a:effectLst>
                  <a:innerShdw blurRad="63500" dist="50800" dir="16200000">
                    <a:prstClr val="black">
                      <a:alpha val="50000"/>
                    </a:prstClr>
                  </a:innerShdw>
                </a:effectLst>
                <a:uLnTx/>
                <a:uFillTx/>
                <a:cs typeface="+mn-ea"/>
                <a:sym typeface="+mn-lt"/>
              </a:rPr>
              <a:t>总结汇报</a:t>
            </a:r>
            <a:endParaRPr kumimoji="0" lang="zh-CN" altLang="en-US" sz="8000" b="1" i="0" u="none" strike="noStrike" kern="1200" cap="none" spc="300" normalizeH="0" baseline="0" noProof="0" dirty="0">
              <a:ln w="6350">
                <a:noFill/>
              </a:ln>
              <a:solidFill>
                <a:prstClr val="black">
                  <a:lumMod val="75000"/>
                  <a:lumOff val="25000"/>
                </a:prstClr>
              </a:solidFill>
              <a:effectLst>
                <a:innerShdw blurRad="63500" dist="50800" dir="16200000">
                  <a:prstClr val="black">
                    <a:alpha val="50000"/>
                  </a:prstClr>
                </a:innerShdw>
              </a:effectLst>
              <a:uLnTx/>
              <a:uFillTx/>
              <a:cs typeface="+mn-ea"/>
              <a:sym typeface="+mn-lt"/>
            </a:endParaRPr>
          </a:p>
        </p:txBody>
      </p:sp>
      <p:sp>
        <p:nvSpPr>
          <p:cNvPr id="5" name="文本框 4"/>
          <p:cNvSpPr txBox="1"/>
          <p:nvPr/>
        </p:nvSpPr>
        <p:spPr>
          <a:xfrm>
            <a:off x="672422" y="4126549"/>
            <a:ext cx="7217407" cy="418191"/>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prstClr val="black">
                    <a:lumMod val="75000"/>
                    <a:lumOff val="25000"/>
                  </a:prstClr>
                </a:solidFill>
                <a:effectLst/>
                <a:uLnTx/>
                <a:uFillTx/>
                <a:cs typeface="+mn-ea"/>
                <a:sym typeface="+mn-lt"/>
              </a:rPr>
              <a:t>The user can demonstrate on a computer, or presentation and make</a:t>
            </a:r>
            <a:endParaRPr kumimoji="0" lang="en-US" altLang="zh-CN" sz="1600" b="0" i="0" u="none" strike="noStrike" kern="1200" cap="none" spc="0" normalizeH="0" baseline="0" noProof="0" dirty="0">
              <a:ln>
                <a:noFill/>
              </a:ln>
              <a:solidFill>
                <a:prstClr val="black">
                  <a:lumMod val="75000"/>
                  <a:lumOff val="25000"/>
                </a:prstClr>
              </a:solidFill>
              <a:effectLst/>
              <a:uLnTx/>
              <a:uFillTx/>
              <a:cs typeface="+mn-ea"/>
              <a:sym typeface="+mn-lt"/>
            </a:endParaRPr>
          </a:p>
        </p:txBody>
      </p:sp>
      <p:sp>
        <p:nvSpPr>
          <p:cNvPr id="6" name="圆角矩形 7"/>
          <p:cNvSpPr/>
          <p:nvPr/>
        </p:nvSpPr>
        <p:spPr>
          <a:xfrm>
            <a:off x="763862" y="4828687"/>
            <a:ext cx="1941237" cy="479404"/>
          </a:xfrm>
          <a:prstGeom prst="roundRect">
            <a:avLst>
              <a:gd name="adj" fmla="val 0"/>
            </a:avLst>
          </a:prstGeom>
          <a:solidFill>
            <a:srgbClr val="BE945A"/>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w="6350">
                  <a:noFill/>
                </a:ln>
                <a:solidFill>
                  <a:prstClr val="white"/>
                </a:solidFill>
                <a:effectLst>
                  <a:outerShdw blurRad="38100" dist="38100" dir="2700000" algn="tl">
                    <a:srgbClr val="000000">
                      <a:alpha val="43137"/>
                    </a:srgbClr>
                  </a:outerShdw>
                </a:effectLst>
                <a:uLnTx/>
                <a:uFillTx/>
                <a:cs typeface="+mn-ea"/>
                <a:sym typeface="+mn-lt"/>
              </a:rPr>
              <a:t>汇报人</a:t>
            </a:r>
            <a:r>
              <a:rPr kumimoji="0" lang="zh-CN" altLang="en-US" sz="1600" b="0" i="0" u="none" strike="noStrike" kern="1200" cap="none" spc="0" normalizeH="0" baseline="0" noProof="0" dirty="0" smtClean="0">
                <a:ln w="6350">
                  <a:noFill/>
                </a:ln>
                <a:solidFill>
                  <a:prstClr val="white"/>
                </a:solidFill>
                <a:effectLst>
                  <a:outerShdw blurRad="38100" dist="38100" dir="2700000" algn="tl">
                    <a:srgbClr val="000000">
                      <a:alpha val="43137"/>
                    </a:srgbClr>
                  </a:outerShdw>
                </a:effectLst>
                <a:uLnTx/>
                <a:uFillTx/>
                <a:cs typeface="+mn-ea"/>
                <a:sym typeface="+mn-lt"/>
              </a:rPr>
              <a:t>：</a:t>
            </a:r>
            <a:r>
              <a:rPr kumimoji="0" lang="en-US" altLang="zh-CN" sz="1600" b="0" i="0" u="none" strike="noStrike" kern="1200" cap="none" spc="0" normalizeH="0" baseline="0" noProof="0" dirty="0" smtClean="0">
                <a:ln w="6350">
                  <a:noFill/>
                </a:ln>
                <a:solidFill>
                  <a:prstClr val="white"/>
                </a:solidFill>
                <a:effectLst>
                  <a:outerShdw blurRad="38100" dist="38100" dir="2700000" algn="tl">
                    <a:srgbClr val="000000">
                      <a:alpha val="43137"/>
                    </a:srgbClr>
                  </a:outerShdw>
                </a:effectLst>
                <a:uLnTx/>
                <a:uFillTx/>
                <a:cs typeface="+mn-ea"/>
                <a:sym typeface="+mn-lt"/>
              </a:rPr>
              <a:t>PPT</a:t>
            </a:r>
            <a:r>
              <a:rPr kumimoji="0" lang="zh-CN" altLang="en-US" sz="1600" b="0" i="0" u="none" strike="noStrike" kern="1200" cap="none" spc="0" normalizeH="0" baseline="0" noProof="0" dirty="0" smtClean="0">
                <a:ln w="6350">
                  <a:noFill/>
                </a:ln>
                <a:solidFill>
                  <a:prstClr val="white"/>
                </a:solidFill>
                <a:effectLst>
                  <a:outerShdw blurRad="38100" dist="38100" dir="2700000" algn="tl">
                    <a:srgbClr val="000000">
                      <a:alpha val="43137"/>
                    </a:srgbClr>
                  </a:outerShdw>
                </a:effectLst>
                <a:uLnTx/>
                <a:uFillTx/>
                <a:cs typeface="+mn-ea"/>
                <a:sym typeface="+mn-lt"/>
              </a:rPr>
              <a:t>营</a:t>
            </a:r>
            <a:endParaRPr kumimoji="0" lang="zh-CN" altLang="en-US" sz="1600" b="0" i="0" u="none" strike="noStrike" kern="1200" cap="none" spc="0" normalizeH="0" baseline="0" noProof="0" dirty="0" smtClean="0">
              <a:ln w="6350">
                <a:noFill/>
              </a:ln>
              <a:solidFill>
                <a:prstClr val="white"/>
              </a:solidFill>
              <a:effectLst>
                <a:outerShdw blurRad="38100" dist="38100" dir="2700000" algn="tl">
                  <a:srgbClr val="000000">
                    <a:alpha val="43137"/>
                  </a:srgbClr>
                </a:outerShdw>
              </a:effectLst>
              <a:uLnTx/>
              <a:uFillTx/>
              <a:cs typeface="+mn-ea"/>
              <a:sym typeface="+mn-lt"/>
            </a:endParaRPr>
          </a:p>
        </p:txBody>
      </p:sp>
      <p:pic>
        <p:nvPicPr>
          <p:cNvPr id="7" name="图片 6"/>
          <p:cNvPicPr>
            <a:picLocks noChangeAspect="1"/>
          </p:cNvPicPr>
          <p:nvPr/>
        </p:nvPicPr>
        <p:blipFill>
          <a:blip r:embed="rId2">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a:off x="672421" y="937382"/>
            <a:ext cx="4534579" cy="1757898"/>
          </a:xfrm>
          <a:prstGeom prst="rect">
            <a:avLst/>
          </a:prstGeom>
        </p:spPr>
      </p:pic>
      <p:sp>
        <p:nvSpPr>
          <p:cNvPr id="8" name="圆角矩形 7"/>
          <p:cNvSpPr/>
          <p:nvPr/>
        </p:nvSpPr>
        <p:spPr>
          <a:xfrm>
            <a:off x="2806023" y="4828687"/>
            <a:ext cx="1826938" cy="479404"/>
          </a:xfrm>
          <a:prstGeom prst="roundRect">
            <a:avLst>
              <a:gd name="adj" fmla="val 0"/>
            </a:avLst>
          </a:prstGeom>
          <a:solidFill>
            <a:srgbClr val="BE945A"/>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600" noProof="0" dirty="0" smtClean="0">
                <a:ln w="6350">
                  <a:noFill/>
                </a:ln>
                <a:solidFill>
                  <a:prstClr val="white"/>
                </a:solidFill>
                <a:effectLst>
                  <a:outerShdw blurRad="38100" dist="38100" dir="2700000" algn="tl">
                    <a:srgbClr val="000000">
                      <a:alpha val="43137"/>
                    </a:srgbClr>
                  </a:outerShdw>
                </a:effectLst>
                <a:cs typeface="+mn-ea"/>
                <a:sym typeface="+mn-lt"/>
              </a:rPr>
              <a:t>时</a:t>
            </a:r>
            <a:r>
              <a:rPr lang="zh-CN" altLang="en-US" sz="1600" noProof="0" dirty="0">
                <a:ln w="6350">
                  <a:noFill/>
                </a:ln>
                <a:solidFill>
                  <a:prstClr val="white"/>
                </a:solidFill>
                <a:effectLst>
                  <a:outerShdw blurRad="38100" dist="38100" dir="2700000" algn="tl">
                    <a:srgbClr val="000000">
                      <a:alpha val="43137"/>
                    </a:srgbClr>
                  </a:outerShdw>
                </a:effectLst>
                <a:cs typeface="+mn-ea"/>
                <a:sym typeface="+mn-lt"/>
              </a:rPr>
              <a:t>间</a:t>
            </a:r>
            <a:r>
              <a:rPr kumimoji="0" lang="zh-CN" altLang="en-US" sz="1600" b="0" i="0" u="none" strike="noStrike" kern="1200" cap="none" spc="0" normalizeH="0" baseline="0" noProof="0" dirty="0" smtClean="0">
                <a:ln w="6350">
                  <a:noFill/>
                </a:ln>
                <a:solidFill>
                  <a:prstClr val="white"/>
                </a:solidFill>
                <a:effectLst>
                  <a:outerShdw blurRad="38100" dist="38100" dir="2700000" algn="tl">
                    <a:srgbClr val="000000">
                      <a:alpha val="43137"/>
                    </a:srgbClr>
                  </a:outerShdw>
                </a:effectLst>
                <a:uLnTx/>
                <a:uFillTx/>
                <a:cs typeface="+mn-ea"/>
                <a:sym typeface="+mn-lt"/>
              </a:rPr>
              <a:t>：</a:t>
            </a:r>
            <a:r>
              <a:rPr lang="en-US" altLang="zh-CN" sz="1600" noProof="0" dirty="0" smtClean="0">
                <a:ln w="6350">
                  <a:noFill/>
                </a:ln>
                <a:solidFill>
                  <a:prstClr val="white"/>
                </a:solidFill>
                <a:effectLst>
                  <a:outerShdw blurRad="38100" dist="38100" dir="2700000" algn="tl">
                    <a:srgbClr val="000000">
                      <a:alpha val="43137"/>
                    </a:srgbClr>
                  </a:outerShdw>
                </a:effectLst>
                <a:cs typeface="+mn-ea"/>
                <a:sym typeface="+mn-lt"/>
              </a:rPr>
              <a:t>20</a:t>
            </a:r>
            <a:r>
              <a:rPr lang="en-US" altLang="zh-CN" sz="1600" dirty="0" smtClean="0">
                <a:ln w="6350">
                  <a:noFill/>
                </a:ln>
                <a:solidFill>
                  <a:prstClr val="white"/>
                </a:solidFill>
                <a:effectLst>
                  <a:outerShdw blurRad="38100" dist="38100" dir="2700000" algn="tl">
                    <a:srgbClr val="000000">
                      <a:alpha val="43137"/>
                    </a:srgbClr>
                  </a:outerShdw>
                </a:effectLst>
                <a:cs typeface="+mn-ea"/>
                <a:sym typeface="+mn-lt"/>
              </a:rPr>
              <a:t>XX</a:t>
            </a:r>
            <a:endParaRPr kumimoji="0" lang="zh-CN" altLang="en-US" sz="1600" b="0" i="0" u="none" strike="noStrike" kern="1200" cap="none" spc="0" normalizeH="0" baseline="0" noProof="0" dirty="0">
              <a:ln w="6350">
                <a:noFill/>
              </a:ln>
              <a:solidFill>
                <a:prstClr val="white"/>
              </a:solidFill>
              <a:effectLst>
                <a:outerShdw blurRad="38100" dist="38100" dir="2700000" algn="tl">
                  <a:srgbClr val="000000">
                    <a:alpha val="43137"/>
                  </a:srgbClr>
                </a:outerShdw>
              </a:effectLst>
              <a:uLnTx/>
              <a:uFillTx/>
              <a:cs typeface="+mn-ea"/>
              <a:sym typeface="+mn-lt"/>
            </a:endParaRPr>
          </a:p>
        </p:txBody>
      </p:sp>
    </p:spTree>
  </p:cSld>
  <p:clrMapOvr>
    <a:masterClrMapping/>
  </p:clrMapOvr>
  <p:transition spd="med" advClick="0" advTm="5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extBox 59"/>
          <p:cNvSpPr txBox="1"/>
          <p:nvPr/>
        </p:nvSpPr>
        <p:spPr>
          <a:xfrm>
            <a:off x="105351" y="6650053"/>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下载 </a:t>
            </a:r>
            <a:r>
              <a:rPr kumimoji="0" lang="en-US" altLang="zh-CN" sz="100" b="0" i="0" u="none" strike="noStrike" kern="0" cap="none" spc="0" normalizeH="0" baseline="0" noProof="0" dirty="0" smtClean="0">
                <a:ln>
                  <a:noFill/>
                </a:ln>
                <a:solidFill>
                  <a:schemeClr val="bg1"/>
                </a:solidFill>
                <a:effectLst/>
                <a:uLnTx/>
                <a:uFillTx/>
              </a:rPr>
              <a:t>http://</a:t>
            </a:r>
            <a:r>
              <a:rPr kumimoji="0" lang="en-US" altLang="zh-CN" sz="100" b="0" i="0" u="none" strike="noStrike" kern="0" cap="none" spc="0" normalizeH="0" baseline="0" noProof="0" dirty="0" smtClean="0">
                <a:ln>
                  <a:noFill/>
                </a:ln>
                <a:solidFill>
                  <a:schemeClr val="bg1"/>
                </a:solidFill>
                <a:effectLst/>
                <a:uLnTx/>
                <a:uFillTx/>
              </a:rPr>
              <a:t>www.ypppt.com/xiazai</a:t>
            </a:r>
            <a:r>
              <a:rPr kumimoji="0" lang="en-US" altLang="zh-CN" sz="100" b="0" i="0" u="none" strike="noStrike" kern="0" cap="none" spc="0" normalizeH="0" baseline="0" noProof="0" dirty="0" smtClean="0">
                <a:ln>
                  <a:noFill/>
                </a:ln>
                <a:solidFill>
                  <a:schemeClr val="bg1"/>
                </a:solidFill>
                <a:effectLst/>
                <a:uLnTx/>
                <a:uFillTx/>
              </a:rPr>
              <a:t>/</a:t>
            </a:r>
            <a:endParaRPr kumimoji="0" lang="en-US" altLang="zh-CN" sz="100" b="0" i="0" u="none" strike="noStrike" kern="0" cap="none" spc="0" normalizeH="0" baseline="0" noProof="0" dirty="0" smtClean="0">
              <a:ln>
                <a:noFill/>
              </a:ln>
              <a:solidFill>
                <a:schemeClr val="bg1"/>
              </a:solidFill>
              <a:effectLst/>
              <a:uLnTx/>
              <a:uFillTx/>
            </a:endParaRPr>
          </a:p>
        </p:txBody>
      </p:sp>
      <p:pic>
        <p:nvPicPr>
          <p:cNvPr id="55" name="图片 54"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grpSp>
        <p:nvGrpSpPr>
          <p:cNvPr id="17" name="千图PPT彼岸天：ID 8661124库_组合 37"/>
          <p:cNvGrpSpPr/>
          <p:nvPr>
            <p:custDataLst>
              <p:tags r:id="rId2"/>
            </p:custDataLst>
          </p:nvPr>
        </p:nvGrpSpPr>
        <p:grpSpPr>
          <a:xfrm>
            <a:off x="4668204" y="1597753"/>
            <a:ext cx="2852513" cy="3559642"/>
            <a:chOff x="3354602" y="2442503"/>
            <a:chExt cx="2431960" cy="3034836"/>
          </a:xfrm>
          <a:solidFill>
            <a:schemeClr val="tx1">
              <a:lumMod val="75000"/>
              <a:lumOff val="25000"/>
            </a:schemeClr>
          </a:solidFill>
        </p:grpSpPr>
        <p:sp>
          <p:nvSpPr>
            <p:cNvPr id="29" name="Straight Connector 38"/>
            <p:cNvSpPr/>
            <p:nvPr/>
          </p:nvSpPr>
          <p:spPr bwMode="auto">
            <a:xfrm>
              <a:off x="3457116" y="2539548"/>
              <a:ext cx="2238518" cy="1426760"/>
            </a:xfrm>
            <a:prstGeom prst="line">
              <a:avLst/>
            </a:prstGeom>
            <a:grpFill/>
            <a:ln w="1270" cap="rnd">
              <a:solidFill>
                <a:schemeClr val="bg1">
                  <a:lumMod val="65000"/>
                </a:schemeClr>
              </a:solidFill>
              <a:prstDash val="sysDash"/>
              <a:round/>
              <a:headEnd type="none" w="sm" len="sm"/>
              <a:tailEnd type="none" w="sm" len="sm"/>
            </a:ln>
          </p:spPr>
          <p:txBody>
            <a:bodyPr anchor="ctr"/>
            <a:lstStyle/>
            <a:p>
              <a:pPr algn="ctr"/>
              <a:endParaRPr>
                <a:cs typeface="+mn-ea"/>
                <a:sym typeface="+mn-lt"/>
              </a:endParaRPr>
            </a:p>
          </p:txBody>
        </p:sp>
        <p:sp>
          <p:nvSpPr>
            <p:cNvPr id="30" name="Straight Connector 39"/>
            <p:cNvSpPr/>
            <p:nvPr/>
          </p:nvSpPr>
          <p:spPr bwMode="auto">
            <a:xfrm flipH="1">
              <a:off x="3428401" y="2531743"/>
              <a:ext cx="2301122" cy="1421779"/>
            </a:xfrm>
            <a:prstGeom prst="line">
              <a:avLst/>
            </a:prstGeom>
            <a:grpFill/>
            <a:ln w="1270" cap="rnd">
              <a:solidFill>
                <a:schemeClr val="bg1">
                  <a:lumMod val="65000"/>
                </a:schemeClr>
              </a:solidFill>
              <a:prstDash val="sysDash"/>
              <a:round/>
              <a:headEnd type="none" w="sm" len="sm"/>
              <a:tailEnd type="none" w="sm" len="sm"/>
            </a:ln>
          </p:spPr>
          <p:txBody>
            <a:bodyPr anchor="ctr"/>
            <a:lstStyle/>
            <a:p>
              <a:pPr algn="ctr"/>
              <a:endParaRPr>
                <a:cs typeface="+mn-ea"/>
                <a:sym typeface="+mn-lt"/>
              </a:endParaRPr>
            </a:p>
          </p:txBody>
        </p:sp>
        <p:sp>
          <p:nvSpPr>
            <p:cNvPr id="31" name="Straight Connector 40"/>
            <p:cNvSpPr/>
            <p:nvPr/>
          </p:nvSpPr>
          <p:spPr bwMode="auto">
            <a:xfrm>
              <a:off x="3428398" y="3974832"/>
              <a:ext cx="2275760" cy="1436201"/>
            </a:xfrm>
            <a:prstGeom prst="line">
              <a:avLst/>
            </a:prstGeom>
            <a:grpFill/>
            <a:ln w="1270" cap="rnd">
              <a:solidFill>
                <a:schemeClr val="bg1">
                  <a:lumMod val="65000"/>
                </a:schemeClr>
              </a:solidFill>
              <a:prstDash val="sysDash"/>
              <a:round/>
              <a:headEnd type="none" w="sm" len="sm"/>
              <a:tailEnd type="none" w="sm" len="sm"/>
            </a:ln>
          </p:spPr>
          <p:txBody>
            <a:bodyPr anchor="ctr"/>
            <a:lstStyle/>
            <a:p>
              <a:pPr algn="ctr"/>
              <a:endParaRPr>
                <a:cs typeface="+mn-ea"/>
                <a:sym typeface="+mn-lt"/>
              </a:endParaRPr>
            </a:p>
          </p:txBody>
        </p:sp>
        <p:sp>
          <p:nvSpPr>
            <p:cNvPr id="32" name="Straight Connector 41"/>
            <p:cNvSpPr/>
            <p:nvPr/>
          </p:nvSpPr>
          <p:spPr bwMode="auto">
            <a:xfrm>
              <a:off x="3466757" y="3966309"/>
              <a:ext cx="2224621" cy="17047"/>
            </a:xfrm>
            <a:prstGeom prst="line">
              <a:avLst/>
            </a:prstGeom>
            <a:grpFill/>
            <a:ln w="1270" cap="rnd">
              <a:solidFill>
                <a:schemeClr val="bg1">
                  <a:lumMod val="65000"/>
                </a:schemeClr>
              </a:solidFill>
              <a:prstDash val="sysDash"/>
              <a:round/>
              <a:headEnd type="none" w="sm" len="sm"/>
              <a:tailEnd type="none" w="sm" len="sm"/>
            </a:ln>
          </p:spPr>
          <p:txBody>
            <a:bodyPr anchor="ctr"/>
            <a:lstStyle/>
            <a:p>
              <a:pPr algn="ctr"/>
              <a:endParaRPr>
                <a:cs typeface="+mn-ea"/>
                <a:sym typeface="+mn-lt"/>
              </a:endParaRPr>
            </a:p>
          </p:txBody>
        </p:sp>
        <p:sp>
          <p:nvSpPr>
            <p:cNvPr id="33" name="Straight Connector 42"/>
            <p:cNvSpPr/>
            <p:nvPr/>
          </p:nvSpPr>
          <p:spPr bwMode="auto">
            <a:xfrm flipH="1" flipV="1">
              <a:off x="3394092" y="2495655"/>
              <a:ext cx="2327112" cy="2898331"/>
            </a:xfrm>
            <a:prstGeom prst="line">
              <a:avLst/>
            </a:prstGeom>
            <a:grpFill/>
            <a:ln w="1270" cap="rnd">
              <a:solidFill>
                <a:schemeClr val="bg1">
                  <a:lumMod val="65000"/>
                </a:schemeClr>
              </a:solidFill>
              <a:prstDash val="sysDash"/>
              <a:round/>
              <a:headEnd type="none" w="sm" len="sm"/>
              <a:tailEnd type="none" w="sm" len="sm"/>
            </a:ln>
          </p:spPr>
          <p:txBody>
            <a:bodyPr anchor="ctr"/>
            <a:lstStyle/>
            <a:p>
              <a:pPr algn="ctr"/>
              <a:endParaRPr>
                <a:cs typeface="+mn-ea"/>
                <a:sym typeface="+mn-lt"/>
              </a:endParaRPr>
            </a:p>
          </p:txBody>
        </p:sp>
        <p:sp>
          <p:nvSpPr>
            <p:cNvPr id="34" name="Straight Connector 43"/>
            <p:cNvSpPr/>
            <p:nvPr/>
          </p:nvSpPr>
          <p:spPr bwMode="auto">
            <a:xfrm flipH="1">
              <a:off x="3354602" y="3996141"/>
              <a:ext cx="2341036" cy="1466245"/>
            </a:xfrm>
            <a:prstGeom prst="line">
              <a:avLst/>
            </a:prstGeom>
            <a:grpFill/>
            <a:ln w="1270" cap="rnd">
              <a:solidFill>
                <a:schemeClr val="bg1">
                  <a:lumMod val="65000"/>
                </a:schemeClr>
              </a:solidFill>
              <a:prstDash val="sysDash"/>
              <a:round/>
              <a:headEnd type="none" w="sm" len="sm"/>
              <a:tailEnd type="none" w="sm" len="sm"/>
            </a:ln>
          </p:spPr>
          <p:txBody>
            <a:bodyPr anchor="ctr"/>
            <a:lstStyle/>
            <a:p>
              <a:pPr algn="ctr"/>
              <a:endParaRPr>
                <a:cs typeface="+mn-ea"/>
                <a:sym typeface="+mn-lt"/>
              </a:endParaRPr>
            </a:p>
          </p:txBody>
        </p:sp>
        <p:sp>
          <p:nvSpPr>
            <p:cNvPr id="35" name="Straight Connector 44"/>
            <p:cNvSpPr/>
            <p:nvPr/>
          </p:nvSpPr>
          <p:spPr bwMode="auto">
            <a:xfrm flipH="1">
              <a:off x="3394305" y="2550038"/>
              <a:ext cx="2323023" cy="2886566"/>
            </a:xfrm>
            <a:prstGeom prst="line">
              <a:avLst/>
            </a:prstGeom>
            <a:grpFill/>
            <a:ln w="1270" cap="rnd">
              <a:solidFill>
                <a:schemeClr val="bg1">
                  <a:lumMod val="65000"/>
                </a:schemeClr>
              </a:solidFill>
              <a:prstDash val="sysDash"/>
              <a:round/>
              <a:headEnd type="none" w="sm" len="sm"/>
              <a:tailEnd type="none" w="sm" len="sm"/>
            </a:ln>
          </p:spPr>
          <p:txBody>
            <a:bodyPr anchor="ctr"/>
            <a:lstStyle/>
            <a:p>
              <a:pPr algn="ctr"/>
              <a:endParaRPr>
                <a:cs typeface="+mn-ea"/>
                <a:sym typeface="+mn-lt"/>
              </a:endParaRPr>
            </a:p>
          </p:txBody>
        </p:sp>
        <p:sp>
          <p:nvSpPr>
            <p:cNvPr id="36" name="Straight Connector 45"/>
            <p:cNvSpPr/>
            <p:nvPr/>
          </p:nvSpPr>
          <p:spPr bwMode="auto">
            <a:xfrm>
              <a:off x="3466757" y="2470884"/>
              <a:ext cx="2224621" cy="17047"/>
            </a:xfrm>
            <a:prstGeom prst="line">
              <a:avLst/>
            </a:prstGeom>
            <a:grpFill/>
            <a:ln w="1270" cap="rnd">
              <a:solidFill>
                <a:schemeClr val="bg1">
                  <a:lumMod val="65000"/>
                </a:schemeClr>
              </a:solidFill>
              <a:prstDash val="sysDash"/>
              <a:round/>
              <a:headEnd type="none" w="sm" len="sm"/>
              <a:tailEnd type="none" w="sm" len="sm"/>
            </a:ln>
          </p:spPr>
          <p:txBody>
            <a:bodyPr anchor="ctr"/>
            <a:lstStyle/>
            <a:p>
              <a:pPr algn="ctr"/>
              <a:endParaRPr>
                <a:cs typeface="+mn-ea"/>
                <a:sym typeface="+mn-lt"/>
              </a:endParaRPr>
            </a:p>
          </p:txBody>
        </p:sp>
        <p:sp>
          <p:nvSpPr>
            <p:cNvPr id="37" name="Straight Connector 46"/>
            <p:cNvSpPr/>
            <p:nvPr/>
          </p:nvSpPr>
          <p:spPr bwMode="auto">
            <a:xfrm>
              <a:off x="3466757" y="5423634"/>
              <a:ext cx="2224621" cy="17047"/>
            </a:xfrm>
            <a:prstGeom prst="line">
              <a:avLst/>
            </a:prstGeom>
            <a:grpFill/>
            <a:ln w="1270" cap="rnd">
              <a:solidFill>
                <a:schemeClr val="bg1">
                  <a:lumMod val="65000"/>
                </a:schemeClr>
              </a:solidFill>
              <a:prstDash val="sysDash"/>
              <a:round/>
              <a:headEnd type="none" w="sm" len="sm"/>
              <a:tailEnd type="none" w="sm" len="sm"/>
            </a:ln>
          </p:spPr>
          <p:txBody>
            <a:bodyPr anchor="ctr"/>
            <a:lstStyle/>
            <a:p>
              <a:pPr algn="ctr"/>
              <a:endParaRPr>
                <a:cs typeface="+mn-ea"/>
                <a:sym typeface="+mn-lt"/>
              </a:endParaRPr>
            </a:p>
          </p:txBody>
        </p:sp>
        <p:sp>
          <p:nvSpPr>
            <p:cNvPr id="38" name="Oval 47"/>
            <p:cNvSpPr/>
            <p:nvPr/>
          </p:nvSpPr>
          <p:spPr>
            <a:xfrm>
              <a:off x="5704232" y="2442503"/>
              <a:ext cx="82330" cy="82330"/>
            </a:xfrm>
            <a:prstGeom prst="ellipse">
              <a:avLst/>
            </a:prstGeom>
            <a:grpFill/>
            <a:ln w="1524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39" name="Oval 48"/>
            <p:cNvSpPr/>
            <p:nvPr/>
          </p:nvSpPr>
          <p:spPr>
            <a:xfrm>
              <a:off x="5704232" y="3918756"/>
              <a:ext cx="82330" cy="82330"/>
            </a:xfrm>
            <a:prstGeom prst="ellipse">
              <a:avLst/>
            </a:prstGeom>
            <a:grpFill/>
            <a:ln w="1524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40" name="Oval 49"/>
            <p:cNvSpPr/>
            <p:nvPr/>
          </p:nvSpPr>
          <p:spPr>
            <a:xfrm>
              <a:off x="5704232" y="5395009"/>
              <a:ext cx="82330" cy="82330"/>
            </a:xfrm>
            <a:prstGeom prst="ellipse">
              <a:avLst/>
            </a:prstGeom>
            <a:grpFill/>
            <a:ln w="1524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41" name="Oval 50"/>
            <p:cNvSpPr/>
            <p:nvPr/>
          </p:nvSpPr>
          <p:spPr>
            <a:xfrm>
              <a:off x="3361622" y="3918756"/>
              <a:ext cx="82330" cy="82330"/>
            </a:xfrm>
            <a:prstGeom prst="ellipse">
              <a:avLst/>
            </a:prstGeom>
            <a:grpFill/>
            <a:ln w="1524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42" name="Oval 51"/>
            <p:cNvSpPr/>
            <p:nvPr/>
          </p:nvSpPr>
          <p:spPr>
            <a:xfrm>
              <a:off x="3361622" y="2442503"/>
              <a:ext cx="82330" cy="82330"/>
            </a:xfrm>
            <a:prstGeom prst="ellipse">
              <a:avLst/>
            </a:prstGeom>
            <a:grpFill/>
            <a:ln w="1524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43" name="Oval 52"/>
            <p:cNvSpPr/>
            <p:nvPr/>
          </p:nvSpPr>
          <p:spPr>
            <a:xfrm>
              <a:off x="3361622" y="5395009"/>
              <a:ext cx="82330" cy="82330"/>
            </a:xfrm>
            <a:prstGeom prst="ellipse">
              <a:avLst/>
            </a:prstGeom>
            <a:grpFill/>
            <a:ln w="1524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grpSp>
        <p:nvGrpSpPr>
          <p:cNvPr id="2" name="千图PPT彼岸天：ID 8661124库_组合 1"/>
          <p:cNvGrpSpPr/>
          <p:nvPr>
            <p:custDataLst>
              <p:tags r:id="rId3"/>
            </p:custDataLst>
          </p:nvPr>
        </p:nvGrpSpPr>
        <p:grpSpPr>
          <a:xfrm>
            <a:off x="1404945" y="1376772"/>
            <a:ext cx="3302155" cy="538525"/>
            <a:chOff x="1404945" y="1376772"/>
            <a:chExt cx="3302155" cy="538525"/>
          </a:xfrm>
        </p:grpSpPr>
        <p:sp>
          <p:nvSpPr>
            <p:cNvPr id="10" name="Rectangle 19"/>
            <p:cNvSpPr/>
            <p:nvPr/>
          </p:nvSpPr>
          <p:spPr>
            <a:xfrm>
              <a:off x="1404945" y="1376772"/>
              <a:ext cx="3302155" cy="538525"/>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none" rIns="900000" anchor="ctr">
              <a:normAutofit/>
            </a:bodyPr>
            <a:lstStyle/>
            <a:p>
              <a:pPr marL="0" lvl="1" algn="r"/>
              <a:r>
                <a:rPr lang="zh-CN" altLang="en-US" sz="1865" b="1" dirty="0">
                  <a:solidFill>
                    <a:schemeClr val="accent1"/>
                  </a:solidFill>
                  <a:cs typeface="+mn-ea"/>
                  <a:sym typeface="+mn-lt"/>
                </a:rPr>
                <a:t>业务流程不够熟悉</a:t>
              </a:r>
              <a:endParaRPr lang="zh-CN" altLang="en-US" sz="1865" b="1" dirty="0">
                <a:solidFill>
                  <a:schemeClr val="accent1"/>
                </a:solidFill>
                <a:cs typeface="+mn-ea"/>
                <a:sym typeface="+mn-lt"/>
              </a:endParaRPr>
            </a:p>
          </p:txBody>
        </p:sp>
        <p:sp>
          <p:nvSpPr>
            <p:cNvPr id="11" name="Rectangle 20"/>
            <p:cNvSpPr/>
            <p:nvPr/>
          </p:nvSpPr>
          <p:spPr>
            <a:xfrm>
              <a:off x="3932929" y="1376772"/>
              <a:ext cx="774171" cy="538525"/>
            </a:xfrm>
            <a:prstGeom prst="rect">
              <a:avLst/>
            </a:prstGeom>
            <a:solidFill>
              <a:schemeClr val="accent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3" name="Freeform: Shape 69"/>
            <p:cNvSpPr/>
            <p:nvPr/>
          </p:nvSpPr>
          <p:spPr bwMode="auto">
            <a:xfrm>
              <a:off x="4103924" y="1451323"/>
              <a:ext cx="422664" cy="422664"/>
            </a:xfrm>
            <a:custGeom>
              <a:avLst/>
              <a:gdLst>
                <a:gd name="T0" fmla="*/ 118 w 236"/>
                <a:gd name="T1" fmla="*/ 142 h 236"/>
                <a:gd name="T2" fmla="*/ 142 w 236"/>
                <a:gd name="T3" fmla="*/ 118 h 236"/>
                <a:gd name="T4" fmla="*/ 137 w 236"/>
                <a:gd name="T5" fmla="*/ 105 h 236"/>
                <a:gd name="T6" fmla="*/ 118 w 236"/>
                <a:gd name="T7" fmla="*/ 95 h 236"/>
                <a:gd name="T8" fmla="*/ 99 w 236"/>
                <a:gd name="T9" fmla="*/ 105 h 236"/>
                <a:gd name="T10" fmla="*/ 94 w 236"/>
                <a:gd name="T11" fmla="*/ 118 h 236"/>
                <a:gd name="T12" fmla="*/ 118 w 236"/>
                <a:gd name="T13" fmla="*/ 142 h 236"/>
                <a:gd name="T14" fmla="*/ 170 w 236"/>
                <a:gd name="T15" fmla="*/ 89 h 236"/>
                <a:gd name="T16" fmla="*/ 170 w 236"/>
                <a:gd name="T17" fmla="*/ 70 h 236"/>
                <a:gd name="T18" fmla="*/ 170 w 236"/>
                <a:gd name="T19" fmla="*/ 67 h 236"/>
                <a:gd name="T20" fmla="*/ 167 w 236"/>
                <a:gd name="T21" fmla="*/ 67 h 236"/>
                <a:gd name="T22" fmla="*/ 147 w 236"/>
                <a:gd name="T23" fmla="*/ 67 h 236"/>
                <a:gd name="T24" fmla="*/ 147 w 236"/>
                <a:gd name="T25" fmla="*/ 90 h 236"/>
                <a:gd name="T26" fmla="*/ 170 w 236"/>
                <a:gd name="T27" fmla="*/ 89 h 236"/>
                <a:gd name="T28" fmla="*/ 118 w 236"/>
                <a:gd name="T29" fmla="*/ 0 h 236"/>
                <a:gd name="T30" fmla="*/ 0 w 236"/>
                <a:gd name="T31" fmla="*/ 118 h 236"/>
                <a:gd name="T32" fmla="*/ 118 w 236"/>
                <a:gd name="T33" fmla="*/ 236 h 236"/>
                <a:gd name="T34" fmla="*/ 236 w 236"/>
                <a:gd name="T35" fmla="*/ 118 h 236"/>
                <a:gd name="T36" fmla="*/ 118 w 236"/>
                <a:gd name="T37" fmla="*/ 0 h 236"/>
                <a:gd name="T38" fmla="*/ 185 w 236"/>
                <a:gd name="T39" fmla="*/ 105 h 236"/>
                <a:gd name="T40" fmla="*/ 185 w 236"/>
                <a:gd name="T41" fmla="*/ 160 h 236"/>
                <a:gd name="T42" fmla="*/ 159 w 236"/>
                <a:gd name="T43" fmla="*/ 186 h 236"/>
                <a:gd name="T44" fmla="*/ 77 w 236"/>
                <a:gd name="T45" fmla="*/ 186 h 236"/>
                <a:gd name="T46" fmla="*/ 51 w 236"/>
                <a:gd name="T47" fmla="*/ 160 h 236"/>
                <a:gd name="T48" fmla="*/ 51 w 236"/>
                <a:gd name="T49" fmla="*/ 105 h 236"/>
                <a:gd name="T50" fmla="*/ 51 w 236"/>
                <a:gd name="T51" fmla="*/ 77 h 236"/>
                <a:gd name="T52" fmla="*/ 77 w 236"/>
                <a:gd name="T53" fmla="*/ 51 h 236"/>
                <a:gd name="T54" fmla="*/ 159 w 236"/>
                <a:gd name="T55" fmla="*/ 51 h 236"/>
                <a:gd name="T56" fmla="*/ 185 w 236"/>
                <a:gd name="T57" fmla="*/ 77 h 236"/>
                <a:gd name="T58" fmla="*/ 185 w 236"/>
                <a:gd name="T59" fmla="*/ 105 h 236"/>
                <a:gd name="T60" fmla="*/ 155 w 236"/>
                <a:gd name="T61" fmla="*/ 118 h 236"/>
                <a:gd name="T62" fmla="*/ 118 w 236"/>
                <a:gd name="T63" fmla="*/ 155 h 236"/>
                <a:gd name="T64" fmla="*/ 81 w 236"/>
                <a:gd name="T65" fmla="*/ 118 h 236"/>
                <a:gd name="T66" fmla="*/ 84 w 236"/>
                <a:gd name="T67" fmla="*/ 105 h 236"/>
                <a:gd name="T68" fmla="*/ 64 w 236"/>
                <a:gd name="T69" fmla="*/ 105 h 236"/>
                <a:gd name="T70" fmla="*/ 64 w 236"/>
                <a:gd name="T71" fmla="*/ 160 h 236"/>
                <a:gd name="T72" fmla="*/ 77 w 236"/>
                <a:gd name="T73" fmla="*/ 172 h 236"/>
                <a:gd name="T74" fmla="*/ 159 w 236"/>
                <a:gd name="T75" fmla="*/ 172 h 236"/>
                <a:gd name="T76" fmla="*/ 172 w 236"/>
                <a:gd name="T77" fmla="*/ 160 h 236"/>
                <a:gd name="T78" fmla="*/ 172 w 236"/>
                <a:gd name="T79" fmla="*/ 105 h 236"/>
                <a:gd name="T80" fmla="*/ 152 w 236"/>
                <a:gd name="T81" fmla="*/ 105 h 236"/>
                <a:gd name="T82" fmla="*/ 155 w 236"/>
                <a:gd name="T83" fmla="*/ 118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6" h="236">
                  <a:moveTo>
                    <a:pt x="118" y="142"/>
                  </a:moveTo>
                  <a:cubicBezTo>
                    <a:pt x="131" y="142"/>
                    <a:pt x="142" y="131"/>
                    <a:pt x="142" y="118"/>
                  </a:cubicBezTo>
                  <a:cubicBezTo>
                    <a:pt x="142" y="113"/>
                    <a:pt x="140" y="108"/>
                    <a:pt x="137" y="105"/>
                  </a:cubicBezTo>
                  <a:cubicBezTo>
                    <a:pt x="133" y="99"/>
                    <a:pt x="126" y="95"/>
                    <a:pt x="118" y="95"/>
                  </a:cubicBezTo>
                  <a:cubicBezTo>
                    <a:pt x="110" y="95"/>
                    <a:pt x="103" y="99"/>
                    <a:pt x="99" y="105"/>
                  </a:cubicBezTo>
                  <a:cubicBezTo>
                    <a:pt x="96" y="108"/>
                    <a:pt x="94" y="113"/>
                    <a:pt x="94" y="118"/>
                  </a:cubicBezTo>
                  <a:cubicBezTo>
                    <a:pt x="94" y="131"/>
                    <a:pt x="105" y="142"/>
                    <a:pt x="118" y="142"/>
                  </a:cubicBezTo>
                  <a:close/>
                  <a:moveTo>
                    <a:pt x="170" y="89"/>
                  </a:moveTo>
                  <a:cubicBezTo>
                    <a:pt x="170" y="70"/>
                    <a:pt x="170" y="70"/>
                    <a:pt x="170" y="70"/>
                  </a:cubicBezTo>
                  <a:cubicBezTo>
                    <a:pt x="170" y="67"/>
                    <a:pt x="170" y="67"/>
                    <a:pt x="170" y="67"/>
                  </a:cubicBezTo>
                  <a:cubicBezTo>
                    <a:pt x="167" y="67"/>
                    <a:pt x="167" y="67"/>
                    <a:pt x="167" y="67"/>
                  </a:cubicBezTo>
                  <a:cubicBezTo>
                    <a:pt x="147" y="67"/>
                    <a:pt x="147" y="67"/>
                    <a:pt x="147" y="67"/>
                  </a:cubicBezTo>
                  <a:cubicBezTo>
                    <a:pt x="147" y="90"/>
                    <a:pt x="147" y="90"/>
                    <a:pt x="147" y="90"/>
                  </a:cubicBezTo>
                  <a:lnTo>
                    <a:pt x="170" y="89"/>
                  </a:ln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85" y="105"/>
                  </a:moveTo>
                  <a:cubicBezTo>
                    <a:pt x="185" y="160"/>
                    <a:pt x="185" y="160"/>
                    <a:pt x="185" y="160"/>
                  </a:cubicBezTo>
                  <a:cubicBezTo>
                    <a:pt x="185" y="174"/>
                    <a:pt x="173" y="186"/>
                    <a:pt x="159" y="186"/>
                  </a:cubicBezTo>
                  <a:cubicBezTo>
                    <a:pt x="77" y="186"/>
                    <a:pt x="77" y="186"/>
                    <a:pt x="77" y="186"/>
                  </a:cubicBezTo>
                  <a:cubicBezTo>
                    <a:pt x="62" y="186"/>
                    <a:pt x="51" y="174"/>
                    <a:pt x="51" y="160"/>
                  </a:cubicBezTo>
                  <a:cubicBezTo>
                    <a:pt x="51" y="105"/>
                    <a:pt x="51" y="105"/>
                    <a:pt x="51" y="105"/>
                  </a:cubicBezTo>
                  <a:cubicBezTo>
                    <a:pt x="51" y="77"/>
                    <a:pt x="51" y="77"/>
                    <a:pt x="51" y="77"/>
                  </a:cubicBezTo>
                  <a:cubicBezTo>
                    <a:pt x="51" y="63"/>
                    <a:pt x="62" y="51"/>
                    <a:pt x="77" y="51"/>
                  </a:cubicBezTo>
                  <a:cubicBezTo>
                    <a:pt x="159" y="51"/>
                    <a:pt x="159" y="51"/>
                    <a:pt x="159" y="51"/>
                  </a:cubicBezTo>
                  <a:cubicBezTo>
                    <a:pt x="173" y="51"/>
                    <a:pt x="185" y="63"/>
                    <a:pt x="185" y="77"/>
                  </a:cubicBezTo>
                  <a:lnTo>
                    <a:pt x="185" y="105"/>
                  </a:lnTo>
                  <a:close/>
                  <a:moveTo>
                    <a:pt x="155" y="118"/>
                  </a:moveTo>
                  <a:cubicBezTo>
                    <a:pt x="155" y="139"/>
                    <a:pt x="138" y="155"/>
                    <a:pt x="118" y="155"/>
                  </a:cubicBezTo>
                  <a:cubicBezTo>
                    <a:pt x="98" y="155"/>
                    <a:pt x="81" y="139"/>
                    <a:pt x="81" y="118"/>
                  </a:cubicBezTo>
                  <a:cubicBezTo>
                    <a:pt x="81" y="114"/>
                    <a:pt x="82" y="109"/>
                    <a:pt x="84" y="105"/>
                  </a:cubicBezTo>
                  <a:cubicBezTo>
                    <a:pt x="64" y="105"/>
                    <a:pt x="64" y="105"/>
                    <a:pt x="64" y="105"/>
                  </a:cubicBezTo>
                  <a:cubicBezTo>
                    <a:pt x="64" y="160"/>
                    <a:pt x="64" y="160"/>
                    <a:pt x="64" y="160"/>
                  </a:cubicBezTo>
                  <a:cubicBezTo>
                    <a:pt x="64" y="167"/>
                    <a:pt x="70" y="172"/>
                    <a:pt x="77" y="172"/>
                  </a:cubicBezTo>
                  <a:cubicBezTo>
                    <a:pt x="159" y="172"/>
                    <a:pt x="159" y="172"/>
                    <a:pt x="159" y="172"/>
                  </a:cubicBezTo>
                  <a:cubicBezTo>
                    <a:pt x="166" y="172"/>
                    <a:pt x="172" y="167"/>
                    <a:pt x="172" y="160"/>
                  </a:cubicBezTo>
                  <a:cubicBezTo>
                    <a:pt x="172" y="105"/>
                    <a:pt x="172" y="105"/>
                    <a:pt x="172" y="105"/>
                  </a:cubicBezTo>
                  <a:cubicBezTo>
                    <a:pt x="152" y="105"/>
                    <a:pt x="152" y="105"/>
                    <a:pt x="152" y="105"/>
                  </a:cubicBezTo>
                  <a:cubicBezTo>
                    <a:pt x="154" y="109"/>
                    <a:pt x="155" y="114"/>
                    <a:pt x="155" y="118"/>
                  </a:cubicBezTo>
                  <a:close/>
                </a:path>
              </a:pathLst>
            </a:custGeom>
            <a:solidFill>
              <a:schemeClr val="bg1"/>
            </a:solidFill>
            <a:ln>
              <a:noFill/>
            </a:ln>
          </p:spPr>
          <p:txBody>
            <a:bodyPr anchor="ctr"/>
            <a:lstStyle/>
            <a:p>
              <a:pPr algn="ctr"/>
              <a:endParaRPr>
                <a:cs typeface="+mn-ea"/>
                <a:sym typeface="+mn-lt"/>
              </a:endParaRPr>
            </a:p>
          </p:txBody>
        </p:sp>
      </p:grpSp>
      <p:grpSp>
        <p:nvGrpSpPr>
          <p:cNvPr id="48" name="千图PPT彼岸天：ID 8661124库_组合 47"/>
          <p:cNvGrpSpPr/>
          <p:nvPr>
            <p:custDataLst>
              <p:tags r:id="rId4"/>
            </p:custDataLst>
          </p:nvPr>
        </p:nvGrpSpPr>
        <p:grpSpPr>
          <a:xfrm>
            <a:off x="7479677" y="1376772"/>
            <a:ext cx="3302155" cy="538525"/>
            <a:chOff x="7479677" y="1376772"/>
            <a:chExt cx="3302155" cy="538525"/>
          </a:xfrm>
        </p:grpSpPr>
        <p:sp>
          <p:nvSpPr>
            <p:cNvPr id="4" name="Rectangle 4"/>
            <p:cNvSpPr/>
            <p:nvPr/>
          </p:nvSpPr>
          <p:spPr>
            <a:xfrm flipH="1">
              <a:off x="7479677" y="1376772"/>
              <a:ext cx="3302155" cy="538525"/>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900000" anchor="ctr">
              <a:normAutofit/>
            </a:bodyPr>
            <a:lstStyle/>
            <a:p>
              <a:pPr marL="0" lvl="1"/>
              <a:r>
                <a:rPr lang="zh-CN" altLang="en-US" sz="1865" b="1" dirty="0">
                  <a:solidFill>
                    <a:schemeClr val="accent2"/>
                  </a:solidFill>
                  <a:cs typeface="+mn-ea"/>
                  <a:sym typeface="+mn-lt"/>
                </a:rPr>
                <a:t>相关业务能力急需提升</a:t>
              </a:r>
              <a:endParaRPr lang="zh-CN" altLang="en-US" sz="1865" b="1" dirty="0">
                <a:solidFill>
                  <a:schemeClr val="accent2"/>
                </a:solidFill>
                <a:cs typeface="+mn-ea"/>
                <a:sym typeface="+mn-lt"/>
              </a:endParaRPr>
            </a:p>
          </p:txBody>
        </p:sp>
        <p:sp>
          <p:nvSpPr>
            <p:cNvPr id="5" name="Rectangle 5"/>
            <p:cNvSpPr/>
            <p:nvPr/>
          </p:nvSpPr>
          <p:spPr>
            <a:xfrm flipH="1">
              <a:off x="7479677" y="1376772"/>
              <a:ext cx="774171" cy="538525"/>
            </a:xfrm>
            <a:prstGeom prst="rect">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4" name="Freeform: Shape 70"/>
            <p:cNvSpPr/>
            <p:nvPr/>
          </p:nvSpPr>
          <p:spPr bwMode="auto">
            <a:xfrm>
              <a:off x="7672040" y="1458833"/>
              <a:ext cx="422664" cy="422664"/>
            </a:xfrm>
            <a:custGeom>
              <a:avLst/>
              <a:gdLst>
                <a:gd name="T0" fmla="*/ 119 w 236"/>
                <a:gd name="T1" fmla="*/ 123 h 236"/>
                <a:gd name="T2" fmla="*/ 111 w 236"/>
                <a:gd name="T3" fmla="*/ 131 h 236"/>
                <a:gd name="T4" fmla="*/ 115 w 236"/>
                <a:gd name="T5" fmla="*/ 138 h 236"/>
                <a:gd name="T6" fmla="*/ 115 w 236"/>
                <a:gd name="T7" fmla="*/ 150 h 236"/>
                <a:gd name="T8" fmla="*/ 118 w 236"/>
                <a:gd name="T9" fmla="*/ 154 h 236"/>
                <a:gd name="T10" fmla="*/ 119 w 236"/>
                <a:gd name="T11" fmla="*/ 154 h 236"/>
                <a:gd name="T12" fmla="*/ 122 w 236"/>
                <a:gd name="T13" fmla="*/ 150 h 236"/>
                <a:gd name="T14" fmla="*/ 122 w 236"/>
                <a:gd name="T15" fmla="*/ 138 h 236"/>
                <a:gd name="T16" fmla="*/ 126 w 236"/>
                <a:gd name="T17" fmla="*/ 131 h 236"/>
                <a:gd name="T18" fmla="*/ 119 w 236"/>
                <a:gd name="T19" fmla="*/ 123 h 236"/>
                <a:gd name="T20" fmla="*/ 119 w 236"/>
                <a:gd name="T21" fmla="*/ 66 h 236"/>
                <a:gd name="T22" fmla="*/ 100 w 236"/>
                <a:gd name="T23" fmla="*/ 84 h 236"/>
                <a:gd name="T24" fmla="*/ 100 w 236"/>
                <a:gd name="T25" fmla="*/ 102 h 236"/>
                <a:gd name="T26" fmla="*/ 137 w 236"/>
                <a:gd name="T27" fmla="*/ 102 h 236"/>
                <a:gd name="T28" fmla="*/ 137 w 236"/>
                <a:gd name="T29" fmla="*/ 84 h 236"/>
                <a:gd name="T30" fmla="*/ 119 w 236"/>
                <a:gd name="T31" fmla="*/ 66 h 236"/>
                <a:gd name="T32" fmla="*/ 118 w 236"/>
                <a:gd name="T33" fmla="*/ 0 h 236"/>
                <a:gd name="T34" fmla="*/ 0 w 236"/>
                <a:gd name="T35" fmla="*/ 118 h 236"/>
                <a:gd name="T36" fmla="*/ 118 w 236"/>
                <a:gd name="T37" fmla="*/ 236 h 236"/>
                <a:gd name="T38" fmla="*/ 236 w 236"/>
                <a:gd name="T39" fmla="*/ 118 h 236"/>
                <a:gd name="T40" fmla="*/ 118 w 236"/>
                <a:gd name="T41" fmla="*/ 0 h 236"/>
                <a:gd name="T42" fmla="*/ 164 w 236"/>
                <a:gd name="T43" fmla="*/ 161 h 236"/>
                <a:gd name="T44" fmla="*/ 149 w 236"/>
                <a:gd name="T45" fmla="*/ 176 h 236"/>
                <a:gd name="T46" fmla="*/ 88 w 236"/>
                <a:gd name="T47" fmla="*/ 176 h 236"/>
                <a:gd name="T48" fmla="*/ 73 w 236"/>
                <a:gd name="T49" fmla="*/ 161 h 236"/>
                <a:gd name="T50" fmla="*/ 73 w 236"/>
                <a:gd name="T51" fmla="*/ 105 h 236"/>
                <a:gd name="T52" fmla="*/ 76 w 236"/>
                <a:gd name="T53" fmla="*/ 102 h 236"/>
                <a:gd name="T54" fmla="*/ 86 w 236"/>
                <a:gd name="T55" fmla="*/ 102 h 236"/>
                <a:gd name="T56" fmla="*/ 86 w 236"/>
                <a:gd name="T57" fmla="*/ 84 h 236"/>
                <a:gd name="T58" fmla="*/ 118 w 236"/>
                <a:gd name="T59" fmla="*/ 51 h 236"/>
                <a:gd name="T60" fmla="*/ 119 w 236"/>
                <a:gd name="T61" fmla="*/ 51 h 236"/>
                <a:gd name="T62" fmla="*/ 152 w 236"/>
                <a:gd name="T63" fmla="*/ 84 h 236"/>
                <a:gd name="T64" fmla="*/ 152 w 236"/>
                <a:gd name="T65" fmla="*/ 102 h 236"/>
                <a:gd name="T66" fmla="*/ 161 w 236"/>
                <a:gd name="T67" fmla="*/ 102 h 236"/>
                <a:gd name="T68" fmla="*/ 164 w 236"/>
                <a:gd name="T69" fmla="*/ 105 h 236"/>
                <a:gd name="T70" fmla="*/ 164 w 236"/>
                <a:gd name="T71" fmla="*/ 161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236">
                  <a:moveTo>
                    <a:pt x="119" y="123"/>
                  </a:moveTo>
                  <a:cubicBezTo>
                    <a:pt x="114" y="123"/>
                    <a:pt x="111" y="127"/>
                    <a:pt x="111" y="131"/>
                  </a:cubicBezTo>
                  <a:cubicBezTo>
                    <a:pt x="111" y="134"/>
                    <a:pt x="112" y="136"/>
                    <a:pt x="115" y="138"/>
                  </a:cubicBezTo>
                  <a:cubicBezTo>
                    <a:pt x="115" y="150"/>
                    <a:pt x="115" y="150"/>
                    <a:pt x="115" y="150"/>
                  </a:cubicBezTo>
                  <a:cubicBezTo>
                    <a:pt x="115" y="152"/>
                    <a:pt x="116" y="154"/>
                    <a:pt x="118" y="154"/>
                  </a:cubicBezTo>
                  <a:cubicBezTo>
                    <a:pt x="119" y="154"/>
                    <a:pt x="119" y="154"/>
                    <a:pt x="119" y="154"/>
                  </a:cubicBezTo>
                  <a:cubicBezTo>
                    <a:pt x="121" y="154"/>
                    <a:pt x="122" y="152"/>
                    <a:pt x="122" y="150"/>
                  </a:cubicBezTo>
                  <a:cubicBezTo>
                    <a:pt x="122" y="138"/>
                    <a:pt x="122" y="138"/>
                    <a:pt x="122" y="138"/>
                  </a:cubicBezTo>
                  <a:cubicBezTo>
                    <a:pt x="125" y="136"/>
                    <a:pt x="126" y="134"/>
                    <a:pt x="126" y="131"/>
                  </a:cubicBezTo>
                  <a:cubicBezTo>
                    <a:pt x="126" y="126"/>
                    <a:pt x="123" y="123"/>
                    <a:pt x="119" y="123"/>
                  </a:cubicBezTo>
                  <a:close/>
                  <a:moveTo>
                    <a:pt x="119" y="66"/>
                  </a:moveTo>
                  <a:cubicBezTo>
                    <a:pt x="108" y="66"/>
                    <a:pt x="100" y="74"/>
                    <a:pt x="100" y="84"/>
                  </a:cubicBezTo>
                  <a:cubicBezTo>
                    <a:pt x="100" y="102"/>
                    <a:pt x="100" y="102"/>
                    <a:pt x="100" y="102"/>
                  </a:cubicBezTo>
                  <a:cubicBezTo>
                    <a:pt x="137" y="102"/>
                    <a:pt x="137" y="102"/>
                    <a:pt x="137" y="102"/>
                  </a:cubicBezTo>
                  <a:cubicBezTo>
                    <a:pt x="137" y="84"/>
                    <a:pt x="137" y="84"/>
                    <a:pt x="137" y="84"/>
                  </a:cubicBezTo>
                  <a:cubicBezTo>
                    <a:pt x="137" y="74"/>
                    <a:pt x="129" y="66"/>
                    <a:pt x="119" y="66"/>
                  </a:cubicBez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64" y="161"/>
                  </a:moveTo>
                  <a:cubicBezTo>
                    <a:pt x="164" y="169"/>
                    <a:pt x="157" y="176"/>
                    <a:pt x="149" y="176"/>
                  </a:cubicBezTo>
                  <a:cubicBezTo>
                    <a:pt x="88" y="176"/>
                    <a:pt x="88" y="176"/>
                    <a:pt x="88" y="176"/>
                  </a:cubicBezTo>
                  <a:cubicBezTo>
                    <a:pt x="80" y="176"/>
                    <a:pt x="73" y="169"/>
                    <a:pt x="73" y="161"/>
                  </a:cubicBezTo>
                  <a:cubicBezTo>
                    <a:pt x="73" y="105"/>
                    <a:pt x="73" y="105"/>
                    <a:pt x="73" y="105"/>
                  </a:cubicBezTo>
                  <a:cubicBezTo>
                    <a:pt x="73" y="103"/>
                    <a:pt x="74" y="102"/>
                    <a:pt x="76" y="102"/>
                  </a:cubicBezTo>
                  <a:cubicBezTo>
                    <a:pt x="86" y="102"/>
                    <a:pt x="86" y="102"/>
                    <a:pt x="86" y="102"/>
                  </a:cubicBezTo>
                  <a:cubicBezTo>
                    <a:pt x="86" y="84"/>
                    <a:pt x="86" y="84"/>
                    <a:pt x="86" y="84"/>
                  </a:cubicBezTo>
                  <a:cubicBezTo>
                    <a:pt x="86" y="66"/>
                    <a:pt x="100" y="52"/>
                    <a:pt x="118" y="51"/>
                  </a:cubicBezTo>
                  <a:cubicBezTo>
                    <a:pt x="119" y="51"/>
                    <a:pt x="119" y="51"/>
                    <a:pt x="119" y="51"/>
                  </a:cubicBezTo>
                  <a:cubicBezTo>
                    <a:pt x="137" y="52"/>
                    <a:pt x="152" y="66"/>
                    <a:pt x="152" y="84"/>
                  </a:cubicBezTo>
                  <a:cubicBezTo>
                    <a:pt x="152" y="102"/>
                    <a:pt x="152" y="102"/>
                    <a:pt x="152" y="102"/>
                  </a:cubicBezTo>
                  <a:cubicBezTo>
                    <a:pt x="161" y="102"/>
                    <a:pt x="161" y="102"/>
                    <a:pt x="161" y="102"/>
                  </a:cubicBezTo>
                  <a:cubicBezTo>
                    <a:pt x="163" y="102"/>
                    <a:pt x="164" y="103"/>
                    <a:pt x="164" y="105"/>
                  </a:cubicBezTo>
                  <a:lnTo>
                    <a:pt x="164" y="161"/>
                  </a:lnTo>
                  <a:close/>
                </a:path>
              </a:pathLst>
            </a:custGeom>
            <a:solidFill>
              <a:schemeClr val="bg1"/>
            </a:solidFill>
            <a:ln>
              <a:noFill/>
            </a:ln>
          </p:spPr>
          <p:txBody>
            <a:bodyPr anchor="ctr"/>
            <a:lstStyle/>
            <a:p>
              <a:pPr algn="ctr"/>
              <a:endParaRPr>
                <a:cs typeface="+mn-ea"/>
                <a:sym typeface="+mn-lt"/>
              </a:endParaRPr>
            </a:p>
          </p:txBody>
        </p:sp>
      </p:grpSp>
      <p:grpSp>
        <p:nvGrpSpPr>
          <p:cNvPr id="47" name="千图PPT彼岸天：ID 8661124库_组合 46"/>
          <p:cNvGrpSpPr/>
          <p:nvPr>
            <p:custDataLst>
              <p:tags r:id="rId5"/>
            </p:custDataLst>
          </p:nvPr>
        </p:nvGrpSpPr>
        <p:grpSpPr>
          <a:xfrm>
            <a:off x="7486925" y="3090598"/>
            <a:ext cx="3302155" cy="538525"/>
            <a:chOff x="7486925" y="3090598"/>
            <a:chExt cx="3302155" cy="538525"/>
          </a:xfrm>
        </p:grpSpPr>
        <p:sp>
          <p:nvSpPr>
            <p:cNvPr id="6" name="Rectangle 9"/>
            <p:cNvSpPr/>
            <p:nvPr/>
          </p:nvSpPr>
          <p:spPr>
            <a:xfrm flipH="1">
              <a:off x="7486925" y="3090598"/>
              <a:ext cx="3302155" cy="538525"/>
            </a:xfrm>
            <a:prstGeom prst="rect">
              <a:avLst/>
            </a:prstGeom>
            <a:no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wrap="none" lIns="900000" anchor="ctr">
              <a:normAutofit/>
            </a:bodyPr>
            <a:lstStyle/>
            <a:p>
              <a:pPr marL="0" lvl="1"/>
              <a:r>
                <a:rPr lang="zh-CN" altLang="en-US" sz="1865" b="1" dirty="0">
                  <a:solidFill>
                    <a:schemeClr val="accent4"/>
                  </a:solidFill>
                  <a:cs typeface="+mn-ea"/>
                  <a:sym typeface="+mn-lt"/>
                </a:rPr>
                <a:t>英语水平需要提高</a:t>
              </a:r>
              <a:endParaRPr lang="zh-CN" altLang="en-US" sz="1865" b="1" dirty="0">
                <a:solidFill>
                  <a:schemeClr val="accent4"/>
                </a:solidFill>
                <a:cs typeface="+mn-ea"/>
                <a:sym typeface="+mn-lt"/>
              </a:endParaRPr>
            </a:p>
          </p:txBody>
        </p:sp>
        <p:sp>
          <p:nvSpPr>
            <p:cNvPr id="7" name="Rectangle 10"/>
            <p:cNvSpPr/>
            <p:nvPr/>
          </p:nvSpPr>
          <p:spPr>
            <a:xfrm flipH="1">
              <a:off x="7486925" y="3090598"/>
              <a:ext cx="774171" cy="538525"/>
            </a:xfrm>
            <a:prstGeom prst="rect">
              <a:avLst/>
            </a:prstGeom>
            <a:solidFill>
              <a:schemeClr val="accent4"/>
            </a:solid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5" name="Freeform: Shape 71"/>
            <p:cNvSpPr/>
            <p:nvPr/>
          </p:nvSpPr>
          <p:spPr bwMode="auto">
            <a:xfrm>
              <a:off x="7672543" y="3148527"/>
              <a:ext cx="422664" cy="422664"/>
            </a:xfrm>
            <a:custGeom>
              <a:avLst/>
              <a:gdLst>
                <a:gd name="T0" fmla="*/ 74 w 236"/>
                <a:gd name="T1" fmla="*/ 160 h 236"/>
                <a:gd name="T2" fmla="*/ 93 w 236"/>
                <a:gd name="T3" fmla="*/ 160 h 236"/>
                <a:gd name="T4" fmla="*/ 93 w 236"/>
                <a:gd name="T5" fmla="*/ 103 h 236"/>
                <a:gd name="T6" fmla="*/ 74 w 236"/>
                <a:gd name="T7" fmla="*/ 103 h 236"/>
                <a:gd name="T8" fmla="*/ 74 w 236"/>
                <a:gd name="T9" fmla="*/ 160 h 236"/>
                <a:gd name="T10" fmla="*/ 140 w 236"/>
                <a:gd name="T11" fmla="*/ 102 h 236"/>
                <a:gd name="T12" fmla="*/ 122 w 236"/>
                <a:gd name="T13" fmla="*/ 111 h 236"/>
                <a:gd name="T14" fmla="*/ 122 w 236"/>
                <a:gd name="T15" fmla="*/ 103 h 236"/>
                <a:gd name="T16" fmla="*/ 103 w 236"/>
                <a:gd name="T17" fmla="*/ 103 h 236"/>
                <a:gd name="T18" fmla="*/ 103 w 236"/>
                <a:gd name="T19" fmla="*/ 160 h 236"/>
                <a:gd name="T20" fmla="*/ 122 w 236"/>
                <a:gd name="T21" fmla="*/ 160 h 236"/>
                <a:gd name="T22" fmla="*/ 122 w 236"/>
                <a:gd name="T23" fmla="*/ 128 h 236"/>
                <a:gd name="T24" fmla="*/ 123 w 236"/>
                <a:gd name="T25" fmla="*/ 124 h 236"/>
                <a:gd name="T26" fmla="*/ 133 w 236"/>
                <a:gd name="T27" fmla="*/ 117 h 236"/>
                <a:gd name="T28" fmla="*/ 142 w 236"/>
                <a:gd name="T29" fmla="*/ 130 h 236"/>
                <a:gd name="T30" fmla="*/ 142 w 236"/>
                <a:gd name="T31" fmla="*/ 160 h 236"/>
                <a:gd name="T32" fmla="*/ 161 w 236"/>
                <a:gd name="T33" fmla="*/ 160 h 236"/>
                <a:gd name="T34" fmla="*/ 161 w 236"/>
                <a:gd name="T35" fmla="*/ 160 h 236"/>
                <a:gd name="T36" fmla="*/ 161 w 236"/>
                <a:gd name="T37" fmla="*/ 127 h 236"/>
                <a:gd name="T38" fmla="*/ 140 w 236"/>
                <a:gd name="T39" fmla="*/ 102 h 236"/>
                <a:gd name="T40" fmla="*/ 122 w 236"/>
                <a:gd name="T41" fmla="*/ 111 h 236"/>
                <a:gd name="T42" fmla="*/ 122 w 236"/>
                <a:gd name="T43" fmla="*/ 111 h 236"/>
                <a:gd name="T44" fmla="*/ 122 w 236"/>
                <a:gd name="T45" fmla="*/ 111 h 236"/>
                <a:gd name="T46" fmla="*/ 83 w 236"/>
                <a:gd name="T47" fmla="*/ 75 h 236"/>
                <a:gd name="T48" fmla="*/ 73 w 236"/>
                <a:gd name="T49" fmla="*/ 85 h 236"/>
                <a:gd name="T50" fmla="*/ 83 w 236"/>
                <a:gd name="T51" fmla="*/ 95 h 236"/>
                <a:gd name="T52" fmla="*/ 83 w 236"/>
                <a:gd name="T53" fmla="*/ 95 h 236"/>
                <a:gd name="T54" fmla="*/ 94 w 236"/>
                <a:gd name="T55" fmla="*/ 85 h 236"/>
                <a:gd name="T56" fmla="*/ 83 w 236"/>
                <a:gd name="T57" fmla="*/ 75 h 236"/>
                <a:gd name="T58" fmla="*/ 118 w 236"/>
                <a:gd name="T59" fmla="*/ 0 h 236"/>
                <a:gd name="T60" fmla="*/ 0 w 236"/>
                <a:gd name="T61" fmla="*/ 118 h 236"/>
                <a:gd name="T62" fmla="*/ 118 w 236"/>
                <a:gd name="T63" fmla="*/ 236 h 236"/>
                <a:gd name="T64" fmla="*/ 236 w 236"/>
                <a:gd name="T65" fmla="*/ 118 h 236"/>
                <a:gd name="T66" fmla="*/ 118 w 236"/>
                <a:gd name="T67" fmla="*/ 0 h 236"/>
                <a:gd name="T68" fmla="*/ 181 w 236"/>
                <a:gd name="T69" fmla="*/ 172 h 236"/>
                <a:gd name="T70" fmla="*/ 171 w 236"/>
                <a:gd name="T71" fmla="*/ 181 h 236"/>
                <a:gd name="T72" fmla="*/ 64 w 236"/>
                <a:gd name="T73" fmla="*/ 181 h 236"/>
                <a:gd name="T74" fmla="*/ 55 w 236"/>
                <a:gd name="T75" fmla="*/ 172 h 236"/>
                <a:gd name="T76" fmla="*/ 55 w 236"/>
                <a:gd name="T77" fmla="*/ 63 h 236"/>
                <a:gd name="T78" fmla="*/ 64 w 236"/>
                <a:gd name="T79" fmla="*/ 54 h 236"/>
                <a:gd name="T80" fmla="*/ 171 w 236"/>
                <a:gd name="T81" fmla="*/ 54 h 236"/>
                <a:gd name="T82" fmla="*/ 181 w 236"/>
                <a:gd name="T83" fmla="*/ 63 h 236"/>
                <a:gd name="T84" fmla="*/ 181 w 236"/>
                <a:gd name="T85" fmla="*/ 172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6" h="236">
                  <a:moveTo>
                    <a:pt x="74" y="160"/>
                  </a:moveTo>
                  <a:cubicBezTo>
                    <a:pt x="93" y="160"/>
                    <a:pt x="93" y="160"/>
                    <a:pt x="93" y="160"/>
                  </a:cubicBezTo>
                  <a:cubicBezTo>
                    <a:pt x="93" y="103"/>
                    <a:pt x="93" y="103"/>
                    <a:pt x="93" y="103"/>
                  </a:cubicBezTo>
                  <a:cubicBezTo>
                    <a:pt x="74" y="103"/>
                    <a:pt x="74" y="103"/>
                    <a:pt x="74" y="103"/>
                  </a:cubicBezTo>
                  <a:lnTo>
                    <a:pt x="74" y="160"/>
                  </a:lnTo>
                  <a:close/>
                  <a:moveTo>
                    <a:pt x="140" y="102"/>
                  </a:moveTo>
                  <a:cubicBezTo>
                    <a:pt x="129" y="102"/>
                    <a:pt x="125" y="107"/>
                    <a:pt x="122" y="111"/>
                  </a:cubicBezTo>
                  <a:cubicBezTo>
                    <a:pt x="122" y="103"/>
                    <a:pt x="122" y="103"/>
                    <a:pt x="122" y="103"/>
                  </a:cubicBezTo>
                  <a:cubicBezTo>
                    <a:pt x="103" y="103"/>
                    <a:pt x="103" y="103"/>
                    <a:pt x="103" y="103"/>
                  </a:cubicBezTo>
                  <a:cubicBezTo>
                    <a:pt x="104" y="108"/>
                    <a:pt x="103" y="160"/>
                    <a:pt x="103" y="160"/>
                  </a:cubicBezTo>
                  <a:cubicBezTo>
                    <a:pt x="122" y="160"/>
                    <a:pt x="122" y="160"/>
                    <a:pt x="122" y="160"/>
                  </a:cubicBezTo>
                  <a:cubicBezTo>
                    <a:pt x="122" y="128"/>
                    <a:pt x="122" y="128"/>
                    <a:pt x="122" y="128"/>
                  </a:cubicBezTo>
                  <a:cubicBezTo>
                    <a:pt x="122" y="127"/>
                    <a:pt x="123" y="125"/>
                    <a:pt x="123" y="124"/>
                  </a:cubicBezTo>
                  <a:cubicBezTo>
                    <a:pt x="124" y="120"/>
                    <a:pt x="128" y="117"/>
                    <a:pt x="133" y="117"/>
                  </a:cubicBezTo>
                  <a:cubicBezTo>
                    <a:pt x="140" y="117"/>
                    <a:pt x="142" y="122"/>
                    <a:pt x="142" y="130"/>
                  </a:cubicBezTo>
                  <a:cubicBezTo>
                    <a:pt x="142" y="160"/>
                    <a:pt x="142" y="160"/>
                    <a:pt x="142" y="160"/>
                  </a:cubicBezTo>
                  <a:cubicBezTo>
                    <a:pt x="161" y="160"/>
                    <a:pt x="161" y="160"/>
                    <a:pt x="161" y="160"/>
                  </a:cubicBezTo>
                  <a:cubicBezTo>
                    <a:pt x="161" y="160"/>
                    <a:pt x="161" y="160"/>
                    <a:pt x="161" y="160"/>
                  </a:cubicBezTo>
                  <a:cubicBezTo>
                    <a:pt x="161" y="127"/>
                    <a:pt x="161" y="127"/>
                    <a:pt x="161" y="127"/>
                  </a:cubicBezTo>
                  <a:cubicBezTo>
                    <a:pt x="161" y="110"/>
                    <a:pt x="152" y="102"/>
                    <a:pt x="140" y="102"/>
                  </a:cubicBezTo>
                  <a:close/>
                  <a:moveTo>
                    <a:pt x="122" y="111"/>
                  </a:moveTo>
                  <a:cubicBezTo>
                    <a:pt x="122" y="111"/>
                    <a:pt x="122" y="111"/>
                    <a:pt x="122" y="111"/>
                  </a:cubicBezTo>
                  <a:cubicBezTo>
                    <a:pt x="122" y="111"/>
                    <a:pt x="122" y="111"/>
                    <a:pt x="122" y="111"/>
                  </a:cubicBezTo>
                  <a:close/>
                  <a:moveTo>
                    <a:pt x="83" y="75"/>
                  </a:moveTo>
                  <a:cubicBezTo>
                    <a:pt x="77" y="75"/>
                    <a:pt x="73" y="80"/>
                    <a:pt x="73" y="85"/>
                  </a:cubicBezTo>
                  <a:cubicBezTo>
                    <a:pt x="73" y="91"/>
                    <a:pt x="77" y="95"/>
                    <a:pt x="83" y="95"/>
                  </a:cubicBezTo>
                  <a:cubicBezTo>
                    <a:pt x="83" y="95"/>
                    <a:pt x="83" y="95"/>
                    <a:pt x="83" y="95"/>
                  </a:cubicBezTo>
                  <a:cubicBezTo>
                    <a:pt x="90" y="95"/>
                    <a:pt x="94" y="91"/>
                    <a:pt x="94" y="85"/>
                  </a:cubicBezTo>
                  <a:cubicBezTo>
                    <a:pt x="94" y="80"/>
                    <a:pt x="90" y="75"/>
                    <a:pt x="83" y="75"/>
                  </a:cubicBez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81" y="172"/>
                  </a:moveTo>
                  <a:cubicBezTo>
                    <a:pt x="181" y="177"/>
                    <a:pt x="176" y="181"/>
                    <a:pt x="171" y="181"/>
                  </a:cubicBezTo>
                  <a:cubicBezTo>
                    <a:pt x="64" y="181"/>
                    <a:pt x="64" y="181"/>
                    <a:pt x="64" y="181"/>
                  </a:cubicBezTo>
                  <a:cubicBezTo>
                    <a:pt x="59" y="181"/>
                    <a:pt x="55" y="177"/>
                    <a:pt x="55" y="172"/>
                  </a:cubicBezTo>
                  <a:cubicBezTo>
                    <a:pt x="55" y="63"/>
                    <a:pt x="55" y="63"/>
                    <a:pt x="55" y="63"/>
                  </a:cubicBezTo>
                  <a:cubicBezTo>
                    <a:pt x="55" y="58"/>
                    <a:pt x="59" y="54"/>
                    <a:pt x="64" y="54"/>
                  </a:cubicBezTo>
                  <a:cubicBezTo>
                    <a:pt x="171" y="54"/>
                    <a:pt x="171" y="54"/>
                    <a:pt x="171" y="54"/>
                  </a:cubicBezTo>
                  <a:cubicBezTo>
                    <a:pt x="176" y="54"/>
                    <a:pt x="181" y="58"/>
                    <a:pt x="181" y="63"/>
                  </a:cubicBezTo>
                  <a:cubicBezTo>
                    <a:pt x="181" y="172"/>
                    <a:pt x="181" y="172"/>
                    <a:pt x="181" y="172"/>
                  </a:cubicBezTo>
                  <a:close/>
                </a:path>
              </a:pathLst>
            </a:custGeom>
            <a:solidFill>
              <a:schemeClr val="bg1"/>
            </a:solidFill>
            <a:ln>
              <a:noFill/>
            </a:ln>
          </p:spPr>
          <p:txBody>
            <a:bodyPr anchor="ctr"/>
            <a:lstStyle/>
            <a:p>
              <a:pPr algn="ctr"/>
              <a:endParaRPr>
                <a:cs typeface="+mn-ea"/>
                <a:sym typeface="+mn-lt"/>
              </a:endParaRPr>
            </a:p>
          </p:txBody>
        </p:sp>
      </p:grpSp>
      <p:grpSp>
        <p:nvGrpSpPr>
          <p:cNvPr id="44" name="千图PPT彼岸天：ID 8661124库_组合 43"/>
          <p:cNvGrpSpPr/>
          <p:nvPr>
            <p:custDataLst>
              <p:tags r:id="rId6"/>
            </p:custDataLst>
          </p:nvPr>
        </p:nvGrpSpPr>
        <p:grpSpPr>
          <a:xfrm>
            <a:off x="1412193" y="3090598"/>
            <a:ext cx="3302155" cy="538525"/>
            <a:chOff x="1412193" y="3090598"/>
            <a:chExt cx="3302155" cy="538525"/>
          </a:xfrm>
        </p:grpSpPr>
        <p:sp>
          <p:nvSpPr>
            <p:cNvPr id="12" name="Rectangle 24"/>
            <p:cNvSpPr/>
            <p:nvPr/>
          </p:nvSpPr>
          <p:spPr>
            <a:xfrm>
              <a:off x="1412193" y="3090598"/>
              <a:ext cx="3302155" cy="538525"/>
            </a:xfrm>
            <a:prstGeom prst="rect">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wrap="none" rIns="900000" anchor="ctr">
              <a:normAutofit/>
            </a:bodyPr>
            <a:lstStyle/>
            <a:p>
              <a:pPr marL="0" lvl="1" algn="r"/>
              <a:r>
                <a:rPr lang="zh-CN" altLang="en-US" sz="1865" b="1" dirty="0">
                  <a:solidFill>
                    <a:schemeClr val="accent3"/>
                  </a:solidFill>
                  <a:cs typeface="+mn-ea"/>
                  <a:sym typeface="+mn-lt"/>
                </a:rPr>
                <a:t>客户资料管理待完善</a:t>
              </a:r>
              <a:endParaRPr lang="zh-CN" altLang="en-US" sz="1865" b="1" dirty="0">
                <a:solidFill>
                  <a:schemeClr val="accent3"/>
                </a:solidFill>
                <a:cs typeface="+mn-ea"/>
                <a:sym typeface="+mn-lt"/>
              </a:endParaRPr>
            </a:p>
          </p:txBody>
        </p:sp>
        <p:sp>
          <p:nvSpPr>
            <p:cNvPr id="13" name="Rectangle 25"/>
            <p:cNvSpPr/>
            <p:nvPr/>
          </p:nvSpPr>
          <p:spPr>
            <a:xfrm>
              <a:off x="3940177" y="3090598"/>
              <a:ext cx="774171" cy="538525"/>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6" name="Freeform: Shape 72"/>
            <p:cNvSpPr/>
            <p:nvPr/>
          </p:nvSpPr>
          <p:spPr bwMode="auto">
            <a:xfrm>
              <a:off x="4103924" y="3148527"/>
              <a:ext cx="422664" cy="422664"/>
            </a:xfrm>
            <a:custGeom>
              <a:avLst/>
              <a:gdLst>
                <a:gd name="T0" fmla="*/ 0 w 236"/>
                <a:gd name="T1" fmla="*/ 118 h 236"/>
                <a:gd name="T2" fmla="*/ 236 w 236"/>
                <a:gd name="T3" fmla="*/ 118 h 236"/>
                <a:gd name="T4" fmla="*/ 150 w 236"/>
                <a:gd name="T5" fmla="*/ 168 h 236"/>
                <a:gd name="T6" fmla="*/ 128 w 236"/>
                <a:gd name="T7" fmla="*/ 196 h 236"/>
                <a:gd name="T8" fmla="*/ 125 w 236"/>
                <a:gd name="T9" fmla="*/ 199 h 236"/>
                <a:gd name="T10" fmla="*/ 111 w 236"/>
                <a:gd name="T11" fmla="*/ 198 h 236"/>
                <a:gd name="T12" fmla="*/ 110 w 236"/>
                <a:gd name="T13" fmla="*/ 180 h 236"/>
                <a:gd name="T14" fmla="*/ 90 w 236"/>
                <a:gd name="T15" fmla="*/ 173 h 236"/>
                <a:gd name="T16" fmla="*/ 79 w 236"/>
                <a:gd name="T17" fmla="*/ 166 h 236"/>
                <a:gd name="T18" fmla="*/ 78 w 236"/>
                <a:gd name="T19" fmla="*/ 160 h 236"/>
                <a:gd name="T20" fmla="*/ 89 w 236"/>
                <a:gd name="T21" fmla="*/ 147 h 236"/>
                <a:gd name="T22" fmla="*/ 91 w 236"/>
                <a:gd name="T23" fmla="*/ 148 h 236"/>
                <a:gd name="T24" fmla="*/ 119 w 236"/>
                <a:gd name="T25" fmla="*/ 160 h 236"/>
                <a:gd name="T26" fmla="*/ 137 w 236"/>
                <a:gd name="T27" fmla="*/ 145 h 236"/>
                <a:gd name="T28" fmla="*/ 133 w 236"/>
                <a:gd name="T29" fmla="*/ 137 h 236"/>
                <a:gd name="T30" fmla="*/ 122 w 236"/>
                <a:gd name="T31" fmla="*/ 130 h 236"/>
                <a:gd name="T32" fmla="*/ 109 w 236"/>
                <a:gd name="T33" fmla="*/ 125 h 236"/>
                <a:gd name="T34" fmla="*/ 98 w 236"/>
                <a:gd name="T35" fmla="*/ 120 h 236"/>
                <a:gd name="T36" fmla="*/ 89 w 236"/>
                <a:gd name="T37" fmla="*/ 113 h 236"/>
                <a:gd name="T38" fmla="*/ 82 w 236"/>
                <a:gd name="T39" fmla="*/ 103 h 236"/>
                <a:gd name="T40" fmla="*/ 79 w 236"/>
                <a:gd name="T41" fmla="*/ 90 h 236"/>
                <a:gd name="T42" fmla="*/ 110 w 236"/>
                <a:gd name="T43" fmla="*/ 57 h 236"/>
                <a:gd name="T44" fmla="*/ 111 w 236"/>
                <a:gd name="T45" fmla="*/ 38 h 236"/>
                <a:gd name="T46" fmla="*/ 125 w 236"/>
                <a:gd name="T47" fmla="*/ 37 h 236"/>
                <a:gd name="T48" fmla="*/ 128 w 236"/>
                <a:gd name="T49" fmla="*/ 40 h 236"/>
                <a:gd name="T50" fmla="*/ 137 w 236"/>
                <a:gd name="T51" fmla="*/ 58 h 236"/>
                <a:gd name="T52" fmla="*/ 151 w 236"/>
                <a:gd name="T53" fmla="*/ 65 h 236"/>
                <a:gd name="T54" fmla="*/ 155 w 236"/>
                <a:gd name="T55" fmla="*/ 69 h 236"/>
                <a:gd name="T56" fmla="*/ 149 w 236"/>
                <a:gd name="T57" fmla="*/ 85 h 236"/>
                <a:gd name="T58" fmla="*/ 144 w 236"/>
                <a:gd name="T59" fmla="*/ 86 h 236"/>
                <a:gd name="T60" fmla="*/ 140 w 236"/>
                <a:gd name="T61" fmla="*/ 82 h 236"/>
                <a:gd name="T62" fmla="*/ 128 w 236"/>
                <a:gd name="T63" fmla="*/ 77 h 236"/>
                <a:gd name="T64" fmla="*/ 107 w 236"/>
                <a:gd name="T65" fmla="*/ 80 h 236"/>
                <a:gd name="T66" fmla="*/ 102 w 236"/>
                <a:gd name="T67" fmla="*/ 94 h 236"/>
                <a:gd name="T68" fmla="*/ 108 w 236"/>
                <a:gd name="T69" fmla="*/ 101 h 236"/>
                <a:gd name="T70" fmla="*/ 118 w 236"/>
                <a:gd name="T71" fmla="*/ 106 h 236"/>
                <a:gd name="T72" fmla="*/ 132 w 236"/>
                <a:gd name="T73" fmla="*/ 112 h 236"/>
                <a:gd name="T74" fmla="*/ 145 w 236"/>
                <a:gd name="T75" fmla="*/ 119 h 236"/>
                <a:gd name="T76" fmla="*/ 155 w 236"/>
                <a:gd name="T77" fmla="*/ 129 h 236"/>
                <a:gd name="T78" fmla="*/ 159 w 236"/>
                <a:gd name="T79" fmla="*/ 144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6" h="236">
                  <a:moveTo>
                    <a:pt x="118" y="0"/>
                  </a:moveTo>
                  <a:cubicBezTo>
                    <a:pt x="53" y="0"/>
                    <a:pt x="0" y="53"/>
                    <a:pt x="0" y="118"/>
                  </a:cubicBezTo>
                  <a:cubicBezTo>
                    <a:pt x="0" y="183"/>
                    <a:pt x="53" y="236"/>
                    <a:pt x="118" y="236"/>
                  </a:cubicBezTo>
                  <a:cubicBezTo>
                    <a:pt x="183" y="236"/>
                    <a:pt x="236" y="183"/>
                    <a:pt x="236" y="118"/>
                  </a:cubicBezTo>
                  <a:cubicBezTo>
                    <a:pt x="236" y="53"/>
                    <a:pt x="183" y="0"/>
                    <a:pt x="118" y="0"/>
                  </a:cubicBezTo>
                  <a:moveTo>
                    <a:pt x="150" y="168"/>
                  </a:moveTo>
                  <a:cubicBezTo>
                    <a:pt x="145" y="175"/>
                    <a:pt x="137" y="179"/>
                    <a:pt x="128" y="180"/>
                  </a:cubicBezTo>
                  <a:cubicBezTo>
                    <a:pt x="128" y="196"/>
                    <a:pt x="128" y="196"/>
                    <a:pt x="128" y="196"/>
                  </a:cubicBezTo>
                  <a:cubicBezTo>
                    <a:pt x="128" y="197"/>
                    <a:pt x="127" y="198"/>
                    <a:pt x="127" y="198"/>
                  </a:cubicBezTo>
                  <a:cubicBezTo>
                    <a:pt x="126" y="199"/>
                    <a:pt x="126" y="199"/>
                    <a:pt x="125" y="199"/>
                  </a:cubicBezTo>
                  <a:cubicBezTo>
                    <a:pt x="113" y="199"/>
                    <a:pt x="113" y="199"/>
                    <a:pt x="113" y="199"/>
                  </a:cubicBezTo>
                  <a:cubicBezTo>
                    <a:pt x="112" y="199"/>
                    <a:pt x="111" y="199"/>
                    <a:pt x="111" y="198"/>
                  </a:cubicBezTo>
                  <a:cubicBezTo>
                    <a:pt x="110" y="197"/>
                    <a:pt x="110" y="197"/>
                    <a:pt x="110" y="196"/>
                  </a:cubicBezTo>
                  <a:cubicBezTo>
                    <a:pt x="110" y="180"/>
                    <a:pt x="110" y="180"/>
                    <a:pt x="110" y="180"/>
                  </a:cubicBezTo>
                  <a:cubicBezTo>
                    <a:pt x="106" y="180"/>
                    <a:pt x="102" y="179"/>
                    <a:pt x="99" y="177"/>
                  </a:cubicBezTo>
                  <a:cubicBezTo>
                    <a:pt x="95" y="176"/>
                    <a:pt x="92" y="175"/>
                    <a:pt x="90" y="173"/>
                  </a:cubicBezTo>
                  <a:cubicBezTo>
                    <a:pt x="88" y="172"/>
                    <a:pt x="85" y="171"/>
                    <a:pt x="83" y="169"/>
                  </a:cubicBezTo>
                  <a:cubicBezTo>
                    <a:pt x="81" y="168"/>
                    <a:pt x="80" y="166"/>
                    <a:pt x="79" y="166"/>
                  </a:cubicBezTo>
                  <a:cubicBezTo>
                    <a:pt x="79" y="165"/>
                    <a:pt x="78" y="164"/>
                    <a:pt x="78" y="164"/>
                  </a:cubicBezTo>
                  <a:cubicBezTo>
                    <a:pt x="77" y="163"/>
                    <a:pt x="77" y="162"/>
                    <a:pt x="78" y="160"/>
                  </a:cubicBezTo>
                  <a:cubicBezTo>
                    <a:pt x="87" y="148"/>
                    <a:pt x="87" y="148"/>
                    <a:pt x="87" y="148"/>
                  </a:cubicBezTo>
                  <a:cubicBezTo>
                    <a:pt x="87" y="148"/>
                    <a:pt x="88" y="147"/>
                    <a:pt x="89" y="147"/>
                  </a:cubicBezTo>
                  <a:cubicBezTo>
                    <a:pt x="90" y="147"/>
                    <a:pt x="90" y="147"/>
                    <a:pt x="91" y="148"/>
                  </a:cubicBezTo>
                  <a:cubicBezTo>
                    <a:pt x="91" y="148"/>
                    <a:pt x="91" y="148"/>
                    <a:pt x="91" y="148"/>
                  </a:cubicBezTo>
                  <a:cubicBezTo>
                    <a:pt x="98" y="154"/>
                    <a:pt x="105" y="158"/>
                    <a:pt x="112" y="159"/>
                  </a:cubicBezTo>
                  <a:cubicBezTo>
                    <a:pt x="115" y="160"/>
                    <a:pt x="117" y="160"/>
                    <a:pt x="119" y="160"/>
                  </a:cubicBezTo>
                  <a:cubicBezTo>
                    <a:pt x="124" y="160"/>
                    <a:pt x="128" y="159"/>
                    <a:pt x="131" y="156"/>
                  </a:cubicBezTo>
                  <a:cubicBezTo>
                    <a:pt x="135" y="154"/>
                    <a:pt x="137" y="150"/>
                    <a:pt x="137" y="145"/>
                  </a:cubicBezTo>
                  <a:cubicBezTo>
                    <a:pt x="137" y="144"/>
                    <a:pt x="136" y="142"/>
                    <a:pt x="136" y="140"/>
                  </a:cubicBezTo>
                  <a:cubicBezTo>
                    <a:pt x="135" y="139"/>
                    <a:pt x="134" y="138"/>
                    <a:pt x="133" y="137"/>
                  </a:cubicBezTo>
                  <a:cubicBezTo>
                    <a:pt x="132" y="136"/>
                    <a:pt x="130" y="135"/>
                    <a:pt x="127" y="133"/>
                  </a:cubicBezTo>
                  <a:cubicBezTo>
                    <a:pt x="125" y="132"/>
                    <a:pt x="123" y="131"/>
                    <a:pt x="122" y="130"/>
                  </a:cubicBezTo>
                  <a:cubicBezTo>
                    <a:pt x="120" y="130"/>
                    <a:pt x="118" y="129"/>
                    <a:pt x="115" y="128"/>
                  </a:cubicBezTo>
                  <a:cubicBezTo>
                    <a:pt x="112" y="127"/>
                    <a:pt x="110" y="126"/>
                    <a:pt x="109" y="125"/>
                  </a:cubicBezTo>
                  <a:cubicBezTo>
                    <a:pt x="108" y="125"/>
                    <a:pt x="106" y="124"/>
                    <a:pt x="104" y="123"/>
                  </a:cubicBezTo>
                  <a:cubicBezTo>
                    <a:pt x="101" y="122"/>
                    <a:pt x="100" y="121"/>
                    <a:pt x="98" y="120"/>
                  </a:cubicBezTo>
                  <a:cubicBezTo>
                    <a:pt x="97" y="119"/>
                    <a:pt x="95" y="118"/>
                    <a:pt x="93" y="117"/>
                  </a:cubicBezTo>
                  <a:cubicBezTo>
                    <a:pt x="91" y="116"/>
                    <a:pt x="90" y="114"/>
                    <a:pt x="89" y="113"/>
                  </a:cubicBezTo>
                  <a:cubicBezTo>
                    <a:pt x="87" y="112"/>
                    <a:pt x="86" y="110"/>
                    <a:pt x="85" y="109"/>
                  </a:cubicBezTo>
                  <a:cubicBezTo>
                    <a:pt x="83" y="107"/>
                    <a:pt x="82" y="105"/>
                    <a:pt x="82" y="103"/>
                  </a:cubicBezTo>
                  <a:cubicBezTo>
                    <a:pt x="81" y="102"/>
                    <a:pt x="80" y="100"/>
                    <a:pt x="80" y="97"/>
                  </a:cubicBezTo>
                  <a:cubicBezTo>
                    <a:pt x="79" y="95"/>
                    <a:pt x="79" y="93"/>
                    <a:pt x="79" y="90"/>
                  </a:cubicBezTo>
                  <a:cubicBezTo>
                    <a:pt x="79" y="82"/>
                    <a:pt x="82" y="75"/>
                    <a:pt x="88" y="69"/>
                  </a:cubicBezTo>
                  <a:cubicBezTo>
                    <a:pt x="93" y="62"/>
                    <a:pt x="101" y="58"/>
                    <a:pt x="110" y="57"/>
                  </a:cubicBezTo>
                  <a:cubicBezTo>
                    <a:pt x="110" y="40"/>
                    <a:pt x="110" y="40"/>
                    <a:pt x="110" y="40"/>
                  </a:cubicBezTo>
                  <a:cubicBezTo>
                    <a:pt x="110" y="40"/>
                    <a:pt x="110" y="39"/>
                    <a:pt x="111" y="38"/>
                  </a:cubicBezTo>
                  <a:cubicBezTo>
                    <a:pt x="111" y="38"/>
                    <a:pt x="112" y="37"/>
                    <a:pt x="113" y="37"/>
                  </a:cubicBezTo>
                  <a:cubicBezTo>
                    <a:pt x="125" y="37"/>
                    <a:pt x="125" y="37"/>
                    <a:pt x="125" y="37"/>
                  </a:cubicBezTo>
                  <a:cubicBezTo>
                    <a:pt x="126" y="37"/>
                    <a:pt x="126" y="38"/>
                    <a:pt x="127" y="38"/>
                  </a:cubicBezTo>
                  <a:cubicBezTo>
                    <a:pt x="127" y="39"/>
                    <a:pt x="128" y="39"/>
                    <a:pt x="128" y="40"/>
                  </a:cubicBezTo>
                  <a:cubicBezTo>
                    <a:pt x="128" y="56"/>
                    <a:pt x="128" y="56"/>
                    <a:pt x="128" y="56"/>
                  </a:cubicBezTo>
                  <a:cubicBezTo>
                    <a:pt x="131" y="57"/>
                    <a:pt x="134" y="57"/>
                    <a:pt x="137" y="58"/>
                  </a:cubicBezTo>
                  <a:cubicBezTo>
                    <a:pt x="140" y="59"/>
                    <a:pt x="143" y="60"/>
                    <a:pt x="145" y="61"/>
                  </a:cubicBezTo>
                  <a:cubicBezTo>
                    <a:pt x="147" y="62"/>
                    <a:pt x="149" y="63"/>
                    <a:pt x="151" y="65"/>
                  </a:cubicBezTo>
                  <a:cubicBezTo>
                    <a:pt x="152" y="66"/>
                    <a:pt x="153" y="67"/>
                    <a:pt x="154" y="67"/>
                  </a:cubicBezTo>
                  <a:cubicBezTo>
                    <a:pt x="155" y="68"/>
                    <a:pt x="155" y="68"/>
                    <a:pt x="155" y="69"/>
                  </a:cubicBezTo>
                  <a:cubicBezTo>
                    <a:pt x="156" y="70"/>
                    <a:pt x="156" y="71"/>
                    <a:pt x="156" y="72"/>
                  </a:cubicBezTo>
                  <a:cubicBezTo>
                    <a:pt x="149" y="85"/>
                    <a:pt x="149" y="85"/>
                    <a:pt x="149" y="85"/>
                  </a:cubicBezTo>
                  <a:cubicBezTo>
                    <a:pt x="148" y="86"/>
                    <a:pt x="148" y="86"/>
                    <a:pt x="147" y="87"/>
                  </a:cubicBezTo>
                  <a:cubicBezTo>
                    <a:pt x="146" y="87"/>
                    <a:pt x="145" y="86"/>
                    <a:pt x="144" y="86"/>
                  </a:cubicBezTo>
                  <a:cubicBezTo>
                    <a:pt x="144" y="86"/>
                    <a:pt x="144" y="85"/>
                    <a:pt x="143" y="85"/>
                  </a:cubicBezTo>
                  <a:cubicBezTo>
                    <a:pt x="142" y="84"/>
                    <a:pt x="141" y="83"/>
                    <a:pt x="140" y="82"/>
                  </a:cubicBezTo>
                  <a:cubicBezTo>
                    <a:pt x="138" y="81"/>
                    <a:pt x="136" y="80"/>
                    <a:pt x="134" y="80"/>
                  </a:cubicBezTo>
                  <a:cubicBezTo>
                    <a:pt x="133" y="79"/>
                    <a:pt x="130" y="78"/>
                    <a:pt x="128" y="77"/>
                  </a:cubicBezTo>
                  <a:cubicBezTo>
                    <a:pt x="125" y="77"/>
                    <a:pt x="123" y="76"/>
                    <a:pt x="120" y="76"/>
                  </a:cubicBezTo>
                  <a:cubicBezTo>
                    <a:pt x="115" y="76"/>
                    <a:pt x="110" y="77"/>
                    <a:pt x="107" y="80"/>
                  </a:cubicBezTo>
                  <a:cubicBezTo>
                    <a:pt x="103" y="83"/>
                    <a:pt x="101" y="86"/>
                    <a:pt x="101" y="90"/>
                  </a:cubicBezTo>
                  <a:cubicBezTo>
                    <a:pt x="101" y="92"/>
                    <a:pt x="102" y="93"/>
                    <a:pt x="102" y="94"/>
                  </a:cubicBezTo>
                  <a:cubicBezTo>
                    <a:pt x="103" y="96"/>
                    <a:pt x="103" y="97"/>
                    <a:pt x="105" y="98"/>
                  </a:cubicBezTo>
                  <a:cubicBezTo>
                    <a:pt x="106" y="99"/>
                    <a:pt x="107" y="100"/>
                    <a:pt x="108" y="101"/>
                  </a:cubicBezTo>
                  <a:cubicBezTo>
                    <a:pt x="109" y="102"/>
                    <a:pt x="111" y="103"/>
                    <a:pt x="113" y="104"/>
                  </a:cubicBezTo>
                  <a:cubicBezTo>
                    <a:pt x="115" y="105"/>
                    <a:pt x="117" y="106"/>
                    <a:pt x="118" y="106"/>
                  </a:cubicBezTo>
                  <a:cubicBezTo>
                    <a:pt x="120" y="107"/>
                    <a:pt x="122" y="108"/>
                    <a:pt x="125" y="109"/>
                  </a:cubicBezTo>
                  <a:cubicBezTo>
                    <a:pt x="128" y="110"/>
                    <a:pt x="130" y="111"/>
                    <a:pt x="132" y="112"/>
                  </a:cubicBezTo>
                  <a:cubicBezTo>
                    <a:pt x="133" y="112"/>
                    <a:pt x="136" y="113"/>
                    <a:pt x="138" y="115"/>
                  </a:cubicBezTo>
                  <a:cubicBezTo>
                    <a:pt x="141" y="116"/>
                    <a:pt x="143" y="117"/>
                    <a:pt x="145" y="119"/>
                  </a:cubicBezTo>
                  <a:cubicBezTo>
                    <a:pt x="147" y="120"/>
                    <a:pt x="149" y="121"/>
                    <a:pt x="151" y="123"/>
                  </a:cubicBezTo>
                  <a:cubicBezTo>
                    <a:pt x="153" y="125"/>
                    <a:pt x="154" y="127"/>
                    <a:pt x="155" y="129"/>
                  </a:cubicBezTo>
                  <a:cubicBezTo>
                    <a:pt x="156" y="131"/>
                    <a:pt x="157" y="133"/>
                    <a:pt x="158" y="136"/>
                  </a:cubicBezTo>
                  <a:cubicBezTo>
                    <a:pt x="159" y="138"/>
                    <a:pt x="159" y="141"/>
                    <a:pt x="159" y="144"/>
                  </a:cubicBezTo>
                  <a:cubicBezTo>
                    <a:pt x="159" y="153"/>
                    <a:pt x="156" y="161"/>
                    <a:pt x="150" y="168"/>
                  </a:cubicBezTo>
                </a:path>
              </a:pathLst>
            </a:custGeom>
            <a:solidFill>
              <a:schemeClr val="bg1"/>
            </a:solidFill>
            <a:ln>
              <a:noFill/>
            </a:ln>
          </p:spPr>
          <p:txBody>
            <a:bodyPr anchor="ctr"/>
            <a:lstStyle/>
            <a:p>
              <a:pPr algn="ctr"/>
              <a:endParaRPr>
                <a:cs typeface="+mn-ea"/>
                <a:sym typeface="+mn-lt"/>
              </a:endParaRPr>
            </a:p>
          </p:txBody>
        </p:sp>
      </p:grpSp>
      <p:grpSp>
        <p:nvGrpSpPr>
          <p:cNvPr id="46" name="千图PPT彼岸天：ID 8661124库_组合 45"/>
          <p:cNvGrpSpPr/>
          <p:nvPr>
            <p:custDataLst>
              <p:tags r:id="rId7"/>
            </p:custDataLst>
          </p:nvPr>
        </p:nvGrpSpPr>
        <p:grpSpPr>
          <a:xfrm>
            <a:off x="7486925" y="4835135"/>
            <a:ext cx="3302155" cy="538525"/>
            <a:chOff x="7486925" y="4835135"/>
            <a:chExt cx="3302155" cy="538525"/>
          </a:xfrm>
        </p:grpSpPr>
        <p:sp>
          <p:nvSpPr>
            <p:cNvPr id="8" name="Rectangle 14"/>
            <p:cNvSpPr/>
            <p:nvPr/>
          </p:nvSpPr>
          <p:spPr>
            <a:xfrm flipH="1">
              <a:off x="7486925" y="4835135"/>
              <a:ext cx="3302155" cy="538525"/>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900000" anchor="ctr">
              <a:normAutofit/>
            </a:bodyPr>
            <a:lstStyle/>
            <a:p>
              <a:pPr marL="0" lvl="1"/>
              <a:r>
                <a:rPr lang="zh-CN" altLang="en-US" sz="1865" b="1" dirty="0">
                  <a:solidFill>
                    <a:schemeClr val="accent6"/>
                  </a:solidFill>
                  <a:cs typeface="+mn-ea"/>
                  <a:sym typeface="+mn-lt"/>
                </a:rPr>
                <a:t>交流圈子需扩大</a:t>
              </a:r>
              <a:endParaRPr lang="zh-CN" altLang="en-US" sz="1865" b="1" dirty="0">
                <a:solidFill>
                  <a:schemeClr val="accent6"/>
                </a:solidFill>
                <a:cs typeface="+mn-ea"/>
                <a:sym typeface="+mn-lt"/>
              </a:endParaRPr>
            </a:p>
          </p:txBody>
        </p:sp>
        <p:sp>
          <p:nvSpPr>
            <p:cNvPr id="9" name="Rectangle 15"/>
            <p:cNvSpPr/>
            <p:nvPr/>
          </p:nvSpPr>
          <p:spPr>
            <a:xfrm flipH="1">
              <a:off x="7486925" y="4835135"/>
              <a:ext cx="774171" cy="538525"/>
            </a:xfrm>
            <a:prstGeom prst="rect">
              <a:avLst/>
            </a:prstGeom>
            <a:solidFill>
              <a:schemeClr val="accent6"/>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7" name="Freeform: Shape 73"/>
            <p:cNvSpPr/>
            <p:nvPr/>
          </p:nvSpPr>
          <p:spPr bwMode="auto">
            <a:xfrm>
              <a:off x="7674949" y="4881453"/>
              <a:ext cx="419755" cy="419755"/>
            </a:xfrm>
            <a:custGeom>
              <a:avLst/>
              <a:gdLst>
                <a:gd name="T0" fmla="*/ 118 w 236"/>
                <a:gd name="T1" fmla="*/ 0 h 236"/>
                <a:gd name="T2" fmla="*/ 0 w 236"/>
                <a:gd name="T3" fmla="*/ 118 h 236"/>
                <a:gd name="T4" fmla="*/ 118 w 236"/>
                <a:gd name="T5" fmla="*/ 236 h 236"/>
                <a:gd name="T6" fmla="*/ 236 w 236"/>
                <a:gd name="T7" fmla="*/ 118 h 236"/>
                <a:gd name="T8" fmla="*/ 118 w 236"/>
                <a:gd name="T9" fmla="*/ 0 h 236"/>
                <a:gd name="T10" fmla="*/ 124 w 236"/>
                <a:gd name="T11" fmla="*/ 56 h 236"/>
                <a:gd name="T12" fmla="*/ 144 w 236"/>
                <a:gd name="T13" fmla="*/ 46 h 236"/>
                <a:gd name="T14" fmla="*/ 137 w 236"/>
                <a:gd name="T15" fmla="*/ 67 h 236"/>
                <a:gd name="T16" fmla="*/ 117 w 236"/>
                <a:gd name="T17" fmla="*/ 77 h 236"/>
                <a:gd name="T18" fmla="*/ 124 w 236"/>
                <a:gd name="T19" fmla="*/ 56 h 236"/>
                <a:gd name="T20" fmla="*/ 162 w 236"/>
                <a:gd name="T21" fmla="*/ 164 h 236"/>
                <a:gd name="T22" fmla="*/ 142 w 236"/>
                <a:gd name="T23" fmla="*/ 181 h 236"/>
                <a:gd name="T24" fmla="*/ 119 w 236"/>
                <a:gd name="T25" fmla="*/ 175 h 236"/>
                <a:gd name="T26" fmla="*/ 97 w 236"/>
                <a:gd name="T27" fmla="*/ 181 h 236"/>
                <a:gd name="T28" fmla="*/ 76 w 236"/>
                <a:gd name="T29" fmla="*/ 164 h 236"/>
                <a:gd name="T30" fmla="*/ 67 w 236"/>
                <a:gd name="T31" fmla="*/ 96 h 236"/>
                <a:gd name="T32" fmla="*/ 95 w 236"/>
                <a:gd name="T33" fmla="*/ 79 h 236"/>
                <a:gd name="T34" fmla="*/ 118 w 236"/>
                <a:gd name="T35" fmla="*/ 85 h 236"/>
                <a:gd name="T36" fmla="*/ 143 w 236"/>
                <a:gd name="T37" fmla="*/ 79 h 236"/>
                <a:gd name="T38" fmla="*/ 168 w 236"/>
                <a:gd name="T39" fmla="*/ 92 h 236"/>
                <a:gd name="T40" fmla="*/ 154 w 236"/>
                <a:gd name="T41" fmla="*/ 118 h 236"/>
                <a:gd name="T42" fmla="*/ 172 w 236"/>
                <a:gd name="T43" fmla="*/ 145 h 236"/>
                <a:gd name="T44" fmla="*/ 162 w 236"/>
                <a:gd name="T45" fmla="*/ 164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6" h="236">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24" y="56"/>
                  </a:moveTo>
                  <a:cubicBezTo>
                    <a:pt x="129" y="50"/>
                    <a:pt x="137" y="46"/>
                    <a:pt x="144" y="46"/>
                  </a:cubicBezTo>
                  <a:cubicBezTo>
                    <a:pt x="144" y="54"/>
                    <a:pt x="141" y="62"/>
                    <a:pt x="137" y="67"/>
                  </a:cubicBezTo>
                  <a:cubicBezTo>
                    <a:pt x="132" y="73"/>
                    <a:pt x="124" y="78"/>
                    <a:pt x="117" y="77"/>
                  </a:cubicBezTo>
                  <a:cubicBezTo>
                    <a:pt x="115" y="69"/>
                    <a:pt x="119" y="61"/>
                    <a:pt x="124" y="56"/>
                  </a:cubicBezTo>
                  <a:close/>
                  <a:moveTo>
                    <a:pt x="162" y="164"/>
                  </a:moveTo>
                  <a:cubicBezTo>
                    <a:pt x="157" y="172"/>
                    <a:pt x="151" y="180"/>
                    <a:pt x="142" y="181"/>
                  </a:cubicBezTo>
                  <a:cubicBezTo>
                    <a:pt x="133" y="181"/>
                    <a:pt x="130" y="175"/>
                    <a:pt x="119" y="175"/>
                  </a:cubicBezTo>
                  <a:cubicBezTo>
                    <a:pt x="109" y="175"/>
                    <a:pt x="106" y="180"/>
                    <a:pt x="97" y="181"/>
                  </a:cubicBezTo>
                  <a:cubicBezTo>
                    <a:pt x="88" y="181"/>
                    <a:pt x="82" y="172"/>
                    <a:pt x="76" y="164"/>
                  </a:cubicBezTo>
                  <a:cubicBezTo>
                    <a:pt x="64" y="147"/>
                    <a:pt x="55" y="116"/>
                    <a:pt x="67" y="96"/>
                  </a:cubicBezTo>
                  <a:cubicBezTo>
                    <a:pt x="73" y="85"/>
                    <a:pt x="84" y="79"/>
                    <a:pt x="95" y="79"/>
                  </a:cubicBezTo>
                  <a:cubicBezTo>
                    <a:pt x="104" y="79"/>
                    <a:pt x="112" y="85"/>
                    <a:pt x="118" y="85"/>
                  </a:cubicBezTo>
                  <a:cubicBezTo>
                    <a:pt x="123" y="85"/>
                    <a:pt x="133" y="77"/>
                    <a:pt x="143" y="79"/>
                  </a:cubicBezTo>
                  <a:cubicBezTo>
                    <a:pt x="148" y="79"/>
                    <a:pt x="160" y="80"/>
                    <a:pt x="168" y="92"/>
                  </a:cubicBezTo>
                  <a:cubicBezTo>
                    <a:pt x="167" y="92"/>
                    <a:pt x="153" y="100"/>
                    <a:pt x="154" y="118"/>
                  </a:cubicBezTo>
                  <a:cubicBezTo>
                    <a:pt x="154" y="138"/>
                    <a:pt x="171" y="145"/>
                    <a:pt x="172" y="145"/>
                  </a:cubicBezTo>
                  <a:cubicBezTo>
                    <a:pt x="171" y="145"/>
                    <a:pt x="169" y="155"/>
                    <a:pt x="162" y="164"/>
                  </a:cubicBezTo>
                  <a:close/>
                </a:path>
              </a:pathLst>
            </a:custGeom>
            <a:solidFill>
              <a:schemeClr val="bg1"/>
            </a:solidFill>
            <a:ln>
              <a:noFill/>
            </a:ln>
          </p:spPr>
          <p:txBody>
            <a:bodyPr anchor="ctr"/>
            <a:lstStyle/>
            <a:p>
              <a:pPr algn="ctr"/>
              <a:endParaRPr>
                <a:cs typeface="+mn-ea"/>
                <a:sym typeface="+mn-lt"/>
              </a:endParaRPr>
            </a:p>
          </p:txBody>
        </p:sp>
      </p:grpSp>
      <p:grpSp>
        <p:nvGrpSpPr>
          <p:cNvPr id="45" name="千图PPT彼岸天：ID 8661124库_组合 44"/>
          <p:cNvGrpSpPr/>
          <p:nvPr>
            <p:custDataLst>
              <p:tags r:id="rId8"/>
            </p:custDataLst>
          </p:nvPr>
        </p:nvGrpSpPr>
        <p:grpSpPr>
          <a:xfrm>
            <a:off x="1412193" y="4835135"/>
            <a:ext cx="3302155" cy="538525"/>
            <a:chOff x="1412193" y="4835135"/>
            <a:chExt cx="3302155" cy="538525"/>
          </a:xfrm>
        </p:grpSpPr>
        <p:sp>
          <p:nvSpPr>
            <p:cNvPr id="14" name="Rectangle 29"/>
            <p:cNvSpPr/>
            <p:nvPr/>
          </p:nvSpPr>
          <p:spPr>
            <a:xfrm>
              <a:off x="1412193" y="4835135"/>
              <a:ext cx="3302155" cy="538525"/>
            </a:xfrm>
            <a:prstGeom prst="rect">
              <a:avLst/>
            </a:prstGeom>
            <a:no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wrap="none" rIns="900000" anchor="ctr">
              <a:normAutofit/>
            </a:bodyPr>
            <a:lstStyle/>
            <a:p>
              <a:pPr marL="0" lvl="1" algn="r"/>
              <a:r>
                <a:rPr lang="zh-CN" altLang="en-US" sz="1865" b="1" dirty="0">
                  <a:solidFill>
                    <a:schemeClr val="accent5"/>
                  </a:solidFill>
                  <a:cs typeface="+mn-ea"/>
                  <a:sym typeface="+mn-lt"/>
                </a:rPr>
                <a:t>公司凝聚力不够强</a:t>
              </a:r>
              <a:endParaRPr lang="zh-CN" altLang="en-US" sz="1865" b="1" dirty="0">
                <a:solidFill>
                  <a:schemeClr val="accent5"/>
                </a:solidFill>
                <a:cs typeface="+mn-ea"/>
                <a:sym typeface="+mn-lt"/>
              </a:endParaRPr>
            </a:p>
          </p:txBody>
        </p:sp>
        <p:sp>
          <p:nvSpPr>
            <p:cNvPr id="15" name="Rectangle 30"/>
            <p:cNvSpPr/>
            <p:nvPr/>
          </p:nvSpPr>
          <p:spPr>
            <a:xfrm>
              <a:off x="3940177" y="4835135"/>
              <a:ext cx="774171" cy="538525"/>
            </a:xfrm>
            <a:prstGeom prst="rect">
              <a:avLst/>
            </a:prstGeom>
            <a:solidFill>
              <a:schemeClr val="accent5"/>
            </a:solid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8" name="Freeform: Shape 75"/>
            <p:cNvSpPr/>
            <p:nvPr/>
          </p:nvSpPr>
          <p:spPr bwMode="auto">
            <a:xfrm>
              <a:off x="4108183" y="4884292"/>
              <a:ext cx="414021" cy="414021"/>
            </a:xfrm>
            <a:custGeom>
              <a:avLst/>
              <a:gdLst>
                <a:gd name="T0" fmla="*/ 118 w 236"/>
                <a:gd name="T1" fmla="*/ 0 h 236"/>
                <a:gd name="T2" fmla="*/ 0 w 236"/>
                <a:gd name="T3" fmla="*/ 118 h 236"/>
                <a:gd name="T4" fmla="*/ 118 w 236"/>
                <a:gd name="T5" fmla="*/ 236 h 236"/>
                <a:gd name="T6" fmla="*/ 236 w 236"/>
                <a:gd name="T7" fmla="*/ 118 h 236"/>
                <a:gd name="T8" fmla="*/ 118 w 236"/>
                <a:gd name="T9" fmla="*/ 0 h 236"/>
                <a:gd name="T10" fmla="*/ 106 w 236"/>
                <a:gd name="T11" fmla="*/ 171 h 236"/>
                <a:gd name="T12" fmla="*/ 54 w 236"/>
                <a:gd name="T13" fmla="*/ 163 h 236"/>
                <a:gd name="T14" fmla="*/ 54 w 236"/>
                <a:gd name="T15" fmla="*/ 121 h 236"/>
                <a:gd name="T16" fmla="*/ 106 w 236"/>
                <a:gd name="T17" fmla="*/ 121 h 236"/>
                <a:gd name="T18" fmla="*/ 106 w 236"/>
                <a:gd name="T19" fmla="*/ 171 h 236"/>
                <a:gd name="T20" fmla="*/ 106 w 236"/>
                <a:gd name="T21" fmla="*/ 114 h 236"/>
                <a:gd name="T22" fmla="*/ 54 w 236"/>
                <a:gd name="T23" fmla="*/ 114 h 236"/>
                <a:gd name="T24" fmla="*/ 54 w 236"/>
                <a:gd name="T25" fmla="*/ 72 h 236"/>
                <a:gd name="T26" fmla="*/ 106 w 236"/>
                <a:gd name="T27" fmla="*/ 64 h 236"/>
                <a:gd name="T28" fmla="*/ 106 w 236"/>
                <a:gd name="T29" fmla="*/ 114 h 236"/>
                <a:gd name="T30" fmla="*/ 182 w 236"/>
                <a:gd name="T31" fmla="*/ 182 h 236"/>
                <a:gd name="T32" fmla="*/ 113 w 236"/>
                <a:gd name="T33" fmla="*/ 172 h 236"/>
                <a:gd name="T34" fmla="*/ 113 w 236"/>
                <a:gd name="T35" fmla="*/ 121 h 236"/>
                <a:gd name="T36" fmla="*/ 182 w 236"/>
                <a:gd name="T37" fmla="*/ 121 h 236"/>
                <a:gd name="T38" fmla="*/ 182 w 236"/>
                <a:gd name="T39" fmla="*/ 182 h 236"/>
                <a:gd name="T40" fmla="*/ 182 w 236"/>
                <a:gd name="T41" fmla="*/ 114 h 236"/>
                <a:gd name="T42" fmla="*/ 113 w 236"/>
                <a:gd name="T43" fmla="*/ 114 h 236"/>
                <a:gd name="T44" fmla="*/ 113 w 236"/>
                <a:gd name="T45" fmla="*/ 63 h 236"/>
                <a:gd name="T46" fmla="*/ 182 w 236"/>
                <a:gd name="T47" fmla="*/ 53 h 236"/>
                <a:gd name="T48" fmla="*/ 182 w 236"/>
                <a:gd name="T49" fmla="*/ 114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36" h="236">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06" y="171"/>
                  </a:moveTo>
                  <a:cubicBezTo>
                    <a:pt x="54" y="163"/>
                    <a:pt x="54" y="163"/>
                    <a:pt x="54" y="163"/>
                  </a:cubicBezTo>
                  <a:cubicBezTo>
                    <a:pt x="54" y="121"/>
                    <a:pt x="54" y="121"/>
                    <a:pt x="54" y="121"/>
                  </a:cubicBezTo>
                  <a:cubicBezTo>
                    <a:pt x="106" y="121"/>
                    <a:pt x="106" y="121"/>
                    <a:pt x="106" y="121"/>
                  </a:cubicBezTo>
                  <a:lnTo>
                    <a:pt x="106" y="171"/>
                  </a:lnTo>
                  <a:close/>
                  <a:moveTo>
                    <a:pt x="106" y="114"/>
                  </a:moveTo>
                  <a:cubicBezTo>
                    <a:pt x="54" y="114"/>
                    <a:pt x="54" y="114"/>
                    <a:pt x="54" y="114"/>
                  </a:cubicBezTo>
                  <a:cubicBezTo>
                    <a:pt x="54" y="72"/>
                    <a:pt x="54" y="72"/>
                    <a:pt x="54" y="72"/>
                  </a:cubicBezTo>
                  <a:cubicBezTo>
                    <a:pt x="106" y="64"/>
                    <a:pt x="106" y="64"/>
                    <a:pt x="106" y="64"/>
                  </a:cubicBezTo>
                  <a:lnTo>
                    <a:pt x="106" y="114"/>
                  </a:lnTo>
                  <a:close/>
                  <a:moveTo>
                    <a:pt x="182" y="182"/>
                  </a:moveTo>
                  <a:cubicBezTo>
                    <a:pt x="113" y="172"/>
                    <a:pt x="113" y="172"/>
                    <a:pt x="113" y="172"/>
                  </a:cubicBezTo>
                  <a:cubicBezTo>
                    <a:pt x="113" y="121"/>
                    <a:pt x="113" y="121"/>
                    <a:pt x="113" y="121"/>
                  </a:cubicBezTo>
                  <a:cubicBezTo>
                    <a:pt x="182" y="121"/>
                    <a:pt x="182" y="121"/>
                    <a:pt x="182" y="121"/>
                  </a:cubicBezTo>
                  <a:lnTo>
                    <a:pt x="182" y="182"/>
                  </a:lnTo>
                  <a:close/>
                  <a:moveTo>
                    <a:pt x="182" y="114"/>
                  </a:moveTo>
                  <a:cubicBezTo>
                    <a:pt x="113" y="114"/>
                    <a:pt x="113" y="114"/>
                    <a:pt x="113" y="114"/>
                  </a:cubicBezTo>
                  <a:cubicBezTo>
                    <a:pt x="113" y="63"/>
                    <a:pt x="113" y="63"/>
                    <a:pt x="113" y="63"/>
                  </a:cubicBezTo>
                  <a:cubicBezTo>
                    <a:pt x="182" y="53"/>
                    <a:pt x="182" y="53"/>
                    <a:pt x="182" y="53"/>
                  </a:cubicBezTo>
                  <a:lnTo>
                    <a:pt x="182" y="114"/>
                  </a:lnTo>
                  <a:close/>
                </a:path>
              </a:pathLst>
            </a:custGeom>
            <a:solidFill>
              <a:schemeClr val="bg1"/>
            </a:solidFill>
            <a:ln>
              <a:noFill/>
            </a:ln>
          </p:spPr>
          <p:txBody>
            <a:bodyPr anchor="ctr"/>
            <a:lstStyle/>
            <a:p>
              <a:pPr algn="ctr"/>
              <a:endParaRPr>
                <a:cs typeface="+mn-ea"/>
                <a:sym typeface="+mn-lt"/>
              </a:endParaRPr>
            </a:p>
          </p:txBody>
        </p:sp>
      </p:grpSp>
      <p:sp>
        <p:nvSpPr>
          <p:cNvPr id="49" name="išľíďè"/>
          <p:cNvSpPr/>
          <p:nvPr/>
        </p:nvSpPr>
        <p:spPr bwMode="auto">
          <a:xfrm>
            <a:off x="2137826" y="2070248"/>
            <a:ext cx="1872086"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50" name="išľíďè"/>
          <p:cNvSpPr/>
          <p:nvPr/>
        </p:nvSpPr>
        <p:spPr bwMode="auto">
          <a:xfrm>
            <a:off x="2137826" y="3803038"/>
            <a:ext cx="1872086"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51" name="išľíďè"/>
          <p:cNvSpPr/>
          <p:nvPr/>
        </p:nvSpPr>
        <p:spPr bwMode="auto">
          <a:xfrm>
            <a:off x="2137826" y="5528914"/>
            <a:ext cx="1872086"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52" name="išľíďè"/>
          <p:cNvSpPr/>
          <p:nvPr/>
        </p:nvSpPr>
        <p:spPr bwMode="auto">
          <a:xfrm>
            <a:off x="8242585" y="2070248"/>
            <a:ext cx="1872086"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53" name="išľíďè"/>
          <p:cNvSpPr/>
          <p:nvPr/>
        </p:nvSpPr>
        <p:spPr bwMode="auto">
          <a:xfrm>
            <a:off x="8242585" y="3803038"/>
            <a:ext cx="1872086"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54" name="išľíďè"/>
          <p:cNvSpPr/>
          <p:nvPr/>
        </p:nvSpPr>
        <p:spPr bwMode="auto">
          <a:xfrm>
            <a:off x="8242585" y="5528914"/>
            <a:ext cx="1872086"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56" name="矩形 55"/>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7" name="矩形 56"/>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8" name="文本框 57"/>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存在问题</a:t>
            </a:r>
            <a:endParaRPr lang="zh-CN" altLang="en-US" sz="36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down)">
                                      <p:cBhvr>
                                        <p:cTn id="7" dur="500"/>
                                        <p:tgtEl>
                                          <p:spTgt spid="4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0"/>
                                        </p:tgtEl>
                                        <p:attrNameLst>
                                          <p:attrName>style.visibility</p:attrName>
                                        </p:attrNameLst>
                                      </p:cBhvr>
                                      <p:to>
                                        <p:strVal val="visible"/>
                                      </p:to>
                                    </p:set>
                                    <p:animEffect transition="in" filter="wipe(down)">
                                      <p:cBhvr>
                                        <p:cTn id="10" dur="500"/>
                                        <p:tgtEl>
                                          <p:spTgt spid="50"/>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1"/>
                                        </p:tgtEl>
                                        <p:attrNameLst>
                                          <p:attrName>style.visibility</p:attrName>
                                        </p:attrNameLst>
                                      </p:cBhvr>
                                      <p:to>
                                        <p:strVal val="visible"/>
                                      </p:to>
                                    </p:set>
                                    <p:animEffect transition="in" filter="wipe(down)">
                                      <p:cBhvr>
                                        <p:cTn id="13" dur="500"/>
                                        <p:tgtEl>
                                          <p:spTgt spid="51"/>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52"/>
                                        </p:tgtEl>
                                        <p:attrNameLst>
                                          <p:attrName>style.visibility</p:attrName>
                                        </p:attrNameLst>
                                      </p:cBhvr>
                                      <p:to>
                                        <p:strVal val="visible"/>
                                      </p:to>
                                    </p:set>
                                    <p:animEffect transition="in" filter="wipe(down)">
                                      <p:cBhvr>
                                        <p:cTn id="16" dur="500"/>
                                        <p:tgtEl>
                                          <p:spTgt spid="52"/>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53"/>
                                        </p:tgtEl>
                                        <p:attrNameLst>
                                          <p:attrName>style.visibility</p:attrName>
                                        </p:attrNameLst>
                                      </p:cBhvr>
                                      <p:to>
                                        <p:strVal val="visible"/>
                                      </p:to>
                                    </p:set>
                                    <p:animEffect transition="in" filter="wipe(down)">
                                      <p:cBhvr>
                                        <p:cTn id="19" dur="500"/>
                                        <p:tgtEl>
                                          <p:spTgt spid="53"/>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54"/>
                                        </p:tgtEl>
                                        <p:attrNameLst>
                                          <p:attrName>style.visibility</p:attrName>
                                        </p:attrNameLst>
                                      </p:cBhvr>
                                      <p:to>
                                        <p:strVal val="visible"/>
                                      </p:to>
                                    </p:set>
                                    <p:animEffect transition="in" filter="wipe(down)">
                                      <p:cBhvr>
                                        <p:cTn id="22" dur="500"/>
                                        <p:tgtEl>
                                          <p:spTgt spid="54"/>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56"/>
                                        </p:tgtEl>
                                        <p:attrNameLst>
                                          <p:attrName>style.visibility</p:attrName>
                                        </p:attrNameLst>
                                      </p:cBhvr>
                                      <p:to>
                                        <p:strVal val="visible"/>
                                      </p:to>
                                    </p:set>
                                    <p:animEffect transition="in" filter="wheel(1)">
                                      <p:cBhvr>
                                        <p:cTn id="25" dur="2000"/>
                                        <p:tgtEl>
                                          <p:spTgt spid="56"/>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57"/>
                                        </p:tgtEl>
                                        <p:attrNameLst>
                                          <p:attrName>style.visibility</p:attrName>
                                        </p:attrNameLst>
                                      </p:cBhvr>
                                      <p:to>
                                        <p:strVal val="visible"/>
                                      </p:to>
                                    </p:set>
                                    <p:animEffect transition="in" filter="wheel(1)">
                                      <p:cBhvr>
                                        <p:cTn id="28" dur="2000"/>
                                        <p:tgtEl>
                                          <p:spTgt spid="5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8"/>
                                        </p:tgtEl>
                                        <p:attrNameLst>
                                          <p:attrName>style.visibility</p:attrName>
                                        </p:attrNameLst>
                                      </p:cBhvr>
                                      <p:to>
                                        <p:strVal val="visible"/>
                                      </p:to>
                                    </p:set>
                                    <p:animEffect transition="in" filter="fade">
                                      <p:cBhvr>
                                        <p:cTn id="31"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p:bldP spid="51" grpId="0"/>
      <p:bldP spid="52" grpId="0"/>
      <p:bldP spid="53" grpId="0"/>
      <p:bldP spid="54" grpId="0"/>
      <p:bldP spid="56" grpId="0" animBg="1"/>
      <p:bldP spid="57" grpId="0" animBg="1"/>
      <p:bldP spid="5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图片 50"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grpSp>
        <p:nvGrpSpPr>
          <p:cNvPr id="12" name="4571ed45-53fe-440c-a741-90207326fb49"/>
          <p:cNvGrpSpPr>
            <a:grpSpLocks noChangeAspect="1"/>
          </p:cNvGrpSpPr>
          <p:nvPr/>
        </p:nvGrpSpPr>
        <p:grpSpPr>
          <a:xfrm>
            <a:off x="2550569" y="1798589"/>
            <a:ext cx="7180491" cy="2928420"/>
            <a:chOff x="2838024" y="1983318"/>
            <a:chExt cx="7180491" cy="2928421"/>
          </a:xfrm>
        </p:grpSpPr>
        <p:grpSp>
          <p:nvGrpSpPr>
            <p:cNvPr id="13" name="Group 1"/>
            <p:cNvGrpSpPr/>
            <p:nvPr/>
          </p:nvGrpSpPr>
          <p:grpSpPr>
            <a:xfrm>
              <a:off x="3576247" y="1983318"/>
              <a:ext cx="4102658" cy="998357"/>
              <a:chOff x="1452530" y="1981996"/>
              <a:chExt cx="4102658" cy="1468400"/>
            </a:xfrm>
          </p:grpSpPr>
          <p:cxnSp>
            <p:nvCxnSpPr>
              <p:cNvPr id="47" name="i$liḋe-Straight Arrow Connector 2"/>
              <p:cNvCxnSpPr/>
              <p:nvPr/>
            </p:nvCxnSpPr>
            <p:spPr>
              <a:xfrm>
                <a:off x="1452530" y="1981996"/>
                <a:ext cx="0" cy="1468400"/>
              </a:xfrm>
              <a:prstGeom prst="straightConnector1">
                <a:avLst/>
              </a:prstGeom>
              <a:ln w="19050">
                <a:solidFill>
                  <a:schemeClr val="bg1">
                    <a:lumMod val="6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8" name="i$liḋe-Straight Arrow Connector 3"/>
              <p:cNvCxnSpPr/>
              <p:nvPr/>
            </p:nvCxnSpPr>
            <p:spPr>
              <a:xfrm>
                <a:off x="5555188" y="1981996"/>
                <a:ext cx="0" cy="778646"/>
              </a:xfrm>
              <a:prstGeom prst="straightConnector1">
                <a:avLst/>
              </a:prstGeom>
              <a:ln w="19050">
                <a:solidFill>
                  <a:schemeClr val="bg1">
                    <a:lumMod val="65000"/>
                  </a:schemeClr>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49" name="i$liḋe-Straight Arrow Connector 4"/>
              <p:cNvCxnSpPr/>
              <p:nvPr/>
            </p:nvCxnSpPr>
            <p:spPr>
              <a:xfrm>
                <a:off x="1452530" y="1981996"/>
                <a:ext cx="4102658" cy="0"/>
              </a:xfrm>
              <a:prstGeom prst="straightConnector1">
                <a:avLst/>
              </a:prstGeom>
              <a:ln w="19050">
                <a:solidFill>
                  <a:schemeClr val="bg1">
                    <a:lumMod val="65000"/>
                  </a:schemeClr>
                </a:solidFill>
                <a:prstDash val="sysDash"/>
                <a:tailEnd type="none"/>
              </a:ln>
            </p:spPr>
            <p:style>
              <a:lnRef idx="1">
                <a:schemeClr val="accent1"/>
              </a:lnRef>
              <a:fillRef idx="0">
                <a:schemeClr val="accent1"/>
              </a:fillRef>
              <a:effectRef idx="0">
                <a:schemeClr val="accent1"/>
              </a:effectRef>
              <a:fontRef idx="minor">
                <a:schemeClr val="tx1"/>
              </a:fontRef>
            </p:style>
          </p:cxnSp>
        </p:grpSp>
        <p:cxnSp>
          <p:nvCxnSpPr>
            <p:cNvPr id="14" name="i$liḋe-Straight Arrow Connector 6"/>
            <p:cNvCxnSpPr/>
            <p:nvPr/>
          </p:nvCxnSpPr>
          <p:spPr>
            <a:xfrm>
              <a:off x="3992620" y="3579100"/>
              <a:ext cx="719685" cy="0"/>
            </a:xfrm>
            <a:prstGeom prst="straightConnector1">
              <a:avLst/>
            </a:prstGeom>
            <a:ln w="1905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5" name="Group 7"/>
            <p:cNvGrpSpPr/>
            <p:nvPr/>
          </p:nvGrpSpPr>
          <p:grpSpPr>
            <a:xfrm>
              <a:off x="7750900" y="3388171"/>
              <a:ext cx="416597" cy="876300"/>
              <a:chOff x="6303882" y="2883096"/>
              <a:chExt cx="543630" cy="876300"/>
            </a:xfrm>
          </p:grpSpPr>
          <p:cxnSp>
            <p:nvCxnSpPr>
              <p:cNvPr id="44" name="i$liḋe-Straight Arrow Connector 8"/>
              <p:cNvCxnSpPr/>
              <p:nvPr/>
            </p:nvCxnSpPr>
            <p:spPr>
              <a:xfrm flipH="1">
                <a:off x="6303882" y="3759396"/>
                <a:ext cx="247068" cy="0"/>
              </a:xfrm>
              <a:prstGeom prst="straightConnector1">
                <a:avLst/>
              </a:prstGeom>
              <a:ln w="19050">
                <a:solidFill>
                  <a:schemeClr val="bg1">
                    <a:lumMod val="6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5" name="i$liḋe-Straight Arrow Connector 9"/>
              <p:cNvCxnSpPr/>
              <p:nvPr/>
            </p:nvCxnSpPr>
            <p:spPr>
              <a:xfrm>
                <a:off x="6550950" y="2883096"/>
                <a:ext cx="0" cy="876300"/>
              </a:xfrm>
              <a:prstGeom prst="straightConnector1">
                <a:avLst/>
              </a:prstGeom>
              <a:ln w="19050">
                <a:solidFill>
                  <a:schemeClr val="bg1">
                    <a:lumMod val="6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6" name="i$liḋe-Straight Arrow Connector 10"/>
              <p:cNvCxnSpPr/>
              <p:nvPr/>
            </p:nvCxnSpPr>
            <p:spPr>
              <a:xfrm flipH="1">
                <a:off x="6550950" y="2883096"/>
                <a:ext cx="296562" cy="0"/>
              </a:xfrm>
              <a:prstGeom prst="straightConnector1">
                <a:avLst/>
              </a:prstGeom>
              <a:ln w="19050">
                <a:solidFill>
                  <a:schemeClr val="bg1">
                    <a:lumMod val="65000"/>
                  </a:schemeClr>
                </a:solidFill>
                <a:headEnd type="triangle"/>
                <a:tailEnd type="none"/>
              </a:ln>
            </p:spPr>
            <p:style>
              <a:lnRef idx="1">
                <a:schemeClr val="accent1"/>
              </a:lnRef>
              <a:fillRef idx="0">
                <a:schemeClr val="accent1"/>
              </a:fillRef>
              <a:effectRef idx="0">
                <a:schemeClr val="accent1"/>
              </a:effectRef>
              <a:fontRef idx="minor">
                <a:schemeClr val="tx1"/>
              </a:fontRef>
            </p:style>
          </p:cxnSp>
        </p:grpSp>
        <p:grpSp>
          <p:nvGrpSpPr>
            <p:cNvPr id="16" name="Group 11"/>
            <p:cNvGrpSpPr/>
            <p:nvPr/>
          </p:nvGrpSpPr>
          <p:grpSpPr>
            <a:xfrm>
              <a:off x="5842158" y="2724889"/>
              <a:ext cx="717852" cy="1752601"/>
              <a:chOff x="4276876" y="2484771"/>
              <a:chExt cx="494434" cy="1752601"/>
            </a:xfrm>
          </p:grpSpPr>
          <p:cxnSp>
            <p:nvCxnSpPr>
              <p:cNvPr id="39" name="i$liḋe-Straight Arrow Connector 12"/>
              <p:cNvCxnSpPr/>
              <p:nvPr/>
            </p:nvCxnSpPr>
            <p:spPr>
              <a:xfrm>
                <a:off x="4546600" y="2484771"/>
                <a:ext cx="224710" cy="0"/>
              </a:xfrm>
              <a:prstGeom prst="straightConnector1">
                <a:avLst/>
              </a:prstGeom>
              <a:ln w="19050">
                <a:solidFill>
                  <a:schemeClr val="bg1">
                    <a:lumMod val="6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0" name="i$liḋe-Straight Arrow Connector 13"/>
              <p:cNvCxnSpPr/>
              <p:nvPr/>
            </p:nvCxnSpPr>
            <p:spPr>
              <a:xfrm>
                <a:off x="4546600" y="3361071"/>
                <a:ext cx="0" cy="876301"/>
              </a:xfrm>
              <a:prstGeom prst="straightConnector1">
                <a:avLst/>
              </a:prstGeom>
              <a:ln w="19050">
                <a:solidFill>
                  <a:schemeClr val="bg1">
                    <a:lumMod val="6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1" name="i$liḋe-Straight Arrow Connector 14"/>
              <p:cNvCxnSpPr/>
              <p:nvPr/>
            </p:nvCxnSpPr>
            <p:spPr>
              <a:xfrm>
                <a:off x="4546600" y="4237371"/>
                <a:ext cx="224710" cy="0"/>
              </a:xfrm>
              <a:prstGeom prst="straightConnector1">
                <a:avLst/>
              </a:prstGeom>
              <a:ln w="1905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i$liḋe-Straight Arrow Connector 15"/>
              <p:cNvCxnSpPr/>
              <p:nvPr/>
            </p:nvCxnSpPr>
            <p:spPr>
              <a:xfrm>
                <a:off x="4276876" y="3361071"/>
                <a:ext cx="269724" cy="0"/>
              </a:xfrm>
              <a:prstGeom prst="straightConnector1">
                <a:avLst/>
              </a:prstGeom>
              <a:ln w="19050">
                <a:solidFill>
                  <a:schemeClr val="bg1">
                    <a:lumMod val="6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3" name="i$liḋe-Straight Arrow Connector 16"/>
              <p:cNvCxnSpPr/>
              <p:nvPr/>
            </p:nvCxnSpPr>
            <p:spPr>
              <a:xfrm>
                <a:off x="4546600" y="2484771"/>
                <a:ext cx="0" cy="876301"/>
              </a:xfrm>
              <a:prstGeom prst="straightConnector1">
                <a:avLst/>
              </a:prstGeom>
              <a:ln w="19050">
                <a:solidFill>
                  <a:schemeClr val="bg1">
                    <a:lumMod val="65000"/>
                  </a:schemeClr>
                </a:solidFill>
                <a:prstDash val="sysDash"/>
                <a:tailEnd type="none"/>
              </a:ln>
            </p:spPr>
            <p:style>
              <a:lnRef idx="1">
                <a:schemeClr val="accent1"/>
              </a:lnRef>
              <a:fillRef idx="0">
                <a:schemeClr val="accent1"/>
              </a:fillRef>
              <a:effectRef idx="0">
                <a:schemeClr val="accent1"/>
              </a:effectRef>
              <a:fontRef idx="minor">
                <a:schemeClr val="tx1"/>
              </a:fontRef>
            </p:style>
          </p:cxnSp>
        </p:grpSp>
        <p:sp>
          <p:nvSpPr>
            <p:cNvPr id="17" name="i$liḋe-Oval 22"/>
            <p:cNvSpPr/>
            <p:nvPr/>
          </p:nvSpPr>
          <p:spPr>
            <a:xfrm>
              <a:off x="8177544" y="2638075"/>
              <a:ext cx="1840971" cy="1840964"/>
            </a:xfrm>
            <a:prstGeom prst="ellipse">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a:ln>
                  <a:noFill/>
                </a:ln>
                <a:solidFill>
                  <a:prstClr val="white"/>
                </a:solidFill>
                <a:effectLst/>
                <a:uLnTx/>
                <a:uFillTx/>
                <a:cs typeface="+mn-ea"/>
                <a:sym typeface="+mn-lt"/>
              </a:endParaRPr>
            </a:p>
          </p:txBody>
        </p:sp>
        <p:sp>
          <p:nvSpPr>
            <p:cNvPr id="18" name="i$liḋe-Freeform: Shape 23"/>
            <p:cNvSpPr/>
            <p:nvPr/>
          </p:nvSpPr>
          <p:spPr>
            <a:xfrm flipV="1">
              <a:off x="8177545" y="2638074"/>
              <a:ext cx="1840519" cy="920260"/>
            </a:xfrm>
            <a:custGeom>
              <a:avLst/>
              <a:gdLst>
                <a:gd name="connsiteX0" fmla="*/ 0 w 1012182"/>
                <a:gd name="connsiteY0" fmla="*/ 0 h 506091"/>
                <a:gd name="connsiteX1" fmla="*/ 1012182 w 1012182"/>
                <a:gd name="connsiteY1" fmla="*/ 0 h 506091"/>
                <a:gd name="connsiteX2" fmla="*/ 1012182 w 1012182"/>
                <a:gd name="connsiteY2" fmla="*/ 1 h 506091"/>
                <a:gd name="connsiteX3" fmla="*/ 506091 w 1012182"/>
                <a:gd name="connsiteY3" fmla="*/ 506091 h 506091"/>
                <a:gd name="connsiteX4" fmla="*/ 0 w 1012182"/>
                <a:gd name="connsiteY4" fmla="*/ 1 h 506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2182" h="506091">
                  <a:moveTo>
                    <a:pt x="0" y="0"/>
                  </a:moveTo>
                  <a:lnTo>
                    <a:pt x="1012182" y="0"/>
                  </a:lnTo>
                  <a:lnTo>
                    <a:pt x="1012182" y="1"/>
                  </a:lnTo>
                  <a:cubicBezTo>
                    <a:pt x="1012182" y="279507"/>
                    <a:pt x="785597" y="506091"/>
                    <a:pt x="506091" y="506091"/>
                  </a:cubicBezTo>
                  <a:cubicBezTo>
                    <a:pt x="226585" y="506091"/>
                    <a:pt x="0" y="279507"/>
                    <a:pt x="0" y="1"/>
                  </a:cubicBezTo>
                  <a:close/>
                </a:path>
              </a:pathLst>
            </a:cu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a:ln>
                  <a:noFill/>
                </a:ln>
                <a:solidFill>
                  <a:prstClr val="white"/>
                </a:solidFill>
                <a:effectLst/>
                <a:uLnTx/>
                <a:uFillTx/>
                <a:cs typeface="+mn-ea"/>
                <a:sym typeface="+mn-lt"/>
              </a:endParaRPr>
            </a:p>
          </p:txBody>
        </p:sp>
        <p:sp>
          <p:nvSpPr>
            <p:cNvPr id="19" name="i$liḋe-TextBox 20"/>
            <p:cNvSpPr txBox="1"/>
            <p:nvPr/>
          </p:nvSpPr>
          <p:spPr bwMode="auto">
            <a:xfrm>
              <a:off x="8636364" y="3468368"/>
              <a:ext cx="923329" cy="166199"/>
            </a:xfrm>
            <a:prstGeom prst="rect">
              <a:avLst/>
            </a:prstGeom>
            <a:noFill/>
            <a:scene3d>
              <a:camera prst="orthographicFront">
                <a:rot lat="0" lon="0" rev="0"/>
              </a:camera>
              <a:lightRig rig="threePt" dir="t"/>
            </a:scene3d>
            <a:sp3d prstMaterial="matte">
              <a:bevelT w="1270" h="1270"/>
            </a:sp3d>
          </p:spPr>
          <p:txBody>
            <a:bodyPr wrap="none" lIns="0" tIns="0" rIns="0" bIns="0">
              <a:noAutofit/>
            </a:bodyPr>
            <a:lstStyle/>
            <a:p>
              <a:pPr lvl="0" algn="ctr">
                <a:buClr>
                  <a:prstClr val="white"/>
                </a:buClr>
                <a:defRPr/>
              </a:pPr>
              <a:r>
                <a:rPr lang="zh-CN" altLang="en-US" sz="2400" b="1" dirty="0">
                  <a:solidFill>
                    <a:prstClr val="white"/>
                  </a:solidFill>
                  <a:cs typeface="+mn-ea"/>
                  <a:sym typeface="+mn-lt"/>
                </a:rPr>
                <a:t>问题</a:t>
              </a:r>
              <a:endParaRPr lang="zh-CN" altLang="en-US" sz="2400" b="1" dirty="0">
                <a:solidFill>
                  <a:prstClr val="white"/>
                </a:solidFill>
                <a:cs typeface="+mn-ea"/>
                <a:sym typeface="+mn-lt"/>
              </a:endParaRPr>
            </a:p>
          </p:txBody>
        </p:sp>
        <p:sp>
          <p:nvSpPr>
            <p:cNvPr id="20" name="i$liḋe-TextBox 48"/>
            <p:cNvSpPr txBox="1"/>
            <p:nvPr/>
          </p:nvSpPr>
          <p:spPr bwMode="auto">
            <a:xfrm>
              <a:off x="3084852" y="3388170"/>
              <a:ext cx="923330" cy="166199"/>
            </a:xfrm>
            <a:prstGeom prst="rect">
              <a:avLst/>
            </a:prstGeom>
            <a:noFill/>
            <a:scene3d>
              <a:camera prst="orthographicFront">
                <a:rot lat="0" lon="0" rev="0"/>
              </a:camera>
              <a:lightRig rig="threePt" dir="t"/>
            </a:scene3d>
            <a:sp3d prstMaterial="matte">
              <a:bevelT w="1270" h="1270"/>
            </a:sp3d>
          </p:spPr>
          <p:txBody>
            <a:bodyPr wrap="none" lIns="0" tIns="0" rIns="0" bIns="0">
              <a:normAutofit fontScale="77500" lnSpcReduction="20000"/>
            </a:bodyPr>
            <a:lstStyle/>
            <a:p>
              <a:pPr marL="0" marR="0" lvl="0" indent="0" algn="ctr" defTabSz="914400" rtl="0" eaLnBrk="1" fontAlgn="auto" latinLnBrk="0" hangingPunct="1">
                <a:lnSpc>
                  <a:spcPct val="100000"/>
                </a:lnSpc>
                <a:spcBef>
                  <a:spcPts val="0"/>
                </a:spcBef>
                <a:spcAft>
                  <a:spcPts val="0"/>
                </a:spcAft>
                <a:buClr>
                  <a:prstClr val="white"/>
                </a:buClr>
                <a:buSzTx/>
                <a:buFontTx/>
                <a:buNone/>
                <a:defRPr/>
              </a:pPr>
              <a:r>
                <a:rPr kumimoji="0" lang="zh-CN" altLang="en-US" sz="1600" b="1" i="0" u="none" strike="noStrike" kern="1200" cap="none" spc="0" normalizeH="0" baseline="0" noProof="0">
                  <a:ln>
                    <a:noFill/>
                  </a:ln>
                  <a:solidFill>
                    <a:prstClr val="white"/>
                  </a:solidFill>
                  <a:effectLst/>
                  <a:uLnTx/>
                  <a:uFillTx/>
                  <a:cs typeface="+mn-ea"/>
                  <a:sym typeface="+mn-lt"/>
                </a:rPr>
                <a:t>标题文本预设</a:t>
              </a:r>
              <a:endParaRPr kumimoji="0" lang="zh-CN" altLang="en-US" sz="1600" b="1" i="0" u="none" strike="noStrike" kern="1200" cap="none" spc="0" normalizeH="0" baseline="0" noProof="0">
                <a:ln>
                  <a:noFill/>
                </a:ln>
                <a:solidFill>
                  <a:prstClr val="white"/>
                </a:solidFill>
                <a:effectLst/>
                <a:uLnTx/>
                <a:uFillTx/>
                <a:cs typeface="+mn-ea"/>
                <a:sym typeface="+mn-lt"/>
              </a:endParaRPr>
            </a:p>
          </p:txBody>
        </p:sp>
        <p:sp>
          <p:nvSpPr>
            <p:cNvPr id="21" name="i$liḋe-Oval 27"/>
            <p:cNvSpPr/>
            <p:nvPr/>
          </p:nvSpPr>
          <p:spPr>
            <a:xfrm>
              <a:off x="4707436" y="2985424"/>
              <a:ext cx="1187361" cy="1187357"/>
            </a:xfrm>
            <a:prstGeom prst="ellipse">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a:ln>
                  <a:noFill/>
                </a:ln>
                <a:solidFill>
                  <a:prstClr val="white"/>
                </a:solidFill>
                <a:effectLst/>
                <a:uLnTx/>
                <a:uFillTx/>
                <a:cs typeface="+mn-ea"/>
                <a:sym typeface="+mn-lt"/>
              </a:endParaRPr>
            </a:p>
          </p:txBody>
        </p:sp>
        <p:sp>
          <p:nvSpPr>
            <p:cNvPr id="22" name="i$liḋe-Freeform: Shape 28"/>
            <p:cNvSpPr/>
            <p:nvPr/>
          </p:nvSpPr>
          <p:spPr>
            <a:xfrm flipV="1">
              <a:off x="4707436" y="2985423"/>
              <a:ext cx="1187361" cy="593680"/>
            </a:xfrm>
            <a:custGeom>
              <a:avLst/>
              <a:gdLst>
                <a:gd name="connsiteX0" fmla="*/ 0 w 1012182"/>
                <a:gd name="connsiteY0" fmla="*/ 0 h 506091"/>
                <a:gd name="connsiteX1" fmla="*/ 1012182 w 1012182"/>
                <a:gd name="connsiteY1" fmla="*/ 0 h 506091"/>
                <a:gd name="connsiteX2" fmla="*/ 1012182 w 1012182"/>
                <a:gd name="connsiteY2" fmla="*/ 1 h 506091"/>
                <a:gd name="connsiteX3" fmla="*/ 506091 w 1012182"/>
                <a:gd name="connsiteY3" fmla="*/ 506091 h 506091"/>
                <a:gd name="connsiteX4" fmla="*/ 0 w 1012182"/>
                <a:gd name="connsiteY4" fmla="*/ 1 h 506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2182" h="506091">
                  <a:moveTo>
                    <a:pt x="0" y="0"/>
                  </a:moveTo>
                  <a:lnTo>
                    <a:pt x="1012182" y="0"/>
                  </a:lnTo>
                  <a:lnTo>
                    <a:pt x="1012182" y="1"/>
                  </a:lnTo>
                  <a:cubicBezTo>
                    <a:pt x="1012182" y="279507"/>
                    <a:pt x="785597" y="506091"/>
                    <a:pt x="506091" y="506091"/>
                  </a:cubicBezTo>
                  <a:cubicBezTo>
                    <a:pt x="226585" y="506091"/>
                    <a:pt x="0" y="279507"/>
                    <a:pt x="0" y="1"/>
                  </a:cubicBez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a:ln>
                  <a:noFill/>
                </a:ln>
                <a:solidFill>
                  <a:prstClr val="white"/>
                </a:solidFill>
                <a:effectLst/>
                <a:uLnTx/>
                <a:uFillTx/>
                <a:cs typeface="+mn-ea"/>
                <a:sym typeface="+mn-lt"/>
              </a:endParaRPr>
            </a:p>
          </p:txBody>
        </p:sp>
        <p:sp>
          <p:nvSpPr>
            <p:cNvPr id="23" name="i$liḋe-Oval 32"/>
            <p:cNvSpPr/>
            <p:nvPr/>
          </p:nvSpPr>
          <p:spPr>
            <a:xfrm>
              <a:off x="6567188" y="3724382"/>
              <a:ext cx="1187361" cy="1187357"/>
            </a:xfrm>
            <a:prstGeom prst="ellipse">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a:ln>
                  <a:noFill/>
                </a:ln>
                <a:solidFill>
                  <a:prstClr val="white"/>
                </a:solidFill>
                <a:effectLst/>
                <a:uLnTx/>
                <a:uFillTx/>
                <a:cs typeface="+mn-ea"/>
                <a:sym typeface="+mn-lt"/>
              </a:endParaRPr>
            </a:p>
          </p:txBody>
        </p:sp>
        <p:sp>
          <p:nvSpPr>
            <p:cNvPr id="24" name="i$liḋe-Freeform: Shape 33"/>
            <p:cNvSpPr/>
            <p:nvPr/>
          </p:nvSpPr>
          <p:spPr>
            <a:xfrm flipV="1">
              <a:off x="6567188" y="3724381"/>
              <a:ext cx="1187361" cy="593680"/>
            </a:xfrm>
            <a:custGeom>
              <a:avLst/>
              <a:gdLst>
                <a:gd name="connsiteX0" fmla="*/ 0 w 1012182"/>
                <a:gd name="connsiteY0" fmla="*/ 0 h 506091"/>
                <a:gd name="connsiteX1" fmla="*/ 1012182 w 1012182"/>
                <a:gd name="connsiteY1" fmla="*/ 0 h 506091"/>
                <a:gd name="connsiteX2" fmla="*/ 1012182 w 1012182"/>
                <a:gd name="connsiteY2" fmla="*/ 1 h 506091"/>
                <a:gd name="connsiteX3" fmla="*/ 506091 w 1012182"/>
                <a:gd name="connsiteY3" fmla="*/ 506091 h 506091"/>
                <a:gd name="connsiteX4" fmla="*/ 0 w 1012182"/>
                <a:gd name="connsiteY4" fmla="*/ 1 h 506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2182" h="506091">
                  <a:moveTo>
                    <a:pt x="0" y="0"/>
                  </a:moveTo>
                  <a:lnTo>
                    <a:pt x="1012182" y="0"/>
                  </a:lnTo>
                  <a:lnTo>
                    <a:pt x="1012182" y="1"/>
                  </a:lnTo>
                  <a:cubicBezTo>
                    <a:pt x="1012182" y="279507"/>
                    <a:pt x="785597" y="506091"/>
                    <a:pt x="506091" y="506091"/>
                  </a:cubicBezTo>
                  <a:cubicBezTo>
                    <a:pt x="226585" y="506091"/>
                    <a:pt x="0" y="279507"/>
                    <a:pt x="0" y="1"/>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a:ln>
                  <a:noFill/>
                </a:ln>
                <a:solidFill>
                  <a:prstClr val="white"/>
                </a:solidFill>
                <a:effectLst/>
                <a:uLnTx/>
                <a:uFillTx/>
                <a:cs typeface="+mn-ea"/>
                <a:sym typeface="+mn-lt"/>
              </a:endParaRPr>
            </a:p>
          </p:txBody>
        </p:sp>
        <p:sp>
          <p:nvSpPr>
            <p:cNvPr id="25" name="i$liḋe-Oval 42"/>
            <p:cNvSpPr/>
            <p:nvPr/>
          </p:nvSpPr>
          <p:spPr>
            <a:xfrm>
              <a:off x="2838024" y="2985424"/>
              <a:ext cx="1187361" cy="1187357"/>
            </a:xfrm>
            <a:prstGeom prst="ellipse">
              <a:avLst/>
            </a:prstGeom>
            <a:solidFill>
              <a:schemeClr val="accent4">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a:ln>
                  <a:noFill/>
                </a:ln>
                <a:solidFill>
                  <a:prstClr val="white"/>
                </a:solidFill>
                <a:effectLst/>
                <a:uLnTx/>
                <a:uFillTx/>
                <a:cs typeface="+mn-ea"/>
                <a:sym typeface="+mn-lt"/>
              </a:endParaRPr>
            </a:p>
          </p:txBody>
        </p:sp>
        <p:sp>
          <p:nvSpPr>
            <p:cNvPr id="26" name="i$liḋe-Freeform: Shape 43"/>
            <p:cNvSpPr/>
            <p:nvPr/>
          </p:nvSpPr>
          <p:spPr>
            <a:xfrm flipV="1">
              <a:off x="2838024" y="2985423"/>
              <a:ext cx="1187361" cy="593680"/>
            </a:xfrm>
            <a:custGeom>
              <a:avLst/>
              <a:gdLst>
                <a:gd name="connsiteX0" fmla="*/ 0 w 1012182"/>
                <a:gd name="connsiteY0" fmla="*/ 0 h 506091"/>
                <a:gd name="connsiteX1" fmla="*/ 1012182 w 1012182"/>
                <a:gd name="connsiteY1" fmla="*/ 0 h 506091"/>
                <a:gd name="connsiteX2" fmla="*/ 1012182 w 1012182"/>
                <a:gd name="connsiteY2" fmla="*/ 1 h 506091"/>
                <a:gd name="connsiteX3" fmla="*/ 506091 w 1012182"/>
                <a:gd name="connsiteY3" fmla="*/ 506091 h 506091"/>
                <a:gd name="connsiteX4" fmla="*/ 0 w 1012182"/>
                <a:gd name="connsiteY4" fmla="*/ 1 h 506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2182" h="506091">
                  <a:moveTo>
                    <a:pt x="0" y="0"/>
                  </a:moveTo>
                  <a:lnTo>
                    <a:pt x="1012182" y="0"/>
                  </a:lnTo>
                  <a:lnTo>
                    <a:pt x="1012182" y="1"/>
                  </a:lnTo>
                  <a:cubicBezTo>
                    <a:pt x="1012182" y="279507"/>
                    <a:pt x="785597" y="506091"/>
                    <a:pt x="506091" y="506091"/>
                  </a:cubicBezTo>
                  <a:cubicBezTo>
                    <a:pt x="226585" y="506091"/>
                    <a:pt x="0" y="279507"/>
                    <a:pt x="0" y="1"/>
                  </a:cubicBezTo>
                  <a:close/>
                </a:path>
              </a:pathLst>
            </a:cu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a:ln>
                  <a:noFill/>
                </a:ln>
                <a:solidFill>
                  <a:prstClr val="white"/>
                </a:solidFill>
                <a:effectLst/>
                <a:uLnTx/>
                <a:uFillTx/>
                <a:cs typeface="+mn-ea"/>
                <a:sym typeface="+mn-lt"/>
              </a:endParaRPr>
            </a:p>
          </p:txBody>
        </p:sp>
        <p:grpSp>
          <p:nvGrpSpPr>
            <p:cNvPr id="27" name="Group 50"/>
            <p:cNvGrpSpPr/>
            <p:nvPr/>
          </p:nvGrpSpPr>
          <p:grpSpPr>
            <a:xfrm flipH="1" flipV="1">
              <a:off x="6567188" y="2249036"/>
              <a:ext cx="1187361" cy="1187357"/>
              <a:chOff x="6567186" y="2758615"/>
              <a:chExt cx="1187361" cy="1187357"/>
            </a:xfrm>
          </p:grpSpPr>
          <p:sp>
            <p:nvSpPr>
              <p:cNvPr id="37" name="i$liḋe-Oval 37"/>
              <p:cNvSpPr/>
              <p:nvPr/>
            </p:nvSpPr>
            <p:spPr>
              <a:xfrm>
                <a:off x="6567186" y="2758615"/>
                <a:ext cx="1187361" cy="1187357"/>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a:ln>
                    <a:noFill/>
                  </a:ln>
                  <a:solidFill>
                    <a:prstClr val="white"/>
                  </a:solidFill>
                  <a:effectLst/>
                  <a:uLnTx/>
                  <a:uFillTx/>
                  <a:cs typeface="+mn-ea"/>
                  <a:sym typeface="+mn-lt"/>
                </a:endParaRPr>
              </a:p>
            </p:txBody>
          </p:sp>
          <p:sp>
            <p:nvSpPr>
              <p:cNvPr id="38" name="i$liḋe-Freeform: Shape 38"/>
              <p:cNvSpPr/>
              <p:nvPr/>
            </p:nvSpPr>
            <p:spPr>
              <a:xfrm flipV="1">
                <a:off x="6567186" y="2758615"/>
                <a:ext cx="1187361" cy="593680"/>
              </a:xfrm>
              <a:custGeom>
                <a:avLst/>
                <a:gdLst>
                  <a:gd name="connsiteX0" fmla="*/ 0 w 1012182"/>
                  <a:gd name="connsiteY0" fmla="*/ 0 h 506091"/>
                  <a:gd name="connsiteX1" fmla="*/ 1012182 w 1012182"/>
                  <a:gd name="connsiteY1" fmla="*/ 0 h 506091"/>
                  <a:gd name="connsiteX2" fmla="*/ 1012182 w 1012182"/>
                  <a:gd name="connsiteY2" fmla="*/ 1 h 506091"/>
                  <a:gd name="connsiteX3" fmla="*/ 506091 w 1012182"/>
                  <a:gd name="connsiteY3" fmla="*/ 506091 h 506091"/>
                  <a:gd name="connsiteX4" fmla="*/ 0 w 1012182"/>
                  <a:gd name="connsiteY4" fmla="*/ 1 h 506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2182" h="506091">
                    <a:moveTo>
                      <a:pt x="0" y="0"/>
                    </a:moveTo>
                    <a:lnTo>
                      <a:pt x="1012182" y="0"/>
                    </a:lnTo>
                    <a:lnTo>
                      <a:pt x="1012182" y="1"/>
                    </a:lnTo>
                    <a:cubicBezTo>
                      <a:pt x="1012182" y="279507"/>
                      <a:pt x="785597" y="506091"/>
                      <a:pt x="506091" y="506091"/>
                    </a:cubicBezTo>
                    <a:cubicBezTo>
                      <a:pt x="226585" y="506091"/>
                      <a:pt x="0" y="279507"/>
                      <a:pt x="0" y="1"/>
                    </a:cubicBezTo>
                    <a:close/>
                  </a:path>
                </a:pathLst>
              </a:cu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a:ln>
                    <a:noFill/>
                  </a:ln>
                  <a:solidFill>
                    <a:prstClr val="white"/>
                  </a:solidFill>
                  <a:effectLst/>
                  <a:uLnTx/>
                  <a:uFillTx/>
                  <a:cs typeface="+mn-ea"/>
                  <a:sym typeface="+mn-lt"/>
                </a:endParaRPr>
              </a:p>
            </p:txBody>
          </p:sp>
        </p:grpSp>
        <p:sp>
          <p:nvSpPr>
            <p:cNvPr id="28" name="iS1ide-TextBox 49"/>
            <p:cNvSpPr txBox="1"/>
            <p:nvPr/>
          </p:nvSpPr>
          <p:spPr bwMode="auto">
            <a:xfrm>
              <a:off x="6710265" y="2939293"/>
              <a:ext cx="923330" cy="166199"/>
            </a:xfrm>
            <a:prstGeom prst="rect">
              <a:avLst/>
            </a:prstGeom>
            <a:noFill/>
            <a:scene3d>
              <a:camera prst="orthographicFront">
                <a:rot lat="0" lon="0" rev="0"/>
              </a:camera>
              <a:lightRig rig="threePt" dir="t"/>
            </a:scene3d>
            <a:sp3d prstMaterial="matte">
              <a:bevelT w="1270" h="1270"/>
            </a:sp3d>
          </p:spPr>
          <p:txBody>
            <a:bodyPr wrap="none" lIns="0" tIns="0" rIns="0" bIns="0">
              <a:noAutofit/>
            </a:bodyPr>
            <a:lstStyle/>
            <a:p>
              <a:pPr lvl="0" algn="ctr">
                <a:buClr>
                  <a:prstClr val="white"/>
                </a:buClr>
                <a:defRPr/>
              </a:pPr>
              <a:r>
                <a:rPr lang="zh-CN" altLang="en-US" sz="2135" b="1" dirty="0">
                  <a:solidFill>
                    <a:prstClr val="white"/>
                  </a:solidFill>
                  <a:cs typeface="+mn-ea"/>
                  <a:sym typeface="+mn-lt"/>
                </a:rPr>
                <a:t>问题</a:t>
              </a:r>
              <a:endParaRPr lang="zh-CN" altLang="en-US" sz="2135" b="1" dirty="0">
                <a:solidFill>
                  <a:prstClr val="white"/>
                </a:solidFill>
                <a:cs typeface="+mn-ea"/>
                <a:sym typeface="+mn-lt"/>
              </a:endParaRPr>
            </a:p>
          </p:txBody>
        </p:sp>
        <p:sp>
          <p:nvSpPr>
            <p:cNvPr id="29" name="iS1ide-TextBox 51"/>
            <p:cNvSpPr txBox="1"/>
            <p:nvPr/>
          </p:nvSpPr>
          <p:spPr bwMode="auto">
            <a:xfrm>
              <a:off x="6710265" y="4418993"/>
              <a:ext cx="923330" cy="166199"/>
            </a:xfrm>
            <a:prstGeom prst="rect">
              <a:avLst/>
            </a:prstGeom>
            <a:noFill/>
            <a:scene3d>
              <a:camera prst="orthographicFront">
                <a:rot lat="0" lon="0" rev="0"/>
              </a:camera>
              <a:lightRig rig="threePt" dir="t"/>
            </a:scene3d>
            <a:sp3d prstMaterial="matte">
              <a:bevelT w="1270" h="1270"/>
            </a:sp3d>
          </p:spPr>
          <p:txBody>
            <a:bodyPr wrap="none" lIns="0" tIns="0" rIns="0" bIns="0">
              <a:noAutofit/>
            </a:bodyPr>
            <a:lstStyle/>
            <a:p>
              <a:pPr lvl="0" algn="ctr">
                <a:buClr>
                  <a:prstClr val="white"/>
                </a:buClr>
                <a:defRPr/>
              </a:pPr>
              <a:r>
                <a:rPr lang="zh-CN" altLang="en-US" sz="2135" b="1" dirty="0">
                  <a:solidFill>
                    <a:prstClr val="white"/>
                  </a:solidFill>
                  <a:cs typeface="+mn-ea"/>
                  <a:sym typeface="+mn-lt"/>
                </a:rPr>
                <a:t>问题</a:t>
              </a:r>
              <a:endParaRPr lang="zh-CN" altLang="en-US" sz="2135" b="1" dirty="0">
                <a:solidFill>
                  <a:prstClr val="white"/>
                </a:solidFill>
                <a:cs typeface="+mn-ea"/>
                <a:sym typeface="+mn-lt"/>
              </a:endParaRPr>
            </a:p>
          </p:txBody>
        </p:sp>
        <p:sp>
          <p:nvSpPr>
            <p:cNvPr id="30" name="iS1ide-TextBox 52"/>
            <p:cNvSpPr txBox="1"/>
            <p:nvPr/>
          </p:nvSpPr>
          <p:spPr bwMode="auto">
            <a:xfrm>
              <a:off x="4839449" y="3632723"/>
              <a:ext cx="923330" cy="166199"/>
            </a:xfrm>
            <a:prstGeom prst="rect">
              <a:avLst/>
            </a:prstGeom>
            <a:noFill/>
            <a:scene3d>
              <a:camera prst="orthographicFront">
                <a:rot lat="0" lon="0" rev="0"/>
              </a:camera>
              <a:lightRig rig="threePt" dir="t"/>
            </a:scene3d>
            <a:sp3d prstMaterial="matte">
              <a:bevelT w="1270" h="1270"/>
            </a:sp3d>
          </p:spPr>
          <p:txBody>
            <a:bodyPr wrap="none" lIns="0" tIns="0" rIns="0" bIns="0">
              <a:noAutofit/>
            </a:bodyPr>
            <a:lstStyle/>
            <a:p>
              <a:pPr lvl="0" algn="ctr">
                <a:buClr>
                  <a:prstClr val="white"/>
                </a:buClr>
                <a:defRPr/>
              </a:pPr>
              <a:r>
                <a:rPr lang="zh-CN" altLang="en-US" sz="2135" b="1" dirty="0">
                  <a:solidFill>
                    <a:prstClr val="white"/>
                  </a:solidFill>
                  <a:cs typeface="+mn-ea"/>
                  <a:sym typeface="+mn-lt"/>
                </a:rPr>
                <a:t>问题</a:t>
              </a:r>
              <a:endParaRPr lang="zh-CN" altLang="en-US" sz="2135" b="1" dirty="0">
                <a:solidFill>
                  <a:prstClr val="white"/>
                </a:solidFill>
                <a:cs typeface="+mn-ea"/>
                <a:sym typeface="+mn-lt"/>
              </a:endParaRPr>
            </a:p>
          </p:txBody>
        </p:sp>
        <p:sp>
          <p:nvSpPr>
            <p:cNvPr id="31" name="iS1ide-TextBox 53"/>
            <p:cNvSpPr txBox="1"/>
            <p:nvPr/>
          </p:nvSpPr>
          <p:spPr bwMode="auto">
            <a:xfrm>
              <a:off x="2970037" y="3632723"/>
              <a:ext cx="923330" cy="166199"/>
            </a:xfrm>
            <a:prstGeom prst="rect">
              <a:avLst/>
            </a:prstGeom>
            <a:noFill/>
            <a:scene3d>
              <a:camera prst="orthographicFront">
                <a:rot lat="0" lon="0" rev="0"/>
              </a:camera>
              <a:lightRig rig="threePt" dir="t"/>
            </a:scene3d>
            <a:sp3d prstMaterial="matte">
              <a:bevelT w="1270" h="1270"/>
            </a:sp3d>
          </p:spPr>
          <p:txBody>
            <a:bodyPr wrap="none" lIns="0" tIns="0" rIns="0" bIns="0">
              <a:noAutofit/>
            </a:bodyPr>
            <a:lstStyle/>
            <a:p>
              <a:pPr marL="0" marR="0" lvl="0" indent="0" algn="ctr" defTabSz="914400" rtl="0" eaLnBrk="1" fontAlgn="auto" latinLnBrk="0" hangingPunct="1">
                <a:lnSpc>
                  <a:spcPct val="100000"/>
                </a:lnSpc>
                <a:spcBef>
                  <a:spcPts val="0"/>
                </a:spcBef>
                <a:spcAft>
                  <a:spcPts val="0"/>
                </a:spcAft>
                <a:buClr>
                  <a:prstClr val="white"/>
                </a:buClr>
                <a:buSzTx/>
                <a:buFontTx/>
                <a:buNone/>
                <a:defRPr/>
              </a:pPr>
              <a:r>
                <a:rPr kumimoji="0" lang="zh-CN" altLang="en-US" sz="2135" b="1" i="0" u="none" strike="noStrike" kern="1200" cap="none" spc="0" normalizeH="0" baseline="0" noProof="0" dirty="0">
                  <a:ln>
                    <a:noFill/>
                  </a:ln>
                  <a:solidFill>
                    <a:prstClr val="white"/>
                  </a:solidFill>
                  <a:effectLst/>
                  <a:uLnTx/>
                  <a:uFillTx/>
                  <a:cs typeface="+mn-ea"/>
                  <a:sym typeface="+mn-lt"/>
                </a:rPr>
                <a:t>问题</a:t>
              </a:r>
              <a:endParaRPr kumimoji="0" lang="zh-CN" altLang="en-US" sz="2135" b="1" i="0" u="none" strike="noStrike" kern="1200" cap="none" spc="0" normalizeH="0" baseline="0" noProof="0" dirty="0">
                <a:ln>
                  <a:noFill/>
                </a:ln>
                <a:solidFill>
                  <a:prstClr val="white"/>
                </a:solidFill>
                <a:effectLst/>
                <a:uLnTx/>
                <a:uFillTx/>
                <a:cs typeface="+mn-ea"/>
                <a:sym typeface="+mn-lt"/>
              </a:endParaRPr>
            </a:p>
          </p:txBody>
        </p:sp>
        <p:sp>
          <p:nvSpPr>
            <p:cNvPr id="32" name="iS1ide-Freeform: Shape 54"/>
            <p:cNvSpPr/>
            <p:nvPr/>
          </p:nvSpPr>
          <p:spPr bwMode="auto">
            <a:xfrm>
              <a:off x="8939606" y="2809193"/>
              <a:ext cx="316393" cy="316393"/>
            </a:xfrm>
            <a:custGeom>
              <a:avLst/>
              <a:gdLst>
                <a:gd name="T0" fmla="*/ 184 w 260"/>
                <a:gd name="T1" fmla="*/ 106 h 260"/>
                <a:gd name="T2" fmla="*/ 193 w 260"/>
                <a:gd name="T3" fmla="*/ 143 h 260"/>
                <a:gd name="T4" fmla="*/ 117 w 260"/>
                <a:gd name="T5" fmla="*/ 219 h 260"/>
                <a:gd name="T6" fmla="*/ 42 w 260"/>
                <a:gd name="T7" fmla="*/ 143 h 260"/>
                <a:gd name="T8" fmla="*/ 117 w 260"/>
                <a:gd name="T9" fmla="*/ 66 h 260"/>
                <a:gd name="T10" fmla="*/ 154 w 260"/>
                <a:gd name="T11" fmla="*/ 76 h 260"/>
                <a:gd name="T12" fmla="*/ 183 w 260"/>
                <a:gd name="T13" fmla="*/ 46 h 260"/>
                <a:gd name="T14" fmla="*/ 117 w 260"/>
                <a:gd name="T15" fmla="*/ 25 h 260"/>
                <a:gd name="T16" fmla="*/ 0 w 260"/>
                <a:gd name="T17" fmla="*/ 143 h 260"/>
                <a:gd name="T18" fmla="*/ 117 w 260"/>
                <a:gd name="T19" fmla="*/ 260 h 260"/>
                <a:gd name="T20" fmla="*/ 233 w 260"/>
                <a:gd name="T21" fmla="*/ 143 h 260"/>
                <a:gd name="T22" fmla="*/ 213 w 260"/>
                <a:gd name="T23" fmla="*/ 77 h 260"/>
                <a:gd name="T24" fmla="*/ 184 w 260"/>
                <a:gd name="T25" fmla="*/ 106 h 260"/>
                <a:gd name="T26" fmla="*/ 225 w 260"/>
                <a:gd name="T27" fmla="*/ 35 h 260"/>
                <a:gd name="T28" fmla="*/ 225 w 260"/>
                <a:gd name="T29" fmla="*/ 35 h 260"/>
                <a:gd name="T30" fmla="*/ 225 w 260"/>
                <a:gd name="T31" fmla="*/ 0 h 260"/>
                <a:gd name="T32" fmla="*/ 203 w 260"/>
                <a:gd name="T33" fmla="*/ 23 h 260"/>
                <a:gd name="T34" fmla="*/ 203 w 260"/>
                <a:gd name="T35" fmla="*/ 46 h 260"/>
                <a:gd name="T36" fmla="*/ 139 w 260"/>
                <a:gd name="T37" fmla="*/ 111 h 260"/>
                <a:gd name="T38" fmla="*/ 117 w 260"/>
                <a:gd name="T39" fmla="*/ 104 h 260"/>
                <a:gd name="T40" fmla="*/ 79 w 260"/>
                <a:gd name="T41" fmla="*/ 143 h 260"/>
                <a:gd name="T42" fmla="*/ 117 w 260"/>
                <a:gd name="T43" fmla="*/ 181 h 260"/>
                <a:gd name="T44" fmla="*/ 155 w 260"/>
                <a:gd name="T45" fmla="*/ 143 h 260"/>
                <a:gd name="T46" fmla="*/ 150 w 260"/>
                <a:gd name="T47" fmla="*/ 123 h 260"/>
                <a:gd name="T48" fmla="*/ 215 w 260"/>
                <a:gd name="T49" fmla="*/ 58 h 260"/>
                <a:gd name="T50" fmla="*/ 237 w 260"/>
                <a:gd name="T51" fmla="*/ 58 h 260"/>
                <a:gd name="T52" fmla="*/ 260 w 260"/>
                <a:gd name="T53" fmla="*/ 35 h 260"/>
                <a:gd name="T54" fmla="*/ 225 w 260"/>
                <a:gd name="T55" fmla="*/ 35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60" h="260">
                  <a:moveTo>
                    <a:pt x="184" y="106"/>
                  </a:moveTo>
                  <a:cubicBezTo>
                    <a:pt x="190" y="117"/>
                    <a:pt x="193" y="129"/>
                    <a:pt x="193" y="143"/>
                  </a:cubicBezTo>
                  <a:cubicBezTo>
                    <a:pt x="193" y="185"/>
                    <a:pt x="159" y="219"/>
                    <a:pt x="117" y="219"/>
                  </a:cubicBezTo>
                  <a:cubicBezTo>
                    <a:pt x="76" y="219"/>
                    <a:pt x="42" y="185"/>
                    <a:pt x="42" y="143"/>
                  </a:cubicBezTo>
                  <a:cubicBezTo>
                    <a:pt x="42" y="100"/>
                    <a:pt x="76" y="66"/>
                    <a:pt x="117" y="66"/>
                  </a:cubicBezTo>
                  <a:cubicBezTo>
                    <a:pt x="131" y="66"/>
                    <a:pt x="143" y="70"/>
                    <a:pt x="154" y="76"/>
                  </a:cubicBezTo>
                  <a:cubicBezTo>
                    <a:pt x="183" y="46"/>
                    <a:pt x="183" y="46"/>
                    <a:pt x="183" y="46"/>
                  </a:cubicBezTo>
                  <a:cubicBezTo>
                    <a:pt x="165" y="33"/>
                    <a:pt x="141" y="25"/>
                    <a:pt x="117" y="25"/>
                  </a:cubicBezTo>
                  <a:cubicBezTo>
                    <a:pt x="52" y="25"/>
                    <a:pt x="0" y="78"/>
                    <a:pt x="0" y="143"/>
                  </a:cubicBezTo>
                  <a:cubicBezTo>
                    <a:pt x="0" y="207"/>
                    <a:pt x="52" y="260"/>
                    <a:pt x="117" y="260"/>
                  </a:cubicBezTo>
                  <a:cubicBezTo>
                    <a:pt x="181" y="260"/>
                    <a:pt x="233" y="207"/>
                    <a:pt x="233" y="143"/>
                  </a:cubicBezTo>
                  <a:cubicBezTo>
                    <a:pt x="233" y="118"/>
                    <a:pt x="226" y="96"/>
                    <a:pt x="213" y="77"/>
                  </a:cubicBezTo>
                  <a:cubicBezTo>
                    <a:pt x="184" y="106"/>
                    <a:pt x="184" y="106"/>
                    <a:pt x="184" y="106"/>
                  </a:cubicBezTo>
                  <a:close/>
                  <a:moveTo>
                    <a:pt x="225" y="35"/>
                  </a:moveTo>
                  <a:cubicBezTo>
                    <a:pt x="225" y="35"/>
                    <a:pt x="225" y="35"/>
                    <a:pt x="225" y="35"/>
                  </a:cubicBezTo>
                  <a:cubicBezTo>
                    <a:pt x="225" y="0"/>
                    <a:pt x="225" y="0"/>
                    <a:pt x="225" y="0"/>
                  </a:cubicBezTo>
                  <a:cubicBezTo>
                    <a:pt x="203" y="23"/>
                    <a:pt x="203" y="23"/>
                    <a:pt x="203" y="23"/>
                  </a:cubicBezTo>
                  <a:cubicBezTo>
                    <a:pt x="203" y="46"/>
                    <a:pt x="203" y="46"/>
                    <a:pt x="203" y="46"/>
                  </a:cubicBezTo>
                  <a:cubicBezTo>
                    <a:pt x="139" y="111"/>
                    <a:pt x="139" y="111"/>
                    <a:pt x="139" y="111"/>
                  </a:cubicBezTo>
                  <a:cubicBezTo>
                    <a:pt x="133" y="106"/>
                    <a:pt x="125" y="104"/>
                    <a:pt x="117" y="104"/>
                  </a:cubicBezTo>
                  <a:cubicBezTo>
                    <a:pt x="96" y="104"/>
                    <a:pt x="79" y="121"/>
                    <a:pt x="79" y="143"/>
                  </a:cubicBezTo>
                  <a:cubicBezTo>
                    <a:pt x="79" y="164"/>
                    <a:pt x="96" y="181"/>
                    <a:pt x="117" y="181"/>
                  </a:cubicBezTo>
                  <a:cubicBezTo>
                    <a:pt x="138" y="181"/>
                    <a:pt x="155" y="164"/>
                    <a:pt x="155" y="143"/>
                  </a:cubicBezTo>
                  <a:cubicBezTo>
                    <a:pt x="155" y="136"/>
                    <a:pt x="154" y="129"/>
                    <a:pt x="150" y="123"/>
                  </a:cubicBezTo>
                  <a:cubicBezTo>
                    <a:pt x="215" y="58"/>
                    <a:pt x="215" y="58"/>
                    <a:pt x="215" y="58"/>
                  </a:cubicBezTo>
                  <a:cubicBezTo>
                    <a:pt x="237" y="58"/>
                    <a:pt x="237" y="58"/>
                    <a:pt x="237" y="58"/>
                  </a:cubicBezTo>
                  <a:cubicBezTo>
                    <a:pt x="260" y="35"/>
                    <a:pt x="260" y="35"/>
                    <a:pt x="260" y="35"/>
                  </a:cubicBezTo>
                  <a:cubicBezTo>
                    <a:pt x="225" y="35"/>
                    <a:pt x="225" y="35"/>
                    <a:pt x="225" y="35"/>
                  </a:cubicBezTo>
                  <a:close/>
                </a:path>
              </a:pathLst>
            </a:custGeom>
            <a:solidFill>
              <a:schemeClr val="bg1"/>
            </a:solidFill>
            <a:ln>
              <a:noFill/>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a:ln>
                  <a:noFill/>
                </a:ln>
                <a:solidFill>
                  <a:prstClr val="black"/>
                </a:solidFill>
                <a:effectLst/>
                <a:uLnTx/>
                <a:uFillTx/>
                <a:cs typeface="+mn-ea"/>
                <a:sym typeface="+mn-lt"/>
              </a:endParaRPr>
            </a:p>
          </p:txBody>
        </p:sp>
        <p:sp>
          <p:nvSpPr>
            <p:cNvPr id="33" name="iS1ide-Freeform: Shape 55"/>
            <p:cNvSpPr/>
            <p:nvPr/>
          </p:nvSpPr>
          <p:spPr bwMode="auto">
            <a:xfrm>
              <a:off x="3271350" y="3175190"/>
              <a:ext cx="316393" cy="316393"/>
            </a:xfrm>
            <a:custGeom>
              <a:avLst/>
              <a:gdLst>
                <a:gd name="T0" fmla="*/ 187 w 228"/>
                <a:gd name="T1" fmla="*/ 114 h 240"/>
                <a:gd name="T2" fmla="*/ 114 w 228"/>
                <a:gd name="T3" fmla="*/ 40 h 240"/>
                <a:gd name="T4" fmla="*/ 40 w 228"/>
                <a:gd name="T5" fmla="*/ 114 h 240"/>
                <a:gd name="T6" fmla="*/ 68 w 228"/>
                <a:gd name="T7" fmla="*/ 171 h 240"/>
                <a:gd name="T8" fmla="*/ 74 w 228"/>
                <a:gd name="T9" fmla="*/ 173 h 240"/>
                <a:gd name="T10" fmla="*/ 81 w 228"/>
                <a:gd name="T11" fmla="*/ 169 h 240"/>
                <a:gd name="T12" fmla="*/ 79 w 228"/>
                <a:gd name="T13" fmla="*/ 156 h 240"/>
                <a:gd name="T14" fmla="*/ 59 w 228"/>
                <a:gd name="T15" fmla="*/ 114 h 240"/>
                <a:gd name="T16" fmla="*/ 114 w 228"/>
                <a:gd name="T17" fmla="*/ 59 h 240"/>
                <a:gd name="T18" fmla="*/ 169 w 228"/>
                <a:gd name="T19" fmla="*/ 114 h 240"/>
                <a:gd name="T20" fmla="*/ 152 w 228"/>
                <a:gd name="T21" fmla="*/ 153 h 240"/>
                <a:gd name="T22" fmla="*/ 151 w 228"/>
                <a:gd name="T23" fmla="*/ 166 h 240"/>
                <a:gd name="T24" fmla="*/ 165 w 228"/>
                <a:gd name="T25" fmla="*/ 167 h 240"/>
                <a:gd name="T26" fmla="*/ 187 w 228"/>
                <a:gd name="T27" fmla="*/ 114 h 240"/>
                <a:gd name="T28" fmla="*/ 116 w 228"/>
                <a:gd name="T29" fmla="*/ 79 h 240"/>
                <a:gd name="T30" fmla="*/ 81 w 228"/>
                <a:gd name="T31" fmla="*/ 114 h 240"/>
                <a:gd name="T32" fmla="*/ 101 w 228"/>
                <a:gd name="T33" fmla="*/ 144 h 240"/>
                <a:gd name="T34" fmla="*/ 101 w 228"/>
                <a:gd name="T35" fmla="*/ 226 h 240"/>
                <a:gd name="T36" fmla="*/ 115 w 228"/>
                <a:gd name="T37" fmla="*/ 240 h 240"/>
                <a:gd name="T38" fmla="*/ 129 w 228"/>
                <a:gd name="T39" fmla="*/ 226 h 240"/>
                <a:gd name="T40" fmla="*/ 129 w 228"/>
                <a:gd name="T41" fmla="*/ 145 h 240"/>
                <a:gd name="T42" fmla="*/ 150 w 228"/>
                <a:gd name="T43" fmla="*/ 114 h 240"/>
                <a:gd name="T44" fmla="*/ 116 w 228"/>
                <a:gd name="T45" fmla="*/ 79 h 240"/>
                <a:gd name="T46" fmla="*/ 114 w 228"/>
                <a:gd name="T47" fmla="*/ 0 h 240"/>
                <a:gd name="T48" fmla="*/ 0 w 228"/>
                <a:gd name="T49" fmla="*/ 114 h 240"/>
                <a:gd name="T50" fmla="*/ 52 w 228"/>
                <a:gd name="T51" fmla="*/ 209 h 240"/>
                <a:gd name="T52" fmla="*/ 57 w 228"/>
                <a:gd name="T53" fmla="*/ 211 h 240"/>
                <a:gd name="T54" fmla="*/ 65 w 228"/>
                <a:gd name="T55" fmla="*/ 206 h 240"/>
                <a:gd name="T56" fmla="*/ 62 w 228"/>
                <a:gd name="T57" fmla="*/ 193 h 240"/>
                <a:gd name="T58" fmla="*/ 19 w 228"/>
                <a:gd name="T59" fmla="*/ 114 h 240"/>
                <a:gd name="T60" fmla="*/ 114 w 228"/>
                <a:gd name="T61" fmla="*/ 18 h 240"/>
                <a:gd name="T62" fmla="*/ 209 w 228"/>
                <a:gd name="T63" fmla="*/ 114 h 240"/>
                <a:gd name="T64" fmla="*/ 168 w 228"/>
                <a:gd name="T65" fmla="*/ 192 h 240"/>
                <a:gd name="T66" fmla="*/ 165 w 228"/>
                <a:gd name="T67" fmla="*/ 205 h 240"/>
                <a:gd name="T68" fmla="*/ 178 w 228"/>
                <a:gd name="T69" fmla="*/ 208 h 240"/>
                <a:gd name="T70" fmla="*/ 228 w 228"/>
                <a:gd name="T71" fmla="*/ 114 h 240"/>
                <a:gd name="T72" fmla="*/ 114 w 228"/>
                <a:gd name="T73" fmla="*/ 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8" h="240">
                  <a:moveTo>
                    <a:pt x="187" y="114"/>
                  </a:moveTo>
                  <a:cubicBezTo>
                    <a:pt x="187" y="73"/>
                    <a:pt x="154" y="40"/>
                    <a:pt x="114" y="40"/>
                  </a:cubicBezTo>
                  <a:cubicBezTo>
                    <a:pt x="73" y="40"/>
                    <a:pt x="40" y="73"/>
                    <a:pt x="40" y="114"/>
                  </a:cubicBezTo>
                  <a:cubicBezTo>
                    <a:pt x="40" y="136"/>
                    <a:pt x="50" y="157"/>
                    <a:pt x="68" y="171"/>
                  </a:cubicBezTo>
                  <a:cubicBezTo>
                    <a:pt x="69" y="172"/>
                    <a:pt x="71" y="173"/>
                    <a:pt x="74" y="173"/>
                  </a:cubicBezTo>
                  <a:cubicBezTo>
                    <a:pt x="76" y="173"/>
                    <a:pt x="79" y="171"/>
                    <a:pt x="81" y="169"/>
                  </a:cubicBezTo>
                  <a:cubicBezTo>
                    <a:pt x="84" y="165"/>
                    <a:pt x="83" y="159"/>
                    <a:pt x="79" y="156"/>
                  </a:cubicBezTo>
                  <a:cubicBezTo>
                    <a:pt x="67" y="146"/>
                    <a:pt x="59" y="130"/>
                    <a:pt x="59" y="114"/>
                  </a:cubicBezTo>
                  <a:cubicBezTo>
                    <a:pt x="59" y="83"/>
                    <a:pt x="84" y="59"/>
                    <a:pt x="114" y="59"/>
                  </a:cubicBezTo>
                  <a:cubicBezTo>
                    <a:pt x="144" y="59"/>
                    <a:pt x="169" y="83"/>
                    <a:pt x="169" y="114"/>
                  </a:cubicBezTo>
                  <a:cubicBezTo>
                    <a:pt x="169" y="129"/>
                    <a:pt x="163" y="143"/>
                    <a:pt x="152" y="153"/>
                  </a:cubicBezTo>
                  <a:cubicBezTo>
                    <a:pt x="148" y="157"/>
                    <a:pt x="148" y="163"/>
                    <a:pt x="151" y="166"/>
                  </a:cubicBezTo>
                  <a:cubicBezTo>
                    <a:pt x="155" y="170"/>
                    <a:pt x="161" y="170"/>
                    <a:pt x="165" y="167"/>
                  </a:cubicBezTo>
                  <a:cubicBezTo>
                    <a:pt x="179" y="153"/>
                    <a:pt x="187" y="134"/>
                    <a:pt x="187" y="114"/>
                  </a:cubicBezTo>
                  <a:close/>
                  <a:moveTo>
                    <a:pt x="116" y="79"/>
                  </a:moveTo>
                  <a:cubicBezTo>
                    <a:pt x="97" y="79"/>
                    <a:pt x="81" y="95"/>
                    <a:pt x="81" y="114"/>
                  </a:cubicBezTo>
                  <a:cubicBezTo>
                    <a:pt x="81" y="127"/>
                    <a:pt x="89" y="139"/>
                    <a:pt x="101" y="144"/>
                  </a:cubicBezTo>
                  <a:cubicBezTo>
                    <a:pt x="101" y="226"/>
                    <a:pt x="101" y="226"/>
                    <a:pt x="101" y="226"/>
                  </a:cubicBezTo>
                  <a:cubicBezTo>
                    <a:pt x="101" y="233"/>
                    <a:pt x="107" y="240"/>
                    <a:pt x="115" y="240"/>
                  </a:cubicBezTo>
                  <a:cubicBezTo>
                    <a:pt x="123" y="240"/>
                    <a:pt x="129" y="233"/>
                    <a:pt x="129" y="226"/>
                  </a:cubicBezTo>
                  <a:cubicBezTo>
                    <a:pt x="129" y="145"/>
                    <a:pt x="129" y="145"/>
                    <a:pt x="129" y="145"/>
                  </a:cubicBezTo>
                  <a:cubicBezTo>
                    <a:pt x="141" y="140"/>
                    <a:pt x="150" y="128"/>
                    <a:pt x="150" y="114"/>
                  </a:cubicBezTo>
                  <a:cubicBezTo>
                    <a:pt x="150" y="95"/>
                    <a:pt x="134" y="79"/>
                    <a:pt x="116" y="79"/>
                  </a:cubicBezTo>
                  <a:close/>
                  <a:moveTo>
                    <a:pt x="114" y="0"/>
                  </a:moveTo>
                  <a:cubicBezTo>
                    <a:pt x="51" y="0"/>
                    <a:pt x="0" y="51"/>
                    <a:pt x="0" y="114"/>
                  </a:cubicBezTo>
                  <a:cubicBezTo>
                    <a:pt x="0" y="152"/>
                    <a:pt x="19" y="188"/>
                    <a:pt x="52" y="209"/>
                  </a:cubicBezTo>
                  <a:cubicBezTo>
                    <a:pt x="54" y="210"/>
                    <a:pt x="55" y="211"/>
                    <a:pt x="57" y="211"/>
                  </a:cubicBezTo>
                  <a:cubicBezTo>
                    <a:pt x="60" y="211"/>
                    <a:pt x="63" y="209"/>
                    <a:pt x="65" y="206"/>
                  </a:cubicBezTo>
                  <a:cubicBezTo>
                    <a:pt x="68" y="202"/>
                    <a:pt x="67" y="196"/>
                    <a:pt x="62" y="193"/>
                  </a:cubicBezTo>
                  <a:cubicBezTo>
                    <a:pt x="35" y="176"/>
                    <a:pt x="19" y="146"/>
                    <a:pt x="19" y="114"/>
                  </a:cubicBezTo>
                  <a:cubicBezTo>
                    <a:pt x="19" y="61"/>
                    <a:pt x="61" y="18"/>
                    <a:pt x="114" y="18"/>
                  </a:cubicBezTo>
                  <a:cubicBezTo>
                    <a:pt x="166" y="18"/>
                    <a:pt x="209" y="61"/>
                    <a:pt x="209" y="114"/>
                  </a:cubicBezTo>
                  <a:cubicBezTo>
                    <a:pt x="209" y="145"/>
                    <a:pt x="194" y="174"/>
                    <a:pt x="168" y="192"/>
                  </a:cubicBezTo>
                  <a:cubicBezTo>
                    <a:pt x="163" y="195"/>
                    <a:pt x="162" y="201"/>
                    <a:pt x="165" y="205"/>
                  </a:cubicBezTo>
                  <a:cubicBezTo>
                    <a:pt x="168" y="209"/>
                    <a:pt x="174" y="211"/>
                    <a:pt x="178" y="208"/>
                  </a:cubicBezTo>
                  <a:cubicBezTo>
                    <a:pt x="209" y="186"/>
                    <a:pt x="228" y="151"/>
                    <a:pt x="228" y="114"/>
                  </a:cubicBezTo>
                  <a:cubicBezTo>
                    <a:pt x="228" y="51"/>
                    <a:pt x="177" y="0"/>
                    <a:pt x="114" y="0"/>
                  </a:cubicBezTo>
                  <a:close/>
                </a:path>
              </a:pathLst>
            </a:custGeom>
            <a:solidFill>
              <a:schemeClr val="bg1"/>
            </a:solidFill>
            <a:ln>
              <a:noFill/>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a:ln>
                  <a:noFill/>
                </a:ln>
                <a:solidFill>
                  <a:prstClr val="black"/>
                </a:solidFill>
                <a:effectLst/>
                <a:uLnTx/>
                <a:uFillTx/>
                <a:cs typeface="+mn-ea"/>
                <a:sym typeface="+mn-lt"/>
              </a:endParaRPr>
            </a:p>
          </p:txBody>
        </p:sp>
        <p:sp>
          <p:nvSpPr>
            <p:cNvPr id="34" name="iS1ide-Freeform: Shape 56"/>
            <p:cNvSpPr/>
            <p:nvPr/>
          </p:nvSpPr>
          <p:spPr bwMode="auto">
            <a:xfrm>
              <a:off x="5142918" y="3158565"/>
              <a:ext cx="316393" cy="316393"/>
            </a:xfrm>
            <a:custGeom>
              <a:avLst/>
              <a:gdLst>
                <a:gd name="T0" fmla="*/ 74 w 236"/>
                <a:gd name="T1" fmla="*/ 160 h 236"/>
                <a:gd name="T2" fmla="*/ 93 w 236"/>
                <a:gd name="T3" fmla="*/ 160 h 236"/>
                <a:gd name="T4" fmla="*/ 93 w 236"/>
                <a:gd name="T5" fmla="*/ 103 h 236"/>
                <a:gd name="T6" fmla="*/ 74 w 236"/>
                <a:gd name="T7" fmla="*/ 103 h 236"/>
                <a:gd name="T8" fmla="*/ 74 w 236"/>
                <a:gd name="T9" fmla="*/ 160 h 236"/>
                <a:gd name="T10" fmla="*/ 140 w 236"/>
                <a:gd name="T11" fmla="*/ 102 h 236"/>
                <a:gd name="T12" fmla="*/ 122 w 236"/>
                <a:gd name="T13" fmla="*/ 111 h 236"/>
                <a:gd name="T14" fmla="*/ 122 w 236"/>
                <a:gd name="T15" fmla="*/ 103 h 236"/>
                <a:gd name="T16" fmla="*/ 103 w 236"/>
                <a:gd name="T17" fmla="*/ 103 h 236"/>
                <a:gd name="T18" fmla="*/ 103 w 236"/>
                <a:gd name="T19" fmla="*/ 160 h 236"/>
                <a:gd name="T20" fmla="*/ 122 w 236"/>
                <a:gd name="T21" fmla="*/ 160 h 236"/>
                <a:gd name="T22" fmla="*/ 122 w 236"/>
                <a:gd name="T23" fmla="*/ 128 h 236"/>
                <a:gd name="T24" fmla="*/ 123 w 236"/>
                <a:gd name="T25" fmla="*/ 124 h 236"/>
                <a:gd name="T26" fmla="*/ 133 w 236"/>
                <a:gd name="T27" fmla="*/ 117 h 236"/>
                <a:gd name="T28" fmla="*/ 142 w 236"/>
                <a:gd name="T29" fmla="*/ 130 h 236"/>
                <a:gd name="T30" fmla="*/ 142 w 236"/>
                <a:gd name="T31" fmla="*/ 160 h 236"/>
                <a:gd name="T32" fmla="*/ 161 w 236"/>
                <a:gd name="T33" fmla="*/ 160 h 236"/>
                <a:gd name="T34" fmla="*/ 161 w 236"/>
                <a:gd name="T35" fmla="*/ 160 h 236"/>
                <a:gd name="T36" fmla="*/ 161 w 236"/>
                <a:gd name="T37" fmla="*/ 127 h 236"/>
                <a:gd name="T38" fmla="*/ 140 w 236"/>
                <a:gd name="T39" fmla="*/ 102 h 236"/>
                <a:gd name="T40" fmla="*/ 122 w 236"/>
                <a:gd name="T41" fmla="*/ 111 h 236"/>
                <a:gd name="T42" fmla="*/ 122 w 236"/>
                <a:gd name="T43" fmla="*/ 111 h 236"/>
                <a:gd name="T44" fmla="*/ 122 w 236"/>
                <a:gd name="T45" fmla="*/ 111 h 236"/>
                <a:gd name="T46" fmla="*/ 83 w 236"/>
                <a:gd name="T47" fmla="*/ 75 h 236"/>
                <a:gd name="T48" fmla="*/ 73 w 236"/>
                <a:gd name="T49" fmla="*/ 85 h 236"/>
                <a:gd name="T50" fmla="*/ 83 w 236"/>
                <a:gd name="T51" fmla="*/ 95 h 236"/>
                <a:gd name="T52" fmla="*/ 83 w 236"/>
                <a:gd name="T53" fmla="*/ 95 h 236"/>
                <a:gd name="T54" fmla="*/ 94 w 236"/>
                <a:gd name="T55" fmla="*/ 85 h 236"/>
                <a:gd name="T56" fmla="*/ 83 w 236"/>
                <a:gd name="T57" fmla="*/ 75 h 236"/>
                <a:gd name="T58" fmla="*/ 118 w 236"/>
                <a:gd name="T59" fmla="*/ 0 h 236"/>
                <a:gd name="T60" fmla="*/ 0 w 236"/>
                <a:gd name="T61" fmla="*/ 118 h 236"/>
                <a:gd name="T62" fmla="*/ 118 w 236"/>
                <a:gd name="T63" fmla="*/ 236 h 236"/>
                <a:gd name="T64" fmla="*/ 236 w 236"/>
                <a:gd name="T65" fmla="*/ 118 h 236"/>
                <a:gd name="T66" fmla="*/ 118 w 236"/>
                <a:gd name="T67" fmla="*/ 0 h 236"/>
                <a:gd name="T68" fmla="*/ 181 w 236"/>
                <a:gd name="T69" fmla="*/ 172 h 236"/>
                <a:gd name="T70" fmla="*/ 171 w 236"/>
                <a:gd name="T71" fmla="*/ 181 h 236"/>
                <a:gd name="T72" fmla="*/ 64 w 236"/>
                <a:gd name="T73" fmla="*/ 181 h 236"/>
                <a:gd name="T74" fmla="*/ 55 w 236"/>
                <a:gd name="T75" fmla="*/ 172 h 236"/>
                <a:gd name="T76" fmla="*/ 55 w 236"/>
                <a:gd name="T77" fmla="*/ 63 h 236"/>
                <a:gd name="T78" fmla="*/ 64 w 236"/>
                <a:gd name="T79" fmla="*/ 54 h 236"/>
                <a:gd name="T80" fmla="*/ 171 w 236"/>
                <a:gd name="T81" fmla="*/ 54 h 236"/>
                <a:gd name="T82" fmla="*/ 181 w 236"/>
                <a:gd name="T83" fmla="*/ 63 h 236"/>
                <a:gd name="T84" fmla="*/ 181 w 236"/>
                <a:gd name="T85" fmla="*/ 172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6" h="236">
                  <a:moveTo>
                    <a:pt x="74" y="160"/>
                  </a:moveTo>
                  <a:cubicBezTo>
                    <a:pt x="93" y="160"/>
                    <a:pt x="93" y="160"/>
                    <a:pt x="93" y="160"/>
                  </a:cubicBezTo>
                  <a:cubicBezTo>
                    <a:pt x="93" y="103"/>
                    <a:pt x="93" y="103"/>
                    <a:pt x="93" y="103"/>
                  </a:cubicBezTo>
                  <a:cubicBezTo>
                    <a:pt x="74" y="103"/>
                    <a:pt x="74" y="103"/>
                    <a:pt x="74" y="103"/>
                  </a:cubicBezTo>
                  <a:lnTo>
                    <a:pt x="74" y="160"/>
                  </a:lnTo>
                  <a:close/>
                  <a:moveTo>
                    <a:pt x="140" y="102"/>
                  </a:moveTo>
                  <a:cubicBezTo>
                    <a:pt x="129" y="102"/>
                    <a:pt x="125" y="107"/>
                    <a:pt x="122" y="111"/>
                  </a:cubicBezTo>
                  <a:cubicBezTo>
                    <a:pt x="122" y="103"/>
                    <a:pt x="122" y="103"/>
                    <a:pt x="122" y="103"/>
                  </a:cubicBezTo>
                  <a:cubicBezTo>
                    <a:pt x="103" y="103"/>
                    <a:pt x="103" y="103"/>
                    <a:pt x="103" y="103"/>
                  </a:cubicBezTo>
                  <a:cubicBezTo>
                    <a:pt x="104" y="108"/>
                    <a:pt x="103" y="160"/>
                    <a:pt x="103" y="160"/>
                  </a:cubicBezTo>
                  <a:cubicBezTo>
                    <a:pt x="122" y="160"/>
                    <a:pt x="122" y="160"/>
                    <a:pt x="122" y="160"/>
                  </a:cubicBezTo>
                  <a:cubicBezTo>
                    <a:pt x="122" y="128"/>
                    <a:pt x="122" y="128"/>
                    <a:pt x="122" y="128"/>
                  </a:cubicBezTo>
                  <a:cubicBezTo>
                    <a:pt x="122" y="127"/>
                    <a:pt x="123" y="125"/>
                    <a:pt x="123" y="124"/>
                  </a:cubicBezTo>
                  <a:cubicBezTo>
                    <a:pt x="124" y="120"/>
                    <a:pt x="128" y="117"/>
                    <a:pt x="133" y="117"/>
                  </a:cubicBezTo>
                  <a:cubicBezTo>
                    <a:pt x="140" y="117"/>
                    <a:pt x="142" y="122"/>
                    <a:pt x="142" y="130"/>
                  </a:cubicBezTo>
                  <a:cubicBezTo>
                    <a:pt x="142" y="160"/>
                    <a:pt x="142" y="160"/>
                    <a:pt x="142" y="160"/>
                  </a:cubicBezTo>
                  <a:cubicBezTo>
                    <a:pt x="161" y="160"/>
                    <a:pt x="161" y="160"/>
                    <a:pt x="161" y="160"/>
                  </a:cubicBezTo>
                  <a:cubicBezTo>
                    <a:pt x="161" y="160"/>
                    <a:pt x="161" y="160"/>
                    <a:pt x="161" y="160"/>
                  </a:cubicBezTo>
                  <a:cubicBezTo>
                    <a:pt x="161" y="127"/>
                    <a:pt x="161" y="127"/>
                    <a:pt x="161" y="127"/>
                  </a:cubicBezTo>
                  <a:cubicBezTo>
                    <a:pt x="161" y="110"/>
                    <a:pt x="152" y="102"/>
                    <a:pt x="140" y="102"/>
                  </a:cubicBezTo>
                  <a:close/>
                  <a:moveTo>
                    <a:pt x="122" y="111"/>
                  </a:moveTo>
                  <a:cubicBezTo>
                    <a:pt x="122" y="111"/>
                    <a:pt x="122" y="111"/>
                    <a:pt x="122" y="111"/>
                  </a:cubicBezTo>
                  <a:cubicBezTo>
                    <a:pt x="122" y="111"/>
                    <a:pt x="122" y="111"/>
                    <a:pt x="122" y="111"/>
                  </a:cubicBezTo>
                  <a:close/>
                  <a:moveTo>
                    <a:pt x="83" y="75"/>
                  </a:moveTo>
                  <a:cubicBezTo>
                    <a:pt x="77" y="75"/>
                    <a:pt x="73" y="80"/>
                    <a:pt x="73" y="85"/>
                  </a:cubicBezTo>
                  <a:cubicBezTo>
                    <a:pt x="73" y="91"/>
                    <a:pt x="77" y="95"/>
                    <a:pt x="83" y="95"/>
                  </a:cubicBezTo>
                  <a:cubicBezTo>
                    <a:pt x="83" y="95"/>
                    <a:pt x="83" y="95"/>
                    <a:pt x="83" y="95"/>
                  </a:cubicBezTo>
                  <a:cubicBezTo>
                    <a:pt x="90" y="95"/>
                    <a:pt x="94" y="91"/>
                    <a:pt x="94" y="85"/>
                  </a:cubicBezTo>
                  <a:cubicBezTo>
                    <a:pt x="94" y="80"/>
                    <a:pt x="90" y="75"/>
                    <a:pt x="83" y="75"/>
                  </a:cubicBez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81" y="172"/>
                  </a:moveTo>
                  <a:cubicBezTo>
                    <a:pt x="181" y="177"/>
                    <a:pt x="176" y="181"/>
                    <a:pt x="171" y="181"/>
                  </a:cubicBezTo>
                  <a:cubicBezTo>
                    <a:pt x="64" y="181"/>
                    <a:pt x="64" y="181"/>
                    <a:pt x="64" y="181"/>
                  </a:cubicBezTo>
                  <a:cubicBezTo>
                    <a:pt x="59" y="181"/>
                    <a:pt x="55" y="177"/>
                    <a:pt x="55" y="172"/>
                  </a:cubicBezTo>
                  <a:cubicBezTo>
                    <a:pt x="55" y="63"/>
                    <a:pt x="55" y="63"/>
                    <a:pt x="55" y="63"/>
                  </a:cubicBezTo>
                  <a:cubicBezTo>
                    <a:pt x="55" y="58"/>
                    <a:pt x="59" y="54"/>
                    <a:pt x="64" y="54"/>
                  </a:cubicBezTo>
                  <a:cubicBezTo>
                    <a:pt x="171" y="54"/>
                    <a:pt x="171" y="54"/>
                    <a:pt x="171" y="54"/>
                  </a:cubicBezTo>
                  <a:cubicBezTo>
                    <a:pt x="176" y="54"/>
                    <a:pt x="181" y="58"/>
                    <a:pt x="181" y="63"/>
                  </a:cubicBezTo>
                  <a:cubicBezTo>
                    <a:pt x="181" y="172"/>
                    <a:pt x="181" y="172"/>
                    <a:pt x="181" y="172"/>
                  </a:cubicBezTo>
                  <a:close/>
                </a:path>
              </a:pathLst>
            </a:custGeom>
            <a:solidFill>
              <a:schemeClr val="bg1"/>
            </a:solidFill>
            <a:ln>
              <a:noFill/>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a:ln>
                  <a:noFill/>
                </a:ln>
                <a:solidFill>
                  <a:prstClr val="black"/>
                </a:solidFill>
                <a:effectLst/>
                <a:uLnTx/>
                <a:uFillTx/>
                <a:cs typeface="+mn-ea"/>
                <a:sym typeface="+mn-lt"/>
              </a:endParaRPr>
            </a:p>
          </p:txBody>
        </p:sp>
        <p:sp>
          <p:nvSpPr>
            <p:cNvPr id="35" name="iS1ide-Freeform: Shape 57"/>
            <p:cNvSpPr/>
            <p:nvPr/>
          </p:nvSpPr>
          <p:spPr bwMode="auto">
            <a:xfrm>
              <a:off x="7005438" y="2408496"/>
              <a:ext cx="316393" cy="316393"/>
            </a:xfrm>
            <a:custGeom>
              <a:avLst/>
              <a:gdLst>
                <a:gd name="T0" fmla="*/ 116 w 232"/>
                <a:gd name="T1" fmla="*/ 0 h 232"/>
                <a:gd name="T2" fmla="*/ 0 w 232"/>
                <a:gd name="T3" fmla="*/ 116 h 232"/>
                <a:gd name="T4" fmla="*/ 116 w 232"/>
                <a:gd name="T5" fmla="*/ 232 h 232"/>
                <a:gd name="T6" fmla="*/ 232 w 232"/>
                <a:gd name="T7" fmla="*/ 116 h 232"/>
                <a:gd name="T8" fmla="*/ 116 w 232"/>
                <a:gd name="T9" fmla="*/ 0 h 232"/>
                <a:gd name="T10" fmla="*/ 129 w 232"/>
                <a:gd name="T11" fmla="*/ 208 h 232"/>
                <a:gd name="T12" fmla="*/ 129 w 232"/>
                <a:gd name="T13" fmla="*/ 190 h 232"/>
                <a:gd name="T14" fmla="*/ 117 w 232"/>
                <a:gd name="T15" fmla="*/ 178 h 232"/>
                <a:gd name="T16" fmla="*/ 105 w 232"/>
                <a:gd name="T17" fmla="*/ 190 h 232"/>
                <a:gd name="T18" fmla="*/ 105 w 232"/>
                <a:gd name="T19" fmla="*/ 208 h 232"/>
                <a:gd name="T20" fmla="*/ 25 w 232"/>
                <a:gd name="T21" fmla="*/ 129 h 232"/>
                <a:gd name="T22" fmla="*/ 42 w 232"/>
                <a:gd name="T23" fmla="*/ 129 h 232"/>
                <a:gd name="T24" fmla="*/ 53 w 232"/>
                <a:gd name="T25" fmla="*/ 117 h 232"/>
                <a:gd name="T26" fmla="*/ 42 w 232"/>
                <a:gd name="T27" fmla="*/ 105 h 232"/>
                <a:gd name="T28" fmla="*/ 24 w 232"/>
                <a:gd name="T29" fmla="*/ 105 h 232"/>
                <a:gd name="T30" fmla="*/ 104 w 232"/>
                <a:gd name="T31" fmla="*/ 25 h 232"/>
                <a:gd name="T32" fmla="*/ 104 w 232"/>
                <a:gd name="T33" fmla="*/ 41 h 232"/>
                <a:gd name="T34" fmla="*/ 116 w 232"/>
                <a:gd name="T35" fmla="*/ 53 h 232"/>
                <a:gd name="T36" fmla="*/ 128 w 232"/>
                <a:gd name="T37" fmla="*/ 41 h 232"/>
                <a:gd name="T38" fmla="*/ 128 w 232"/>
                <a:gd name="T39" fmla="*/ 25 h 232"/>
                <a:gd name="T40" fmla="*/ 208 w 232"/>
                <a:gd name="T41" fmla="*/ 104 h 232"/>
                <a:gd name="T42" fmla="*/ 190 w 232"/>
                <a:gd name="T43" fmla="*/ 104 h 232"/>
                <a:gd name="T44" fmla="*/ 179 w 232"/>
                <a:gd name="T45" fmla="*/ 116 h 232"/>
                <a:gd name="T46" fmla="*/ 190 w 232"/>
                <a:gd name="T47" fmla="*/ 128 h 232"/>
                <a:gd name="T48" fmla="*/ 208 w 232"/>
                <a:gd name="T49" fmla="*/ 128 h 232"/>
                <a:gd name="T50" fmla="*/ 129 w 232"/>
                <a:gd name="T51" fmla="*/ 208 h 232"/>
                <a:gd name="T52" fmla="*/ 124 w 232"/>
                <a:gd name="T53" fmla="*/ 94 h 232"/>
                <a:gd name="T54" fmla="*/ 70 w 232"/>
                <a:gd name="T55" fmla="*/ 69 h 232"/>
                <a:gd name="T56" fmla="*/ 94 w 232"/>
                <a:gd name="T57" fmla="*/ 124 h 232"/>
                <a:gd name="T58" fmla="*/ 109 w 232"/>
                <a:gd name="T59" fmla="*/ 138 h 232"/>
                <a:gd name="T60" fmla="*/ 163 w 232"/>
                <a:gd name="T61" fmla="*/ 163 h 232"/>
                <a:gd name="T62" fmla="*/ 138 w 232"/>
                <a:gd name="T63" fmla="*/ 108 h 232"/>
                <a:gd name="T64" fmla="*/ 124 w 232"/>
                <a:gd name="T65" fmla="*/ 94 h 232"/>
                <a:gd name="T66" fmla="*/ 123 w 232"/>
                <a:gd name="T67" fmla="*/ 123 h 232"/>
                <a:gd name="T68" fmla="*/ 110 w 232"/>
                <a:gd name="T69" fmla="*/ 123 h 232"/>
                <a:gd name="T70" fmla="*/ 110 w 232"/>
                <a:gd name="T71" fmla="*/ 109 h 232"/>
                <a:gd name="T72" fmla="*/ 123 w 232"/>
                <a:gd name="T73" fmla="*/ 109 h 232"/>
                <a:gd name="T74" fmla="*/ 123 w 232"/>
                <a:gd name="T75" fmla="*/ 123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2" h="232">
                  <a:moveTo>
                    <a:pt x="116" y="0"/>
                  </a:moveTo>
                  <a:cubicBezTo>
                    <a:pt x="52" y="0"/>
                    <a:pt x="0" y="52"/>
                    <a:pt x="0" y="116"/>
                  </a:cubicBezTo>
                  <a:cubicBezTo>
                    <a:pt x="0" y="180"/>
                    <a:pt x="52" y="232"/>
                    <a:pt x="116" y="232"/>
                  </a:cubicBezTo>
                  <a:cubicBezTo>
                    <a:pt x="180" y="232"/>
                    <a:pt x="232" y="180"/>
                    <a:pt x="232" y="116"/>
                  </a:cubicBezTo>
                  <a:cubicBezTo>
                    <a:pt x="232" y="52"/>
                    <a:pt x="180" y="0"/>
                    <a:pt x="116" y="0"/>
                  </a:cubicBezTo>
                  <a:close/>
                  <a:moveTo>
                    <a:pt x="129" y="208"/>
                  </a:moveTo>
                  <a:cubicBezTo>
                    <a:pt x="129" y="190"/>
                    <a:pt x="129" y="190"/>
                    <a:pt x="129" y="190"/>
                  </a:cubicBezTo>
                  <a:cubicBezTo>
                    <a:pt x="129" y="183"/>
                    <a:pt x="123" y="178"/>
                    <a:pt x="117" y="178"/>
                  </a:cubicBezTo>
                  <a:cubicBezTo>
                    <a:pt x="110" y="178"/>
                    <a:pt x="105" y="183"/>
                    <a:pt x="105" y="190"/>
                  </a:cubicBezTo>
                  <a:cubicBezTo>
                    <a:pt x="105" y="208"/>
                    <a:pt x="105" y="208"/>
                    <a:pt x="105" y="208"/>
                  </a:cubicBezTo>
                  <a:cubicBezTo>
                    <a:pt x="63" y="203"/>
                    <a:pt x="30" y="170"/>
                    <a:pt x="25" y="129"/>
                  </a:cubicBezTo>
                  <a:cubicBezTo>
                    <a:pt x="42" y="129"/>
                    <a:pt x="42" y="129"/>
                    <a:pt x="42" y="129"/>
                  </a:cubicBezTo>
                  <a:cubicBezTo>
                    <a:pt x="48" y="129"/>
                    <a:pt x="53" y="123"/>
                    <a:pt x="53" y="117"/>
                  </a:cubicBezTo>
                  <a:cubicBezTo>
                    <a:pt x="53" y="110"/>
                    <a:pt x="48" y="105"/>
                    <a:pt x="42" y="105"/>
                  </a:cubicBezTo>
                  <a:cubicBezTo>
                    <a:pt x="24" y="105"/>
                    <a:pt x="24" y="105"/>
                    <a:pt x="24" y="105"/>
                  </a:cubicBezTo>
                  <a:cubicBezTo>
                    <a:pt x="29" y="63"/>
                    <a:pt x="63" y="30"/>
                    <a:pt x="104" y="25"/>
                  </a:cubicBezTo>
                  <a:cubicBezTo>
                    <a:pt x="104" y="41"/>
                    <a:pt x="104" y="41"/>
                    <a:pt x="104" y="41"/>
                  </a:cubicBezTo>
                  <a:cubicBezTo>
                    <a:pt x="104" y="47"/>
                    <a:pt x="109" y="53"/>
                    <a:pt x="116" y="53"/>
                  </a:cubicBezTo>
                  <a:cubicBezTo>
                    <a:pt x="122" y="53"/>
                    <a:pt x="128" y="47"/>
                    <a:pt x="128" y="41"/>
                  </a:cubicBezTo>
                  <a:cubicBezTo>
                    <a:pt x="128" y="25"/>
                    <a:pt x="128" y="25"/>
                    <a:pt x="128" y="25"/>
                  </a:cubicBezTo>
                  <a:cubicBezTo>
                    <a:pt x="169" y="30"/>
                    <a:pt x="202" y="63"/>
                    <a:pt x="208" y="104"/>
                  </a:cubicBezTo>
                  <a:cubicBezTo>
                    <a:pt x="190" y="104"/>
                    <a:pt x="190" y="104"/>
                    <a:pt x="190" y="104"/>
                  </a:cubicBezTo>
                  <a:cubicBezTo>
                    <a:pt x="184" y="104"/>
                    <a:pt x="179" y="109"/>
                    <a:pt x="179" y="116"/>
                  </a:cubicBezTo>
                  <a:cubicBezTo>
                    <a:pt x="179" y="122"/>
                    <a:pt x="184" y="128"/>
                    <a:pt x="190" y="128"/>
                  </a:cubicBezTo>
                  <a:cubicBezTo>
                    <a:pt x="208" y="128"/>
                    <a:pt x="208" y="128"/>
                    <a:pt x="208" y="128"/>
                  </a:cubicBezTo>
                  <a:cubicBezTo>
                    <a:pt x="203" y="169"/>
                    <a:pt x="170" y="202"/>
                    <a:pt x="129" y="208"/>
                  </a:cubicBezTo>
                  <a:close/>
                  <a:moveTo>
                    <a:pt x="124" y="94"/>
                  </a:moveTo>
                  <a:cubicBezTo>
                    <a:pt x="70" y="69"/>
                    <a:pt x="70" y="69"/>
                    <a:pt x="70" y="69"/>
                  </a:cubicBezTo>
                  <a:cubicBezTo>
                    <a:pt x="94" y="124"/>
                    <a:pt x="94" y="124"/>
                    <a:pt x="94" y="124"/>
                  </a:cubicBezTo>
                  <a:cubicBezTo>
                    <a:pt x="97" y="129"/>
                    <a:pt x="103" y="136"/>
                    <a:pt x="109" y="138"/>
                  </a:cubicBezTo>
                  <a:cubicBezTo>
                    <a:pt x="163" y="163"/>
                    <a:pt x="163" y="163"/>
                    <a:pt x="163" y="163"/>
                  </a:cubicBezTo>
                  <a:cubicBezTo>
                    <a:pt x="138" y="108"/>
                    <a:pt x="138" y="108"/>
                    <a:pt x="138" y="108"/>
                  </a:cubicBezTo>
                  <a:cubicBezTo>
                    <a:pt x="136" y="103"/>
                    <a:pt x="130" y="96"/>
                    <a:pt x="124" y="94"/>
                  </a:cubicBezTo>
                  <a:close/>
                  <a:moveTo>
                    <a:pt x="123" y="123"/>
                  </a:moveTo>
                  <a:cubicBezTo>
                    <a:pt x="119" y="126"/>
                    <a:pt x="113" y="126"/>
                    <a:pt x="110" y="123"/>
                  </a:cubicBezTo>
                  <a:cubicBezTo>
                    <a:pt x="106" y="119"/>
                    <a:pt x="106" y="113"/>
                    <a:pt x="110" y="109"/>
                  </a:cubicBezTo>
                  <a:cubicBezTo>
                    <a:pt x="113" y="106"/>
                    <a:pt x="119" y="106"/>
                    <a:pt x="123" y="109"/>
                  </a:cubicBezTo>
                  <a:cubicBezTo>
                    <a:pt x="127" y="113"/>
                    <a:pt x="127" y="119"/>
                    <a:pt x="123" y="123"/>
                  </a:cubicBezTo>
                  <a:close/>
                </a:path>
              </a:pathLst>
            </a:custGeom>
            <a:solidFill>
              <a:schemeClr val="bg1"/>
            </a:solidFill>
            <a:ln>
              <a:noFill/>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a:ln>
                  <a:noFill/>
                </a:ln>
                <a:solidFill>
                  <a:prstClr val="black"/>
                </a:solidFill>
                <a:effectLst/>
                <a:uLnTx/>
                <a:uFillTx/>
                <a:cs typeface="+mn-ea"/>
                <a:sym typeface="+mn-lt"/>
              </a:endParaRPr>
            </a:p>
          </p:txBody>
        </p:sp>
        <p:sp>
          <p:nvSpPr>
            <p:cNvPr id="36" name="iS1ide-Freeform: Shape 58"/>
            <p:cNvSpPr/>
            <p:nvPr/>
          </p:nvSpPr>
          <p:spPr bwMode="auto">
            <a:xfrm>
              <a:off x="7002670" y="3907512"/>
              <a:ext cx="316393" cy="316393"/>
            </a:xfrm>
            <a:custGeom>
              <a:avLst/>
              <a:gdLst>
                <a:gd name="T0" fmla="*/ 182 w 236"/>
                <a:gd name="T1" fmla="*/ 109 h 236"/>
                <a:gd name="T2" fmla="*/ 157 w 236"/>
                <a:gd name="T3" fmla="*/ 103 h 236"/>
                <a:gd name="T4" fmla="*/ 134 w 236"/>
                <a:gd name="T5" fmla="*/ 102 h 236"/>
                <a:gd name="T6" fmla="*/ 120 w 236"/>
                <a:gd name="T7" fmla="*/ 114 h 236"/>
                <a:gd name="T8" fmla="*/ 118 w 236"/>
                <a:gd name="T9" fmla="*/ 129 h 236"/>
                <a:gd name="T10" fmla="*/ 122 w 236"/>
                <a:gd name="T11" fmla="*/ 141 h 236"/>
                <a:gd name="T12" fmla="*/ 135 w 236"/>
                <a:gd name="T13" fmla="*/ 156 h 236"/>
                <a:gd name="T14" fmla="*/ 139 w 236"/>
                <a:gd name="T15" fmla="*/ 185 h 236"/>
                <a:gd name="T16" fmla="*/ 152 w 236"/>
                <a:gd name="T17" fmla="*/ 198 h 236"/>
                <a:gd name="T18" fmla="*/ 169 w 236"/>
                <a:gd name="T19" fmla="*/ 180 h 236"/>
                <a:gd name="T20" fmla="*/ 187 w 236"/>
                <a:gd name="T21" fmla="*/ 150 h 236"/>
                <a:gd name="T22" fmla="*/ 200 w 236"/>
                <a:gd name="T23" fmla="*/ 122 h 236"/>
                <a:gd name="T24" fmla="*/ 182 w 236"/>
                <a:gd name="T25" fmla="*/ 109 h 236"/>
                <a:gd name="T26" fmla="*/ 118 w 236"/>
                <a:gd name="T27" fmla="*/ 0 h 236"/>
                <a:gd name="T28" fmla="*/ 0 w 236"/>
                <a:gd name="T29" fmla="*/ 118 h 236"/>
                <a:gd name="T30" fmla="*/ 118 w 236"/>
                <a:gd name="T31" fmla="*/ 236 h 236"/>
                <a:gd name="T32" fmla="*/ 236 w 236"/>
                <a:gd name="T33" fmla="*/ 118 h 236"/>
                <a:gd name="T34" fmla="*/ 118 w 236"/>
                <a:gd name="T35" fmla="*/ 0 h 236"/>
                <a:gd name="T36" fmla="*/ 126 w 236"/>
                <a:gd name="T37" fmla="*/ 212 h 236"/>
                <a:gd name="T38" fmla="*/ 128 w 236"/>
                <a:gd name="T39" fmla="*/ 208 h 236"/>
                <a:gd name="T40" fmla="*/ 125 w 236"/>
                <a:gd name="T41" fmla="*/ 186 h 236"/>
                <a:gd name="T42" fmla="*/ 105 w 236"/>
                <a:gd name="T43" fmla="*/ 186 h 236"/>
                <a:gd name="T44" fmla="*/ 98 w 236"/>
                <a:gd name="T45" fmla="*/ 207 h 236"/>
                <a:gd name="T46" fmla="*/ 102 w 236"/>
                <a:gd name="T47" fmla="*/ 211 h 236"/>
                <a:gd name="T48" fmla="*/ 34 w 236"/>
                <a:gd name="T49" fmla="*/ 161 h 236"/>
                <a:gd name="T50" fmla="*/ 44 w 236"/>
                <a:gd name="T51" fmla="*/ 157 h 236"/>
                <a:gd name="T52" fmla="*/ 44 w 236"/>
                <a:gd name="T53" fmla="*/ 157 h 236"/>
                <a:gd name="T54" fmla="*/ 81 w 236"/>
                <a:gd name="T55" fmla="*/ 142 h 236"/>
                <a:gd name="T56" fmla="*/ 81 w 236"/>
                <a:gd name="T57" fmla="*/ 118 h 236"/>
                <a:gd name="T58" fmla="*/ 55 w 236"/>
                <a:gd name="T59" fmla="*/ 94 h 236"/>
                <a:gd name="T60" fmla="*/ 28 w 236"/>
                <a:gd name="T61" fmla="*/ 90 h 236"/>
                <a:gd name="T62" fmla="*/ 84 w 236"/>
                <a:gd name="T63" fmla="*/ 30 h 236"/>
                <a:gd name="T64" fmla="*/ 84 w 236"/>
                <a:gd name="T65" fmla="*/ 31 h 236"/>
                <a:gd name="T66" fmla="*/ 102 w 236"/>
                <a:gd name="T67" fmla="*/ 56 h 236"/>
                <a:gd name="T68" fmla="*/ 120 w 236"/>
                <a:gd name="T69" fmla="*/ 79 h 236"/>
                <a:gd name="T70" fmla="*/ 131 w 236"/>
                <a:gd name="T71" fmla="*/ 97 h 236"/>
                <a:gd name="T72" fmla="*/ 146 w 236"/>
                <a:gd name="T73" fmla="*/ 88 h 236"/>
                <a:gd name="T74" fmla="*/ 177 w 236"/>
                <a:gd name="T75" fmla="*/ 66 h 236"/>
                <a:gd name="T76" fmla="*/ 190 w 236"/>
                <a:gd name="T77" fmla="*/ 57 h 236"/>
                <a:gd name="T78" fmla="*/ 212 w 236"/>
                <a:gd name="T79" fmla="*/ 118 h 236"/>
                <a:gd name="T80" fmla="*/ 126 w 236"/>
                <a:gd name="T81" fmla="*/ 212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36" h="236">
                  <a:moveTo>
                    <a:pt x="182" y="109"/>
                  </a:moveTo>
                  <a:cubicBezTo>
                    <a:pt x="172" y="107"/>
                    <a:pt x="161" y="105"/>
                    <a:pt x="157" y="103"/>
                  </a:cubicBezTo>
                  <a:cubicBezTo>
                    <a:pt x="153" y="102"/>
                    <a:pt x="143" y="101"/>
                    <a:pt x="134" y="102"/>
                  </a:cubicBezTo>
                  <a:cubicBezTo>
                    <a:pt x="125" y="103"/>
                    <a:pt x="119" y="109"/>
                    <a:pt x="120" y="114"/>
                  </a:cubicBezTo>
                  <a:cubicBezTo>
                    <a:pt x="121" y="119"/>
                    <a:pt x="120" y="126"/>
                    <a:pt x="118" y="129"/>
                  </a:cubicBezTo>
                  <a:cubicBezTo>
                    <a:pt x="117" y="132"/>
                    <a:pt x="118" y="138"/>
                    <a:pt x="122" y="141"/>
                  </a:cubicBezTo>
                  <a:cubicBezTo>
                    <a:pt x="127" y="144"/>
                    <a:pt x="132" y="151"/>
                    <a:pt x="135" y="156"/>
                  </a:cubicBezTo>
                  <a:cubicBezTo>
                    <a:pt x="138" y="162"/>
                    <a:pt x="140" y="175"/>
                    <a:pt x="139" y="185"/>
                  </a:cubicBezTo>
                  <a:cubicBezTo>
                    <a:pt x="139" y="195"/>
                    <a:pt x="145" y="201"/>
                    <a:pt x="152" y="198"/>
                  </a:cubicBezTo>
                  <a:cubicBezTo>
                    <a:pt x="160" y="195"/>
                    <a:pt x="167" y="187"/>
                    <a:pt x="169" y="180"/>
                  </a:cubicBezTo>
                  <a:cubicBezTo>
                    <a:pt x="171" y="174"/>
                    <a:pt x="179" y="160"/>
                    <a:pt x="187" y="150"/>
                  </a:cubicBezTo>
                  <a:cubicBezTo>
                    <a:pt x="195" y="140"/>
                    <a:pt x="201" y="127"/>
                    <a:pt x="200" y="122"/>
                  </a:cubicBezTo>
                  <a:cubicBezTo>
                    <a:pt x="200" y="116"/>
                    <a:pt x="191" y="111"/>
                    <a:pt x="182" y="109"/>
                  </a:cubicBez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26" y="212"/>
                  </a:moveTo>
                  <a:cubicBezTo>
                    <a:pt x="127" y="211"/>
                    <a:pt x="128" y="209"/>
                    <a:pt x="128" y="208"/>
                  </a:cubicBezTo>
                  <a:cubicBezTo>
                    <a:pt x="130" y="201"/>
                    <a:pt x="128" y="191"/>
                    <a:pt x="125" y="186"/>
                  </a:cubicBezTo>
                  <a:cubicBezTo>
                    <a:pt x="121" y="181"/>
                    <a:pt x="112" y="181"/>
                    <a:pt x="105" y="186"/>
                  </a:cubicBezTo>
                  <a:cubicBezTo>
                    <a:pt x="97" y="191"/>
                    <a:pt x="94" y="200"/>
                    <a:pt x="98" y="207"/>
                  </a:cubicBezTo>
                  <a:cubicBezTo>
                    <a:pt x="99" y="208"/>
                    <a:pt x="100" y="210"/>
                    <a:pt x="102" y="211"/>
                  </a:cubicBezTo>
                  <a:cubicBezTo>
                    <a:pt x="72" y="206"/>
                    <a:pt x="47" y="187"/>
                    <a:pt x="34" y="161"/>
                  </a:cubicBezTo>
                  <a:cubicBezTo>
                    <a:pt x="37" y="161"/>
                    <a:pt x="40" y="159"/>
                    <a:pt x="44" y="157"/>
                  </a:cubicBezTo>
                  <a:cubicBezTo>
                    <a:pt x="44" y="157"/>
                    <a:pt x="44" y="157"/>
                    <a:pt x="44" y="157"/>
                  </a:cubicBezTo>
                  <a:cubicBezTo>
                    <a:pt x="57" y="148"/>
                    <a:pt x="74" y="141"/>
                    <a:pt x="81" y="142"/>
                  </a:cubicBezTo>
                  <a:cubicBezTo>
                    <a:pt x="89" y="142"/>
                    <a:pt x="89" y="131"/>
                    <a:pt x="81" y="118"/>
                  </a:cubicBezTo>
                  <a:cubicBezTo>
                    <a:pt x="74" y="105"/>
                    <a:pt x="62" y="94"/>
                    <a:pt x="55" y="94"/>
                  </a:cubicBezTo>
                  <a:cubicBezTo>
                    <a:pt x="48" y="94"/>
                    <a:pt x="36" y="92"/>
                    <a:pt x="28" y="90"/>
                  </a:cubicBezTo>
                  <a:cubicBezTo>
                    <a:pt x="37" y="62"/>
                    <a:pt x="58" y="41"/>
                    <a:pt x="84" y="30"/>
                  </a:cubicBezTo>
                  <a:cubicBezTo>
                    <a:pt x="84" y="31"/>
                    <a:pt x="84" y="31"/>
                    <a:pt x="84" y="31"/>
                  </a:cubicBezTo>
                  <a:cubicBezTo>
                    <a:pt x="86" y="39"/>
                    <a:pt x="95" y="50"/>
                    <a:pt x="102" y="56"/>
                  </a:cubicBezTo>
                  <a:cubicBezTo>
                    <a:pt x="110" y="62"/>
                    <a:pt x="118" y="72"/>
                    <a:pt x="120" y="79"/>
                  </a:cubicBezTo>
                  <a:cubicBezTo>
                    <a:pt x="122" y="85"/>
                    <a:pt x="127" y="93"/>
                    <a:pt x="131" y="97"/>
                  </a:cubicBezTo>
                  <a:cubicBezTo>
                    <a:pt x="136" y="100"/>
                    <a:pt x="142" y="96"/>
                    <a:pt x="146" y="88"/>
                  </a:cubicBezTo>
                  <a:cubicBezTo>
                    <a:pt x="150" y="80"/>
                    <a:pt x="164" y="70"/>
                    <a:pt x="177" y="66"/>
                  </a:cubicBezTo>
                  <a:cubicBezTo>
                    <a:pt x="183" y="64"/>
                    <a:pt x="187" y="61"/>
                    <a:pt x="190" y="57"/>
                  </a:cubicBezTo>
                  <a:cubicBezTo>
                    <a:pt x="204" y="74"/>
                    <a:pt x="212" y="95"/>
                    <a:pt x="212" y="118"/>
                  </a:cubicBezTo>
                  <a:cubicBezTo>
                    <a:pt x="212" y="168"/>
                    <a:pt x="174" y="208"/>
                    <a:pt x="126" y="212"/>
                  </a:cubicBezTo>
                  <a:close/>
                </a:path>
              </a:pathLst>
            </a:custGeom>
            <a:solidFill>
              <a:schemeClr val="bg1"/>
            </a:solidFill>
            <a:ln>
              <a:noFill/>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a:ln>
                  <a:noFill/>
                </a:ln>
                <a:solidFill>
                  <a:prstClr val="black"/>
                </a:solidFill>
                <a:effectLst/>
                <a:uLnTx/>
                <a:uFillTx/>
                <a:cs typeface="+mn-ea"/>
                <a:sym typeface="+mn-lt"/>
              </a:endParaRPr>
            </a:p>
          </p:txBody>
        </p:sp>
      </p:grpSp>
      <p:sp>
        <p:nvSpPr>
          <p:cNvPr id="50" name="i$liḋe-TextBox 105"/>
          <p:cNvSpPr txBox="1"/>
          <p:nvPr/>
        </p:nvSpPr>
        <p:spPr>
          <a:xfrm>
            <a:off x="967556" y="5239918"/>
            <a:ext cx="10346519" cy="705160"/>
          </a:xfrm>
          <a:prstGeom prst="rect">
            <a:avLst/>
          </a:prstGeom>
          <a:noFill/>
        </p:spPr>
        <p:txBody>
          <a:bodyPr wrap="square" lIns="0" tIns="0" rIns="0" bIns="0">
            <a:normAutofit/>
          </a:bodyPr>
          <a:lstStyle/>
          <a:p>
            <a:pPr algn="ctr">
              <a:lnSpc>
                <a:spcPct val="120000"/>
              </a:lnSpc>
              <a:defRPr/>
            </a:pPr>
            <a:r>
              <a:rPr kumimoji="0" lang="zh-CN" altLang="en-US" sz="1400" b="0" i="0" u="none" strike="noStrike" kern="1200" cap="none" spc="0" normalizeH="0" baseline="0" noProof="0" dirty="0">
                <a:ln>
                  <a:noFill/>
                </a:ln>
                <a:solidFill>
                  <a:prstClr val="black"/>
                </a:solidFill>
                <a:effectLst/>
                <a:uLnTx/>
                <a:uFillTx/>
                <a:cs typeface="+mn-ea"/>
                <a:sym typeface="+mn-lt"/>
              </a:rPr>
              <a:t>输入你在工作中存在的问题和遇到的问题，尽可能简要地描述，并理清各个问题中间存在的联系，进而针对性地得出自己的提高</a:t>
            </a:r>
            <a:r>
              <a:rPr lang="zh-CN" altLang="en-US" sz="1400" dirty="0">
                <a:solidFill>
                  <a:prstClr val="black"/>
                </a:solidFill>
                <a:cs typeface="+mn-ea"/>
                <a:sym typeface="+mn-lt"/>
              </a:rPr>
              <a:t>方案。输入你在工作中存在的问题和遇到的问题，尽可能简要地描述，并理清各个问题中间存在的联系，进而针对性地得出自己的提高方案。</a:t>
            </a:r>
            <a:endParaRPr lang="zh-CN" altLang="en-US" sz="1400" dirty="0">
              <a:solidFill>
                <a:prstClr val="black"/>
              </a:solidFill>
              <a:cs typeface="+mn-ea"/>
              <a:sym typeface="+mn-lt"/>
            </a:endParaRPr>
          </a:p>
          <a:p>
            <a:pPr marL="0" marR="0" lvl="0" indent="0" algn="ctr" defTabSz="914400" rtl="0" eaLnBrk="1" fontAlgn="auto" latinLnBrk="0" hangingPunct="1">
              <a:lnSpc>
                <a:spcPct val="12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prstClr val="black"/>
              </a:solidFill>
              <a:effectLst/>
              <a:uLnTx/>
              <a:uFillTx/>
              <a:cs typeface="+mn-ea"/>
              <a:sym typeface="+mn-lt"/>
            </a:endParaRPr>
          </a:p>
        </p:txBody>
      </p:sp>
      <p:sp>
        <p:nvSpPr>
          <p:cNvPr id="52" name="矩形 51"/>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3" name="矩形 52"/>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4" name="文本框 53"/>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存在问题</a:t>
            </a:r>
            <a:endParaRPr lang="zh-CN" altLang="en-US" sz="36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50"/>
                                        </p:tgtEl>
                                        <p:attrNameLst>
                                          <p:attrName>style.visibility</p:attrName>
                                        </p:attrNameLst>
                                      </p:cBhvr>
                                      <p:to>
                                        <p:strVal val="visible"/>
                                      </p:to>
                                    </p:set>
                                    <p:animEffect transition="in" filter="fade">
                                      <p:cBhvr>
                                        <p:cTn id="13" dur="500"/>
                                        <p:tgtEl>
                                          <p:spTgt spid="50"/>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52"/>
                                        </p:tgtEl>
                                        <p:attrNameLst>
                                          <p:attrName>style.visibility</p:attrName>
                                        </p:attrNameLst>
                                      </p:cBhvr>
                                      <p:to>
                                        <p:strVal val="visible"/>
                                      </p:to>
                                    </p:set>
                                    <p:animEffect transition="in" filter="wheel(1)">
                                      <p:cBhvr>
                                        <p:cTn id="16" dur="2000"/>
                                        <p:tgtEl>
                                          <p:spTgt spid="52"/>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53"/>
                                        </p:tgtEl>
                                        <p:attrNameLst>
                                          <p:attrName>style.visibility</p:attrName>
                                        </p:attrNameLst>
                                      </p:cBhvr>
                                      <p:to>
                                        <p:strVal val="visible"/>
                                      </p:to>
                                    </p:set>
                                    <p:animEffect transition="in" filter="wheel(1)">
                                      <p:cBhvr>
                                        <p:cTn id="19" dur="2000"/>
                                        <p:tgtEl>
                                          <p:spTgt spid="5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4"/>
                                        </p:tgtEl>
                                        <p:attrNameLst>
                                          <p:attrName>style.visibility</p:attrName>
                                        </p:attrNameLst>
                                      </p:cBhvr>
                                      <p:to>
                                        <p:strVal val="visible"/>
                                      </p:to>
                                    </p:set>
                                    <p:animEffect transition="in" filter="fade">
                                      <p:cBhvr>
                                        <p:cTn id="22"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2" grpId="0" animBg="1"/>
      <p:bldP spid="53" grpId="0" animBg="1"/>
      <p:bldP spid="5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 name="图片 48"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grpSp>
        <p:nvGrpSpPr>
          <p:cNvPr id="4" name="Group 3"/>
          <p:cNvGrpSpPr/>
          <p:nvPr/>
        </p:nvGrpSpPr>
        <p:grpSpPr>
          <a:xfrm rot="1016215">
            <a:off x="4062601" y="1819444"/>
            <a:ext cx="3430313" cy="3432231"/>
            <a:chOff x="4676776" y="2278062"/>
            <a:chExt cx="2843213" cy="2844801"/>
          </a:xfrm>
        </p:grpSpPr>
        <p:sp>
          <p:nvSpPr>
            <p:cNvPr id="31" name="Freeform: Shape 4"/>
            <p:cNvSpPr/>
            <p:nvPr/>
          </p:nvSpPr>
          <p:spPr bwMode="auto">
            <a:xfrm>
              <a:off x="4902201" y="3098800"/>
              <a:ext cx="1370013" cy="1192213"/>
            </a:xfrm>
            <a:custGeom>
              <a:avLst/>
              <a:gdLst>
                <a:gd name="T0" fmla="*/ 648 w 863"/>
                <a:gd name="T1" fmla="*/ 751 h 751"/>
                <a:gd name="T2" fmla="*/ 216 w 863"/>
                <a:gd name="T3" fmla="*/ 751 h 751"/>
                <a:gd name="T4" fmla="*/ 0 w 863"/>
                <a:gd name="T5" fmla="*/ 376 h 751"/>
                <a:gd name="T6" fmla="*/ 216 w 863"/>
                <a:gd name="T7" fmla="*/ 0 h 751"/>
                <a:gd name="T8" fmla="*/ 648 w 863"/>
                <a:gd name="T9" fmla="*/ 0 h 751"/>
                <a:gd name="T10" fmla="*/ 863 w 863"/>
                <a:gd name="T11" fmla="*/ 376 h 751"/>
                <a:gd name="T12" fmla="*/ 648 w 863"/>
                <a:gd name="T13" fmla="*/ 751 h 751"/>
              </a:gdLst>
              <a:ahLst/>
              <a:cxnLst>
                <a:cxn ang="0">
                  <a:pos x="T0" y="T1"/>
                </a:cxn>
                <a:cxn ang="0">
                  <a:pos x="T2" y="T3"/>
                </a:cxn>
                <a:cxn ang="0">
                  <a:pos x="T4" y="T5"/>
                </a:cxn>
                <a:cxn ang="0">
                  <a:pos x="T6" y="T7"/>
                </a:cxn>
                <a:cxn ang="0">
                  <a:pos x="T8" y="T9"/>
                </a:cxn>
                <a:cxn ang="0">
                  <a:pos x="T10" y="T11"/>
                </a:cxn>
                <a:cxn ang="0">
                  <a:pos x="T12" y="T13"/>
                </a:cxn>
              </a:cxnLst>
              <a:rect l="0" t="0" r="r" b="b"/>
              <a:pathLst>
                <a:path w="863" h="751">
                  <a:moveTo>
                    <a:pt x="648" y="751"/>
                  </a:moveTo>
                  <a:lnTo>
                    <a:pt x="216" y="751"/>
                  </a:lnTo>
                  <a:lnTo>
                    <a:pt x="0" y="376"/>
                  </a:lnTo>
                  <a:lnTo>
                    <a:pt x="216" y="0"/>
                  </a:lnTo>
                  <a:lnTo>
                    <a:pt x="648" y="0"/>
                  </a:lnTo>
                  <a:lnTo>
                    <a:pt x="863" y="376"/>
                  </a:lnTo>
                  <a:lnTo>
                    <a:pt x="648" y="751"/>
                  </a:lnTo>
                  <a:close/>
                </a:path>
              </a:pathLst>
            </a:custGeom>
            <a:noFill/>
            <a:ln w="112713" cap="flat">
              <a:solidFill>
                <a:schemeClr val="bg1">
                  <a:lumMod val="85000"/>
                </a:schemeClr>
              </a:solidFill>
              <a:prstDash val="solid"/>
              <a:miter lim="800000"/>
            </a:ln>
            <a:extLst>
              <a:ext uri="{909E8E84-426E-40DD-AFC4-6F175D3DCCD1}">
                <a14:hiddenFill xmlns:a14="http://schemas.microsoft.com/office/drawing/2010/main">
                  <a:solidFill>
                    <a:srgbClr val="FFFFFF"/>
                  </a:solidFill>
                </a14:hiddenFill>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32" name="Freeform: Shape 5"/>
            <p:cNvSpPr/>
            <p:nvPr/>
          </p:nvSpPr>
          <p:spPr bwMode="auto">
            <a:xfrm>
              <a:off x="5930901" y="3706812"/>
              <a:ext cx="1370013" cy="1190625"/>
            </a:xfrm>
            <a:custGeom>
              <a:avLst/>
              <a:gdLst>
                <a:gd name="T0" fmla="*/ 647 w 863"/>
                <a:gd name="T1" fmla="*/ 750 h 750"/>
                <a:gd name="T2" fmla="*/ 215 w 863"/>
                <a:gd name="T3" fmla="*/ 750 h 750"/>
                <a:gd name="T4" fmla="*/ 0 w 863"/>
                <a:gd name="T5" fmla="*/ 375 h 750"/>
                <a:gd name="T6" fmla="*/ 215 w 863"/>
                <a:gd name="T7" fmla="*/ 0 h 750"/>
                <a:gd name="T8" fmla="*/ 647 w 863"/>
                <a:gd name="T9" fmla="*/ 0 h 750"/>
                <a:gd name="T10" fmla="*/ 863 w 863"/>
                <a:gd name="T11" fmla="*/ 375 h 750"/>
                <a:gd name="T12" fmla="*/ 647 w 863"/>
                <a:gd name="T13" fmla="*/ 750 h 750"/>
              </a:gdLst>
              <a:ahLst/>
              <a:cxnLst>
                <a:cxn ang="0">
                  <a:pos x="T0" y="T1"/>
                </a:cxn>
                <a:cxn ang="0">
                  <a:pos x="T2" y="T3"/>
                </a:cxn>
                <a:cxn ang="0">
                  <a:pos x="T4" y="T5"/>
                </a:cxn>
                <a:cxn ang="0">
                  <a:pos x="T6" y="T7"/>
                </a:cxn>
                <a:cxn ang="0">
                  <a:pos x="T8" y="T9"/>
                </a:cxn>
                <a:cxn ang="0">
                  <a:pos x="T10" y="T11"/>
                </a:cxn>
                <a:cxn ang="0">
                  <a:pos x="T12" y="T13"/>
                </a:cxn>
              </a:cxnLst>
              <a:rect l="0" t="0" r="r" b="b"/>
              <a:pathLst>
                <a:path w="863" h="750">
                  <a:moveTo>
                    <a:pt x="647" y="750"/>
                  </a:moveTo>
                  <a:lnTo>
                    <a:pt x="215" y="750"/>
                  </a:lnTo>
                  <a:lnTo>
                    <a:pt x="0" y="375"/>
                  </a:lnTo>
                  <a:lnTo>
                    <a:pt x="215" y="0"/>
                  </a:lnTo>
                  <a:lnTo>
                    <a:pt x="647" y="0"/>
                  </a:lnTo>
                  <a:lnTo>
                    <a:pt x="863" y="375"/>
                  </a:lnTo>
                  <a:lnTo>
                    <a:pt x="647" y="750"/>
                  </a:lnTo>
                  <a:close/>
                </a:path>
              </a:pathLst>
            </a:custGeom>
            <a:noFill/>
            <a:ln w="112713" cap="flat">
              <a:solidFill>
                <a:schemeClr val="bg1">
                  <a:lumMod val="85000"/>
                </a:schemeClr>
              </a:solidFill>
              <a:prstDash val="solid"/>
              <a:miter lim="800000"/>
            </a:ln>
            <a:extLst>
              <a:ext uri="{909E8E84-426E-40DD-AFC4-6F175D3DCCD1}">
                <a14:hiddenFill xmlns:a14="http://schemas.microsoft.com/office/drawing/2010/main">
                  <a:solidFill>
                    <a:srgbClr val="FFFFFF"/>
                  </a:solidFill>
                </a14:hiddenFill>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33" name="Straight Connector 6"/>
            <p:cNvSpPr/>
            <p:nvPr/>
          </p:nvSpPr>
          <p:spPr bwMode="auto">
            <a:xfrm flipV="1">
              <a:off x="5930901" y="2509837"/>
              <a:ext cx="330200" cy="588963"/>
            </a:xfrm>
            <a:prstGeom prst="line">
              <a:avLst/>
            </a:prstGeom>
            <a:noFill/>
            <a:ln w="112713" cap="flat">
              <a:solidFill>
                <a:schemeClr val="bg1">
                  <a:lumMod val="85000"/>
                </a:schemeClr>
              </a:solidFill>
              <a:prstDash val="solid"/>
              <a:miter lim="800000"/>
            </a:ln>
            <a:extLst>
              <a:ext uri="{909E8E84-426E-40DD-AFC4-6F175D3DCCD1}">
                <a14:hiddenFill xmlns:a14="http://schemas.microsoft.com/office/drawing/2010/main">
                  <a:noFill/>
                </a14:hiddenFill>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34" name="Straight Connector 7"/>
            <p:cNvSpPr/>
            <p:nvPr/>
          </p:nvSpPr>
          <p:spPr bwMode="auto">
            <a:xfrm flipV="1">
              <a:off x="6964364" y="3098800"/>
              <a:ext cx="330200" cy="596900"/>
            </a:xfrm>
            <a:prstGeom prst="line">
              <a:avLst/>
            </a:prstGeom>
            <a:noFill/>
            <a:ln w="112713" cap="flat">
              <a:solidFill>
                <a:schemeClr val="bg1">
                  <a:lumMod val="85000"/>
                </a:schemeClr>
              </a:solidFill>
              <a:prstDash val="solid"/>
              <a:miter lim="800000"/>
            </a:ln>
            <a:extLst>
              <a:ext uri="{909E8E84-426E-40DD-AFC4-6F175D3DCCD1}">
                <a14:hiddenFill xmlns:a14="http://schemas.microsoft.com/office/drawing/2010/main">
                  <a:noFill/>
                </a14:hiddenFill>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35" name="Straight Connector 8"/>
            <p:cNvSpPr/>
            <p:nvPr/>
          </p:nvSpPr>
          <p:spPr bwMode="auto">
            <a:xfrm flipV="1">
              <a:off x="4902201" y="4302125"/>
              <a:ext cx="331788" cy="595313"/>
            </a:xfrm>
            <a:prstGeom prst="line">
              <a:avLst/>
            </a:prstGeom>
            <a:noFill/>
            <a:ln w="112713" cap="flat">
              <a:solidFill>
                <a:schemeClr val="bg1">
                  <a:lumMod val="85000"/>
                </a:schemeClr>
              </a:solidFill>
              <a:prstDash val="solid"/>
              <a:miter lim="800000"/>
            </a:ln>
            <a:extLst>
              <a:ext uri="{909E8E84-426E-40DD-AFC4-6F175D3DCCD1}">
                <a14:hiddenFill xmlns:a14="http://schemas.microsoft.com/office/drawing/2010/main">
                  <a:noFill/>
                </a14:hiddenFill>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36" name="Oval 9"/>
            <p:cNvSpPr/>
            <p:nvPr/>
          </p:nvSpPr>
          <p:spPr bwMode="auto">
            <a:xfrm>
              <a:off x="6048376" y="3470275"/>
              <a:ext cx="449263" cy="449263"/>
            </a:xfrm>
            <a:prstGeom prst="ellipse">
              <a:avLst/>
            </a:prstGeom>
            <a:solidFill>
              <a:schemeClr val="accent1"/>
            </a:solidFill>
            <a:ln>
              <a:noFill/>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37" name="Oval 10"/>
            <p:cNvSpPr/>
            <p:nvPr/>
          </p:nvSpPr>
          <p:spPr bwMode="auto">
            <a:xfrm>
              <a:off x="4756151" y="3536950"/>
              <a:ext cx="314325" cy="309563"/>
            </a:xfrm>
            <a:prstGeom prst="ellipse">
              <a:avLst/>
            </a:pr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38" name="Oval 11"/>
            <p:cNvSpPr/>
            <p:nvPr/>
          </p:nvSpPr>
          <p:spPr bwMode="auto">
            <a:xfrm>
              <a:off x="5772151" y="2947987"/>
              <a:ext cx="309563" cy="307975"/>
            </a:xfrm>
            <a:prstGeom prst="ellipse">
              <a:avLst/>
            </a:prstGeom>
            <a:solidFill>
              <a:schemeClr val="accent2"/>
            </a:solidFill>
            <a:ln>
              <a:noFill/>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39" name="Oval 12"/>
            <p:cNvSpPr/>
            <p:nvPr/>
          </p:nvSpPr>
          <p:spPr bwMode="auto">
            <a:xfrm>
              <a:off x="6807201" y="3554412"/>
              <a:ext cx="307975" cy="309563"/>
            </a:xfrm>
            <a:prstGeom prst="ellipse">
              <a:avLst/>
            </a:prstGeom>
            <a:solidFill>
              <a:schemeClr val="accent6"/>
            </a:solidFill>
            <a:ln>
              <a:noFill/>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40" name="Oval 13"/>
            <p:cNvSpPr/>
            <p:nvPr/>
          </p:nvSpPr>
          <p:spPr bwMode="auto">
            <a:xfrm>
              <a:off x="7115176" y="4116387"/>
              <a:ext cx="314325" cy="309563"/>
            </a:xfrm>
            <a:prstGeom prst="ellipse">
              <a:avLst/>
            </a:prstGeom>
            <a:solidFill>
              <a:schemeClr val="accent5"/>
            </a:solidFill>
            <a:ln>
              <a:noFill/>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41" name="Oval 14"/>
            <p:cNvSpPr/>
            <p:nvPr/>
          </p:nvSpPr>
          <p:spPr bwMode="auto">
            <a:xfrm>
              <a:off x="6121401" y="4724400"/>
              <a:ext cx="309563" cy="307975"/>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42" name="Oval 15"/>
            <p:cNvSpPr/>
            <p:nvPr/>
          </p:nvSpPr>
          <p:spPr bwMode="auto">
            <a:xfrm>
              <a:off x="7070726" y="2874962"/>
              <a:ext cx="449263" cy="449263"/>
            </a:xfrm>
            <a:prstGeom prst="ellipse">
              <a:avLst/>
            </a:prstGeom>
            <a:solidFill>
              <a:schemeClr val="accent3"/>
            </a:solidFill>
            <a:ln>
              <a:noFill/>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43" name="Oval 16"/>
            <p:cNvSpPr/>
            <p:nvPr/>
          </p:nvSpPr>
          <p:spPr bwMode="auto">
            <a:xfrm>
              <a:off x="4676776" y="4673600"/>
              <a:ext cx="450850" cy="449263"/>
            </a:xfrm>
            <a:prstGeom prst="ellipse">
              <a:avLst/>
            </a:prstGeom>
            <a:solidFill>
              <a:schemeClr val="accent6"/>
            </a:solid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44" name="Oval 17"/>
            <p:cNvSpPr/>
            <p:nvPr/>
          </p:nvSpPr>
          <p:spPr bwMode="auto">
            <a:xfrm>
              <a:off x="6037264" y="2278062"/>
              <a:ext cx="449263" cy="455613"/>
            </a:xfrm>
            <a:prstGeom prst="ellipse">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45" name="Oval 18"/>
            <p:cNvSpPr/>
            <p:nvPr/>
          </p:nvSpPr>
          <p:spPr bwMode="auto">
            <a:xfrm>
              <a:off x="5138739" y="2981325"/>
              <a:ext cx="234950" cy="236538"/>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46" name="Oval 19"/>
            <p:cNvSpPr/>
            <p:nvPr/>
          </p:nvSpPr>
          <p:spPr bwMode="auto">
            <a:xfrm>
              <a:off x="5127626" y="4173537"/>
              <a:ext cx="234950" cy="234950"/>
            </a:xfrm>
            <a:prstGeom prst="ellipse">
              <a:avLst/>
            </a:pr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47" name="Oval 20"/>
            <p:cNvSpPr/>
            <p:nvPr/>
          </p:nvSpPr>
          <p:spPr bwMode="auto">
            <a:xfrm>
              <a:off x="5795964" y="4156075"/>
              <a:ext cx="230188" cy="230188"/>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48" name="Oval 21"/>
            <p:cNvSpPr/>
            <p:nvPr/>
          </p:nvSpPr>
          <p:spPr bwMode="auto">
            <a:xfrm>
              <a:off x="6840539" y="4779962"/>
              <a:ext cx="234950" cy="236538"/>
            </a:xfrm>
            <a:prstGeom prst="ellipse">
              <a:avLst/>
            </a:prstGeom>
            <a:solidFill>
              <a:schemeClr val="accent4"/>
            </a:solidFill>
            <a:ln>
              <a:noFill/>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grpSp>
      <p:grpSp>
        <p:nvGrpSpPr>
          <p:cNvPr id="51" name="组合 50"/>
          <p:cNvGrpSpPr/>
          <p:nvPr/>
        </p:nvGrpSpPr>
        <p:grpSpPr>
          <a:xfrm>
            <a:off x="861648" y="1874167"/>
            <a:ext cx="7611679" cy="3191805"/>
            <a:chOff x="972272" y="1484324"/>
            <a:chExt cx="5708759" cy="2393854"/>
          </a:xfrm>
        </p:grpSpPr>
        <p:grpSp>
          <p:nvGrpSpPr>
            <p:cNvPr id="5" name="Group 59"/>
            <p:cNvGrpSpPr/>
            <p:nvPr/>
          </p:nvGrpSpPr>
          <p:grpSpPr>
            <a:xfrm>
              <a:off x="6296920" y="1553847"/>
              <a:ext cx="384111" cy="2312996"/>
              <a:chOff x="8544272" y="2071796"/>
              <a:chExt cx="512148" cy="3083994"/>
            </a:xfrm>
          </p:grpSpPr>
          <p:sp>
            <p:nvSpPr>
              <p:cNvPr id="28" name="Freeform: Shape 28"/>
              <p:cNvSpPr>
                <a:spLocks noChangeAspect="1"/>
              </p:cNvSpPr>
              <p:nvPr/>
            </p:nvSpPr>
            <p:spPr bwMode="auto">
              <a:xfrm>
                <a:off x="8666177" y="4765445"/>
                <a:ext cx="390243" cy="390345"/>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accent6"/>
              </a:solidFill>
              <a:ln>
                <a:noFill/>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29" name="Freeform: Shape 29"/>
              <p:cNvSpPr>
                <a:spLocks noChangeAspect="1"/>
              </p:cNvSpPr>
              <p:nvPr/>
            </p:nvSpPr>
            <p:spPr bwMode="auto">
              <a:xfrm>
                <a:off x="8708913" y="2071796"/>
                <a:ext cx="339566" cy="406410"/>
              </a:xfrm>
              <a:custGeom>
                <a:avLst/>
                <a:gdLst>
                  <a:gd name="connsiteX0" fmla="*/ 206367 w 449768"/>
                  <a:gd name="connsiteY0" fmla="*/ 423375 h 538305"/>
                  <a:gd name="connsiteX1" fmla="*/ 208536 w 449768"/>
                  <a:gd name="connsiteY1" fmla="*/ 434347 h 538305"/>
                  <a:gd name="connsiteX2" fmla="*/ 136133 w 449768"/>
                  <a:gd name="connsiteY2" fmla="*/ 527584 h 538305"/>
                  <a:gd name="connsiteX3" fmla="*/ 120760 w 449768"/>
                  <a:gd name="connsiteY3" fmla="*/ 517169 h 538305"/>
                  <a:gd name="connsiteX4" fmla="*/ 192667 w 449768"/>
                  <a:gd name="connsiteY4" fmla="*/ 423933 h 538305"/>
                  <a:gd name="connsiteX5" fmla="*/ 206367 w 449768"/>
                  <a:gd name="connsiteY5" fmla="*/ 423375 h 538305"/>
                  <a:gd name="connsiteX6" fmla="*/ 158371 w 449768"/>
                  <a:gd name="connsiteY6" fmla="*/ 386315 h 538305"/>
                  <a:gd name="connsiteX7" fmla="*/ 160292 w 449768"/>
                  <a:gd name="connsiteY7" fmla="*/ 397002 h 538305"/>
                  <a:gd name="connsiteX8" fmla="*/ 51725 w 449768"/>
                  <a:gd name="connsiteY8" fmla="*/ 536376 h 538305"/>
                  <a:gd name="connsiteX9" fmla="*/ 41315 w 449768"/>
                  <a:gd name="connsiteY9" fmla="*/ 525997 h 538305"/>
                  <a:gd name="connsiteX10" fmla="*/ 144924 w 449768"/>
                  <a:gd name="connsiteY10" fmla="*/ 387118 h 538305"/>
                  <a:gd name="connsiteX11" fmla="*/ 158371 w 449768"/>
                  <a:gd name="connsiteY11" fmla="*/ 386315 h 538305"/>
                  <a:gd name="connsiteX12" fmla="*/ 112005 w 449768"/>
                  <a:gd name="connsiteY12" fmla="*/ 349971 h 538305"/>
                  <a:gd name="connsiteX13" fmla="*/ 113740 w 449768"/>
                  <a:gd name="connsiteY13" fmla="*/ 362927 h 538305"/>
                  <a:gd name="connsiteX14" fmla="*/ 41338 w 449768"/>
                  <a:gd name="connsiteY14" fmla="*/ 455221 h 538305"/>
                  <a:gd name="connsiteX15" fmla="*/ 25965 w 449768"/>
                  <a:gd name="connsiteY15" fmla="*/ 444857 h 538305"/>
                  <a:gd name="connsiteX16" fmla="*/ 98367 w 449768"/>
                  <a:gd name="connsiteY16" fmla="*/ 352562 h 538305"/>
                  <a:gd name="connsiteX17" fmla="*/ 112005 w 449768"/>
                  <a:gd name="connsiteY17" fmla="*/ 349971 h 538305"/>
                  <a:gd name="connsiteX18" fmla="*/ 287508 w 449768"/>
                  <a:gd name="connsiteY18" fmla="*/ 153269 h 538305"/>
                  <a:gd name="connsiteX19" fmla="*/ 261020 w 449768"/>
                  <a:gd name="connsiteY19" fmla="*/ 165441 h 538305"/>
                  <a:gd name="connsiteX20" fmla="*/ 255548 w 449768"/>
                  <a:gd name="connsiteY20" fmla="*/ 175874 h 538305"/>
                  <a:gd name="connsiteX21" fmla="*/ 276441 w 449768"/>
                  <a:gd name="connsiteY21" fmla="*/ 232511 h 538305"/>
                  <a:gd name="connsiteX22" fmla="*/ 328174 w 449768"/>
                  <a:gd name="connsiteY22" fmla="*/ 227543 h 538305"/>
                  <a:gd name="connsiteX23" fmla="*/ 333645 w 449768"/>
                  <a:gd name="connsiteY23" fmla="*/ 217110 h 538305"/>
                  <a:gd name="connsiteX24" fmla="*/ 317727 w 449768"/>
                  <a:gd name="connsiteY24" fmla="*/ 160472 h 538305"/>
                  <a:gd name="connsiteX25" fmla="*/ 287508 w 449768"/>
                  <a:gd name="connsiteY25" fmla="*/ 153269 h 538305"/>
                  <a:gd name="connsiteX26" fmla="*/ 437111 w 449768"/>
                  <a:gd name="connsiteY26" fmla="*/ 0 h 538305"/>
                  <a:gd name="connsiteX27" fmla="*/ 442086 w 449768"/>
                  <a:gd name="connsiteY27" fmla="*/ 0 h 538305"/>
                  <a:gd name="connsiteX28" fmla="*/ 447557 w 449768"/>
                  <a:gd name="connsiteY28" fmla="*/ 4968 h 538305"/>
                  <a:gd name="connsiteX29" fmla="*/ 447557 w 449768"/>
                  <a:gd name="connsiteY29" fmla="*/ 9937 h 538305"/>
                  <a:gd name="connsiteX30" fmla="*/ 447557 w 449768"/>
                  <a:gd name="connsiteY30" fmla="*/ 20370 h 538305"/>
                  <a:gd name="connsiteX31" fmla="*/ 447557 w 449768"/>
                  <a:gd name="connsiteY31" fmla="*/ 46204 h 538305"/>
                  <a:gd name="connsiteX32" fmla="*/ 442086 w 449768"/>
                  <a:gd name="connsiteY32" fmla="*/ 103338 h 538305"/>
                  <a:gd name="connsiteX33" fmla="*/ 442086 w 449768"/>
                  <a:gd name="connsiteY33" fmla="*/ 113771 h 538305"/>
                  <a:gd name="connsiteX34" fmla="*/ 437111 w 449768"/>
                  <a:gd name="connsiteY34" fmla="*/ 134141 h 538305"/>
                  <a:gd name="connsiteX35" fmla="*/ 421194 w 449768"/>
                  <a:gd name="connsiteY35" fmla="*/ 175874 h 538305"/>
                  <a:gd name="connsiteX36" fmla="*/ 354040 w 449768"/>
                  <a:gd name="connsiteY36" fmla="*/ 289645 h 538305"/>
                  <a:gd name="connsiteX37" fmla="*/ 344091 w 449768"/>
                  <a:gd name="connsiteY37" fmla="*/ 325913 h 538305"/>
                  <a:gd name="connsiteX38" fmla="*/ 276441 w 449768"/>
                  <a:gd name="connsiteY38" fmla="*/ 506754 h 538305"/>
                  <a:gd name="connsiteX39" fmla="*/ 261020 w 449768"/>
                  <a:gd name="connsiteY39" fmla="*/ 496321 h 538305"/>
                  <a:gd name="connsiteX40" fmla="*/ 17278 w 449768"/>
                  <a:gd name="connsiteY40" fmla="*/ 310511 h 538305"/>
                  <a:gd name="connsiteX41" fmla="*/ 1858 w 449768"/>
                  <a:gd name="connsiteY41" fmla="*/ 289645 h 538305"/>
                  <a:gd name="connsiteX42" fmla="*/ 162528 w 449768"/>
                  <a:gd name="connsiteY42" fmla="*/ 186307 h 538305"/>
                  <a:gd name="connsiteX43" fmla="*/ 193369 w 449768"/>
                  <a:gd name="connsiteY43" fmla="*/ 165441 h 538305"/>
                  <a:gd name="connsiteX44" fmla="*/ 312753 w 449768"/>
                  <a:gd name="connsiteY44" fmla="*/ 51669 h 538305"/>
                  <a:gd name="connsiteX45" fmla="*/ 400799 w 449768"/>
                  <a:gd name="connsiteY45" fmla="*/ 9937 h 538305"/>
                  <a:gd name="connsiteX46" fmla="*/ 426665 w 449768"/>
                  <a:gd name="connsiteY46" fmla="*/ 4968 h 538305"/>
                  <a:gd name="connsiteX47" fmla="*/ 437111 w 449768"/>
                  <a:gd name="connsiteY47" fmla="*/ 0 h 538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449768" h="538305">
                    <a:moveTo>
                      <a:pt x="206367" y="423375"/>
                    </a:moveTo>
                    <a:cubicBezTo>
                      <a:pt x="209652" y="425297"/>
                      <a:pt x="211016" y="429140"/>
                      <a:pt x="208536" y="434347"/>
                    </a:cubicBezTo>
                    <a:cubicBezTo>
                      <a:pt x="198122" y="460136"/>
                      <a:pt x="172335" y="506754"/>
                      <a:pt x="136133" y="527584"/>
                    </a:cubicBezTo>
                    <a:cubicBezTo>
                      <a:pt x="125719" y="532543"/>
                      <a:pt x="115305" y="527584"/>
                      <a:pt x="120760" y="517169"/>
                    </a:cubicBezTo>
                    <a:cubicBezTo>
                      <a:pt x="130678" y="491380"/>
                      <a:pt x="151507" y="450217"/>
                      <a:pt x="192667" y="423933"/>
                    </a:cubicBezTo>
                    <a:cubicBezTo>
                      <a:pt x="197874" y="421453"/>
                      <a:pt x="203081" y="421453"/>
                      <a:pt x="206367" y="423375"/>
                    </a:cubicBezTo>
                    <a:close/>
                    <a:moveTo>
                      <a:pt x="158371" y="386315"/>
                    </a:moveTo>
                    <a:cubicBezTo>
                      <a:pt x="161532" y="388230"/>
                      <a:pt x="162771" y="392060"/>
                      <a:pt x="160292" y="397002"/>
                    </a:cubicBezTo>
                    <a:cubicBezTo>
                      <a:pt x="144924" y="433081"/>
                      <a:pt x="113693" y="500297"/>
                      <a:pt x="51725" y="536376"/>
                    </a:cubicBezTo>
                    <a:cubicBezTo>
                      <a:pt x="41315" y="541318"/>
                      <a:pt x="36357" y="536376"/>
                      <a:pt x="41315" y="525997"/>
                    </a:cubicBezTo>
                    <a:cubicBezTo>
                      <a:pt x="51725" y="489918"/>
                      <a:pt x="82957" y="422702"/>
                      <a:pt x="144924" y="387118"/>
                    </a:cubicBezTo>
                    <a:cubicBezTo>
                      <a:pt x="150130" y="384399"/>
                      <a:pt x="155211" y="384399"/>
                      <a:pt x="158371" y="386315"/>
                    </a:cubicBezTo>
                    <a:close/>
                    <a:moveTo>
                      <a:pt x="112005" y="349971"/>
                    </a:moveTo>
                    <a:cubicBezTo>
                      <a:pt x="115228" y="352562"/>
                      <a:pt x="116468" y="357744"/>
                      <a:pt x="113740" y="362927"/>
                    </a:cubicBezTo>
                    <a:cubicBezTo>
                      <a:pt x="103326" y="388591"/>
                      <a:pt x="77539" y="429556"/>
                      <a:pt x="41338" y="455221"/>
                    </a:cubicBezTo>
                    <a:cubicBezTo>
                      <a:pt x="25965" y="460157"/>
                      <a:pt x="21006" y="455221"/>
                      <a:pt x="25965" y="444857"/>
                    </a:cubicBezTo>
                    <a:cubicBezTo>
                      <a:pt x="36379" y="419192"/>
                      <a:pt x="57207" y="378227"/>
                      <a:pt x="98367" y="352562"/>
                    </a:cubicBezTo>
                    <a:cubicBezTo>
                      <a:pt x="103574" y="347380"/>
                      <a:pt x="108781" y="347380"/>
                      <a:pt x="112005" y="349971"/>
                    </a:cubicBezTo>
                    <a:close/>
                    <a:moveTo>
                      <a:pt x="287508" y="153269"/>
                    </a:moveTo>
                    <a:cubicBezTo>
                      <a:pt x="277809" y="153890"/>
                      <a:pt x="268730" y="157740"/>
                      <a:pt x="261020" y="165441"/>
                    </a:cubicBezTo>
                    <a:cubicBezTo>
                      <a:pt x="261020" y="170409"/>
                      <a:pt x="261020" y="170409"/>
                      <a:pt x="255548" y="175874"/>
                    </a:cubicBezTo>
                    <a:cubicBezTo>
                      <a:pt x="245600" y="196243"/>
                      <a:pt x="250574" y="222575"/>
                      <a:pt x="276441" y="232511"/>
                    </a:cubicBezTo>
                    <a:cubicBezTo>
                      <a:pt x="291861" y="242944"/>
                      <a:pt x="317727" y="242944"/>
                      <a:pt x="328174" y="227543"/>
                    </a:cubicBezTo>
                    <a:cubicBezTo>
                      <a:pt x="333645" y="222575"/>
                      <a:pt x="333645" y="222575"/>
                      <a:pt x="333645" y="217110"/>
                    </a:cubicBezTo>
                    <a:cubicBezTo>
                      <a:pt x="349066" y="196243"/>
                      <a:pt x="338620" y="170409"/>
                      <a:pt x="317727" y="160472"/>
                    </a:cubicBezTo>
                    <a:cubicBezTo>
                      <a:pt x="307530" y="155256"/>
                      <a:pt x="297208" y="152648"/>
                      <a:pt x="287508" y="153269"/>
                    </a:cubicBezTo>
                    <a:close/>
                    <a:moveTo>
                      <a:pt x="437111" y="0"/>
                    </a:moveTo>
                    <a:lnTo>
                      <a:pt x="442086" y="0"/>
                    </a:lnTo>
                    <a:cubicBezTo>
                      <a:pt x="447557" y="0"/>
                      <a:pt x="452532" y="0"/>
                      <a:pt x="447557" y="4968"/>
                    </a:cubicBezTo>
                    <a:lnTo>
                      <a:pt x="447557" y="9937"/>
                    </a:lnTo>
                    <a:cubicBezTo>
                      <a:pt x="452532" y="15402"/>
                      <a:pt x="447557" y="15402"/>
                      <a:pt x="447557" y="20370"/>
                    </a:cubicBezTo>
                    <a:cubicBezTo>
                      <a:pt x="447557" y="25835"/>
                      <a:pt x="447557" y="36268"/>
                      <a:pt x="447557" y="46204"/>
                    </a:cubicBezTo>
                    <a:cubicBezTo>
                      <a:pt x="447557" y="62102"/>
                      <a:pt x="447557" y="82472"/>
                      <a:pt x="442086" y="103338"/>
                    </a:cubicBezTo>
                    <a:cubicBezTo>
                      <a:pt x="442086" y="108306"/>
                      <a:pt x="442086" y="108306"/>
                      <a:pt x="442086" y="113771"/>
                    </a:cubicBezTo>
                    <a:cubicBezTo>
                      <a:pt x="437111" y="124205"/>
                      <a:pt x="437111" y="129173"/>
                      <a:pt x="437111" y="134141"/>
                    </a:cubicBezTo>
                    <a:cubicBezTo>
                      <a:pt x="431640" y="150039"/>
                      <a:pt x="426665" y="165441"/>
                      <a:pt x="421194" y="175874"/>
                    </a:cubicBezTo>
                    <a:cubicBezTo>
                      <a:pt x="406271" y="212141"/>
                      <a:pt x="385378" y="248409"/>
                      <a:pt x="354040" y="289645"/>
                    </a:cubicBezTo>
                    <a:cubicBezTo>
                      <a:pt x="349066" y="294613"/>
                      <a:pt x="344091" y="315479"/>
                      <a:pt x="344091" y="325913"/>
                    </a:cubicBezTo>
                    <a:cubicBezTo>
                      <a:pt x="354040" y="367148"/>
                      <a:pt x="359512" y="460053"/>
                      <a:pt x="276441" y="506754"/>
                    </a:cubicBezTo>
                    <a:cubicBezTo>
                      <a:pt x="265994" y="517187"/>
                      <a:pt x="255548" y="512219"/>
                      <a:pt x="261020" y="496321"/>
                    </a:cubicBezTo>
                    <a:cubicBezTo>
                      <a:pt x="261020" y="439684"/>
                      <a:pt x="240128" y="305046"/>
                      <a:pt x="17278" y="310511"/>
                    </a:cubicBezTo>
                    <a:cubicBezTo>
                      <a:pt x="1858" y="310511"/>
                      <a:pt x="-3117" y="300078"/>
                      <a:pt x="1858" y="289645"/>
                    </a:cubicBezTo>
                    <a:cubicBezTo>
                      <a:pt x="17278" y="253377"/>
                      <a:pt x="59062" y="180842"/>
                      <a:pt x="162528" y="186307"/>
                    </a:cubicBezTo>
                    <a:cubicBezTo>
                      <a:pt x="172975" y="186307"/>
                      <a:pt x="188395" y="175874"/>
                      <a:pt x="193369" y="165441"/>
                    </a:cubicBezTo>
                    <a:cubicBezTo>
                      <a:pt x="214261" y="139606"/>
                      <a:pt x="250574" y="87937"/>
                      <a:pt x="312753" y="51669"/>
                    </a:cubicBezTo>
                    <a:cubicBezTo>
                      <a:pt x="349066" y="25835"/>
                      <a:pt x="379907" y="15402"/>
                      <a:pt x="400799" y="9937"/>
                    </a:cubicBezTo>
                    <a:cubicBezTo>
                      <a:pt x="416219" y="9937"/>
                      <a:pt x="426665" y="9937"/>
                      <a:pt x="426665" y="4968"/>
                    </a:cubicBezTo>
                    <a:cubicBezTo>
                      <a:pt x="431640" y="4968"/>
                      <a:pt x="431640" y="0"/>
                      <a:pt x="437111" y="0"/>
                    </a:cubicBezTo>
                    <a:close/>
                  </a:path>
                </a:pathLst>
              </a:custGeom>
              <a:solidFill>
                <a:schemeClr val="accent2"/>
              </a:solidFill>
              <a:ln>
                <a:noFill/>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30" name="Freeform: Shape 30"/>
              <p:cNvSpPr>
                <a:spLocks noChangeAspect="1"/>
              </p:cNvSpPr>
              <p:nvPr/>
            </p:nvSpPr>
            <p:spPr bwMode="auto">
              <a:xfrm>
                <a:off x="8544272" y="3465433"/>
                <a:ext cx="512148" cy="285722"/>
              </a:xfrm>
              <a:custGeom>
                <a:avLst/>
                <a:gdLst>
                  <a:gd name="T0" fmla="*/ 585 w 1564"/>
                  <a:gd name="T1" fmla="*/ 610 h 871"/>
                  <a:gd name="T2" fmla="*/ 451 w 1564"/>
                  <a:gd name="T3" fmla="*/ 744 h 871"/>
                  <a:gd name="T4" fmla="*/ 585 w 1564"/>
                  <a:gd name="T5" fmla="*/ 870 h 871"/>
                  <a:gd name="T6" fmla="*/ 710 w 1564"/>
                  <a:gd name="T7" fmla="*/ 744 h 871"/>
                  <a:gd name="T8" fmla="*/ 585 w 1564"/>
                  <a:gd name="T9" fmla="*/ 610 h 871"/>
                  <a:gd name="T10" fmla="*/ 585 w 1564"/>
                  <a:gd name="T11" fmla="*/ 811 h 871"/>
                  <a:gd name="T12" fmla="*/ 518 w 1564"/>
                  <a:gd name="T13" fmla="*/ 744 h 871"/>
                  <a:gd name="T14" fmla="*/ 585 w 1564"/>
                  <a:gd name="T15" fmla="*/ 677 h 871"/>
                  <a:gd name="T16" fmla="*/ 643 w 1564"/>
                  <a:gd name="T17" fmla="*/ 744 h 871"/>
                  <a:gd name="T18" fmla="*/ 585 w 1564"/>
                  <a:gd name="T19" fmla="*/ 811 h 871"/>
                  <a:gd name="T20" fmla="*/ 1563 w 1564"/>
                  <a:gd name="T21" fmla="*/ 519 h 871"/>
                  <a:gd name="T22" fmla="*/ 1563 w 1564"/>
                  <a:gd name="T23" fmla="*/ 652 h 871"/>
                  <a:gd name="T24" fmla="*/ 1505 w 1564"/>
                  <a:gd name="T25" fmla="*/ 719 h 871"/>
                  <a:gd name="T26" fmla="*/ 1429 w 1564"/>
                  <a:gd name="T27" fmla="*/ 719 h 871"/>
                  <a:gd name="T28" fmla="*/ 1262 w 1564"/>
                  <a:gd name="T29" fmla="*/ 569 h 871"/>
                  <a:gd name="T30" fmla="*/ 1095 w 1564"/>
                  <a:gd name="T31" fmla="*/ 719 h 871"/>
                  <a:gd name="T32" fmla="*/ 752 w 1564"/>
                  <a:gd name="T33" fmla="*/ 719 h 871"/>
                  <a:gd name="T34" fmla="*/ 585 w 1564"/>
                  <a:gd name="T35" fmla="*/ 569 h 871"/>
                  <a:gd name="T36" fmla="*/ 409 w 1564"/>
                  <a:gd name="T37" fmla="*/ 719 h 871"/>
                  <a:gd name="T38" fmla="*/ 326 w 1564"/>
                  <a:gd name="T39" fmla="*/ 719 h 871"/>
                  <a:gd name="T40" fmla="*/ 267 w 1564"/>
                  <a:gd name="T41" fmla="*/ 652 h 871"/>
                  <a:gd name="T42" fmla="*/ 267 w 1564"/>
                  <a:gd name="T43" fmla="*/ 519 h 871"/>
                  <a:gd name="T44" fmla="*/ 1563 w 1564"/>
                  <a:gd name="T45" fmla="*/ 519 h 871"/>
                  <a:gd name="T46" fmla="*/ 1262 w 1564"/>
                  <a:gd name="T47" fmla="*/ 610 h 871"/>
                  <a:gd name="T48" fmla="*/ 1128 w 1564"/>
                  <a:gd name="T49" fmla="*/ 744 h 871"/>
                  <a:gd name="T50" fmla="*/ 1262 w 1564"/>
                  <a:gd name="T51" fmla="*/ 870 h 871"/>
                  <a:gd name="T52" fmla="*/ 1396 w 1564"/>
                  <a:gd name="T53" fmla="*/ 744 h 871"/>
                  <a:gd name="T54" fmla="*/ 1262 w 1564"/>
                  <a:gd name="T55" fmla="*/ 610 h 871"/>
                  <a:gd name="T56" fmla="*/ 1262 w 1564"/>
                  <a:gd name="T57" fmla="*/ 811 h 871"/>
                  <a:gd name="T58" fmla="*/ 1195 w 1564"/>
                  <a:gd name="T59" fmla="*/ 744 h 871"/>
                  <a:gd name="T60" fmla="*/ 1262 w 1564"/>
                  <a:gd name="T61" fmla="*/ 677 h 871"/>
                  <a:gd name="T62" fmla="*/ 1329 w 1564"/>
                  <a:gd name="T63" fmla="*/ 744 h 871"/>
                  <a:gd name="T64" fmla="*/ 1262 w 1564"/>
                  <a:gd name="T65" fmla="*/ 811 h 871"/>
                  <a:gd name="T66" fmla="*/ 1538 w 1564"/>
                  <a:gd name="T67" fmla="*/ 376 h 871"/>
                  <a:gd name="T68" fmla="*/ 1295 w 1564"/>
                  <a:gd name="T69" fmla="*/ 134 h 871"/>
                  <a:gd name="T70" fmla="*/ 1229 w 1564"/>
                  <a:gd name="T71" fmla="*/ 109 h 871"/>
                  <a:gd name="T72" fmla="*/ 1112 w 1564"/>
                  <a:gd name="T73" fmla="*/ 109 h 871"/>
                  <a:gd name="T74" fmla="*/ 1112 w 1564"/>
                  <a:gd name="T75" fmla="*/ 59 h 871"/>
                  <a:gd name="T76" fmla="*/ 1045 w 1564"/>
                  <a:gd name="T77" fmla="*/ 0 h 871"/>
                  <a:gd name="T78" fmla="*/ 326 w 1564"/>
                  <a:gd name="T79" fmla="*/ 0 h 871"/>
                  <a:gd name="T80" fmla="*/ 267 w 1564"/>
                  <a:gd name="T81" fmla="*/ 59 h 871"/>
                  <a:gd name="T82" fmla="*/ 267 w 1564"/>
                  <a:gd name="T83" fmla="*/ 75 h 871"/>
                  <a:gd name="T84" fmla="*/ 8 w 1564"/>
                  <a:gd name="T85" fmla="*/ 101 h 871"/>
                  <a:gd name="T86" fmla="*/ 459 w 1564"/>
                  <a:gd name="T87" fmla="*/ 159 h 871"/>
                  <a:gd name="T88" fmla="*/ 0 w 1564"/>
                  <a:gd name="T89" fmla="*/ 209 h 871"/>
                  <a:gd name="T90" fmla="*/ 459 w 1564"/>
                  <a:gd name="T91" fmla="*/ 268 h 871"/>
                  <a:gd name="T92" fmla="*/ 0 w 1564"/>
                  <a:gd name="T93" fmla="*/ 309 h 871"/>
                  <a:gd name="T94" fmla="*/ 267 w 1564"/>
                  <a:gd name="T95" fmla="*/ 360 h 871"/>
                  <a:gd name="T96" fmla="*/ 267 w 1564"/>
                  <a:gd name="T97" fmla="*/ 485 h 871"/>
                  <a:gd name="T98" fmla="*/ 1563 w 1564"/>
                  <a:gd name="T99" fmla="*/ 485 h 871"/>
                  <a:gd name="T100" fmla="*/ 1563 w 1564"/>
                  <a:gd name="T101" fmla="*/ 435 h 871"/>
                  <a:gd name="T102" fmla="*/ 1538 w 1564"/>
                  <a:gd name="T103" fmla="*/ 376 h 871"/>
                  <a:gd name="T104" fmla="*/ 1429 w 1564"/>
                  <a:gd name="T105" fmla="*/ 385 h 871"/>
                  <a:gd name="T106" fmla="*/ 1195 w 1564"/>
                  <a:gd name="T107" fmla="*/ 385 h 871"/>
                  <a:gd name="T108" fmla="*/ 1178 w 1564"/>
                  <a:gd name="T109" fmla="*/ 376 h 871"/>
                  <a:gd name="T110" fmla="*/ 1178 w 1564"/>
                  <a:gd name="T111" fmla="*/ 193 h 871"/>
                  <a:gd name="T112" fmla="*/ 1195 w 1564"/>
                  <a:gd name="T113" fmla="*/ 184 h 871"/>
                  <a:gd name="T114" fmla="*/ 1237 w 1564"/>
                  <a:gd name="T115" fmla="*/ 184 h 871"/>
                  <a:gd name="T116" fmla="*/ 1245 w 1564"/>
                  <a:gd name="T117" fmla="*/ 184 h 871"/>
                  <a:gd name="T118" fmla="*/ 1438 w 1564"/>
                  <a:gd name="T119" fmla="*/ 368 h 871"/>
                  <a:gd name="T120" fmla="*/ 1429 w 1564"/>
                  <a:gd name="T121" fmla="*/ 385 h 871"/>
                  <a:gd name="T122" fmla="*/ 1429 w 1564"/>
                  <a:gd name="T123" fmla="*/ 385 h 871"/>
                  <a:gd name="T124" fmla="*/ 1429 w 1564"/>
                  <a:gd name="T125" fmla="*/ 385 h 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64" h="871">
                    <a:moveTo>
                      <a:pt x="585" y="610"/>
                    </a:moveTo>
                    <a:cubicBezTo>
                      <a:pt x="510" y="610"/>
                      <a:pt x="451" y="669"/>
                      <a:pt x="451" y="744"/>
                    </a:cubicBezTo>
                    <a:cubicBezTo>
                      <a:pt x="451" y="820"/>
                      <a:pt x="510" y="870"/>
                      <a:pt x="585" y="870"/>
                    </a:cubicBezTo>
                    <a:cubicBezTo>
                      <a:pt x="652" y="870"/>
                      <a:pt x="710" y="820"/>
                      <a:pt x="710" y="744"/>
                    </a:cubicBezTo>
                    <a:cubicBezTo>
                      <a:pt x="710" y="669"/>
                      <a:pt x="652" y="610"/>
                      <a:pt x="585" y="610"/>
                    </a:cubicBezTo>
                    <a:close/>
                    <a:moveTo>
                      <a:pt x="585" y="811"/>
                    </a:moveTo>
                    <a:cubicBezTo>
                      <a:pt x="543" y="811"/>
                      <a:pt x="518" y="778"/>
                      <a:pt x="518" y="744"/>
                    </a:cubicBezTo>
                    <a:cubicBezTo>
                      <a:pt x="518" y="711"/>
                      <a:pt x="543" y="677"/>
                      <a:pt x="585" y="677"/>
                    </a:cubicBezTo>
                    <a:cubicBezTo>
                      <a:pt x="618" y="677"/>
                      <a:pt x="643" y="711"/>
                      <a:pt x="643" y="744"/>
                    </a:cubicBezTo>
                    <a:cubicBezTo>
                      <a:pt x="643" y="778"/>
                      <a:pt x="618" y="811"/>
                      <a:pt x="585" y="811"/>
                    </a:cubicBezTo>
                    <a:close/>
                    <a:moveTo>
                      <a:pt x="1563" y="519"/>
                    </a:moveTo>
                    <a:cubicBezTo>
                      <a:pt x="1563" y="652"/>
                      <a:pt x="1563" y="652"/>
                      <a:pt x="1563" y="652"/>
                    </a:cubicBezTo>
                    <a:cubicBezTo>
                      <a:pt x="1563" y="694"/>
                      <a:pt x="1538" y="719"/>
                      <a:pt x="1505" y="719"/>
                    </a:cubicBezTo>
                    <a:cubicBezTo>
                      <a:pt x="1429" y="719"/>
                      <a:pt x="1429" y="719"/>
                      <a:pt x="1429" y="719"/>
                    </a:cubicBezTo>
                    <a:cubicBezTo>
                      <a:pt x="1421" y="636"/>
                      <a:pt x="1346" y="569"/>
                      <a:pt x="1262" y="569"/>
                    </a:cubicBezTo>
                    <a:cubicBezTo>
                      <a:pt x="1178" y="569"/>
                      <a:pt x="1103" y="636"/>
                      <a:pt x="1095" y="719"/>
                    </a:cubicBezTo>
                    <a:cubicBezTo>
                      <a:pt x="752" y="719"/>
                      <a:pt x="752" y="719"/>
                      <a:pt x="752" y="719"/>
                    </a:cubicBezTo>
                    <a:cubicBezTo>
                      <a:pt x="735" y="636"/>
                      <a:pt x="669" y="569"/>
                      <a:pt x="585" y="569"/>
                    </a:cubicBezTo>
                    <a:cubicBezTo>
                      <a:pt x="493" y="569"/>
                      <a:pt x="426" y="636"/>
                      <a:pt x="409" y="719"/>
                    </a:cubicBezTo>
                    <a:cubicBezTo>
                      <a:pt x="326" y="719"/>
                      <a:pt x="326" y="719"/>
                      <a:pt x="326" y="719"/>
                    </a:cubicBezTo>
                    <a:cubicBezTo>
                      <a:pt x="292" y="719"/>
                      <a:pt x="267" y="694"/>
                      <a:pt x="267" y="652"/>
                    </a:cubicBezTo>
                    <a:cubicBezTo>
                      <a:pt x="267" y="519"/>
                      <a:pt x="267" y="519"/>
                      <a:pt x="267" y="519"/>
                    </a:cubicBezTo>
                    <a:lnTo>
                      <a:pt x="1563" y="519"/>
                    </a:lnTo>
                    <a:close/>
                    <a:moveTo>
                      <a:pt x="1262" y="610"/>
                    </a:moveTo>
                    <a:cubicBezTo>
                      <a:pt x="1187" y="610"/>
                      <a:pt x="1128" y="669"/>
                      <a:pt x="1128" y="744"/>
                    </a:cubicBezTo>
                    <a:cubicBezTo>
                      <a:pt x="1128" y="820"/>
                      <a:pt x="1187" y="870"/>
                      <a:pt x="1262" y="870"/>
                    </a:cubicBezTo>
                    <a:cubicBezTo>
                      <a:pt x="1337" y="870"/>
                      <a:pt x="1396" y="820"/>
                      <a:pt x="1396" y="744"/>
                    </a:cubicBezTo>
                    <a:cubicBezTo>
                      <a:pt x="1396" y="669"/>
                      <a:pt x="1337" y="610"/>
                      <a:pt x="1262" y="610"/>
                    </a:cubicBezTo>
                    <a:close/>
                    <a:moveTo>
                      <a:pt x="1262" y="811"/>
                    </a:moveTo>
                    <a:cubicBezTo>
                      <a:pt x="1229" y="811"/>
                      <a:pt x="1195" y="778"/>
                      <a:pt x="1195" y="744"/>
                    </a:cubicBezTo>
                    <a:cubicBezTo>
                      <a:pt x="1195" y="711"/>
                      <a:pt x="1229" y="677"/>
                      <a:pt x="1262" y="677"/>
                    </a:cubicBezTo>
                    <a:cubicBezTo>
                      <a:pt x="1295" y="677"/>
                      <a:pt x="1329" y="711"/>
                      <a:pt x="1329" y="744"/>
                    </a:cubicBezTo>
                    <a:cubicBezTo>
                      <a:pt x="1329" y="778"/>
                      <a:pt x="1295" y="811"/>
                      <a:pt x="1262" y="811"/>
                    </a:cubicBezTo>
                    <a:close/>
                    <a:moveTo>
                      <a:pt x="1538" y="376"/>
                    </a:moveTo>
                    <a:cubicBezTo>
                      <a:pt x="1295" y="134"/>
                      <a:pt x="1295" y="134"/>
                      <a:pt x="1295" y="134"/>
                    </a:cubicBezTo>
                    <a:cubicBezTo>
                      <a:pt x="1279" y="117"/>
                      <a:pt x="1254" y="109"/>
                      <a:pt x="1229" y="109"/>
                    </a:cubicBezTo>
                    <a:cubicBezTo>
                      <a:pt x="1112" y="109"/>
                      <a:pt x="1112" y="109"/>
                      <a:pt x="1112" y="109"/>
                    </a:cubicBezTo>
                    <a:cubicBezTo>
                      <a:pt x="1112" y="59"/>
                      <a:pt x="1112" y="59"/>
                      <a:pt x="1112" y="59"/>
                    </a:cubicBezTo>
                    <a:cubicBezTo>
                      <a:pt x="1112" y="25"/>
                      <a:pt x="1078" y="0"/>
                      <a:pt x="1045" y="0"/>
                    </a:cubicBezTo>
                    <a:cubicBezTo>
                      <a:pt x="326" y="0"/>
                      <a:pt x="326" y="0"/>
                      <a:pt x="326" y="0"/>
                    </a:cubicBezTo>
                    <a:cubicBezTo>
                      <a:pt x="292" y="0"/>
                      <a:pt x="267" y="25"/>
                      <a:pt x="267" y="59"/>
                    </a:cubicBezTo>
                    <a:cubicBezTo>
                      <a:pt x="267" y="75"/>
                      <a:pt x="267" y="75"/>
                      <a:pt x="267" y="75"/>
                    </a:cubicBezTo>
                    <a:cubicBezTo>
                      <a:pt x="8" y="101"/>
                      <a:pt x="8" y="101"/>
                      <a:pt x="8" y="101"/>
                    </a:cubicBezTo>
                    <a:cubicBezTo>
                      <a:pt x="459" y="159"/>
                      <a:pt x="459" y="159"/>
                      <a:pt x="459" y="159"/>
                    </a:cubicBezTo>
                    <a:cubicBezTo>
                      <a:pt x="0" y="209"/>
                      <a:pt x="0" y="209"/>
                      <a:pt x="0" y="209"/>
                    </a:cubicBezTo>
                    <a:cubicBezTo>
                      <a:pt x="459" y="268"/>
                      <a:pt x="459" y="268"/>
                      <a:pt x="459" y="268"/>
                    </a:cubicBezTo>
                    <a:cubicBezTo>
                      <a:pt x="0" y="309"/>
                      <a:pt x="0" y="309"/>
                      <a:pt x="0" y="309"/>
                    </a:cubicBezTo>
                    <a:cubicBezTo>
                      <a:pt x="267" y="360"/>
                      <a:pt x="267" y="360"/>
                      <a:pt x="267" y="360"/>
                    </a:cubicBezTo>
                    <a:cubicBezTo>
                      <a:pt x="267" y="485"/>
                      <a:pt x="267" y="485"/>
                      <a:pt x="267" y="485"/>
                    </a:cubicBezTo>
                    <a:cubicBezTo>
                      <a:pt x="1563" y="485"/>
                      <a:pt x="1563" y="485"/>
                      <a:pt x="1563" y="485"/>
                    </a:cubicBezTo>
                    <a:cubicBezTo>
                      <a:pt x="1563" y="435"/>
                      <a:pt x="1563" y="435"/>
                      <a:pt x="1563" y="435"/>
                    </a:cubicBezTo>
                    <a:cubicBezTo>
                      <a:pt x="1563" y="410"/>
                      <a:pt x="1555" y="393"/>
                      <a:pt x="1538" y="376"/>
                    </a:cubicBezTo>
                    <a:close/>
                    <a:moveTo>
                      <a:pt x="1429" y="385"/>
                    </a:moveTo>
                    <a:cubicBezTo>
                      <a:pt x="1195" y="385"/>
                      <a:pt x="1195" y="385"/>
                      <a:pt x="1195" y="385"/>
                    </a:cubicBezTo>
                    <a:cubicBezTo>
                      <a:pt x="1187" y="385"/>
                      <a:pt x="1178" y="376"/>
                      <a:pt x="1178" y="376"/>
                    </a:cubicBezTo>
                    <a:cubicBezTo>
                      <a:pt x="1178" y="193"/>
                      <a:pt x="1178" y="193"/>
                      <a:pt x="1178" y="193"/>
                    </a:cubicBezTo>
                    <a:cubicBezTo>
                      <a:pt x="1178" y="184"/>
                      <a:pt x="1187" y="184"/>
                      <a:pt x="1195" y="184"/>
                    </a:cubicBezTo>
                    <a:cubicBezTo>
                      <a:pt x="1237" y="184"/>
                      <a:pt x="1237" y="184"/>
                      <a:pt x="1237" y="184"/>
                    </a:cubicBezTo>
                    <a:lnTo>
                      <a:pt x="1245" y="184"/>
                    </a:lnTo>
                    <a:cubicBezTo>
                      <a:pt x="1438" y="368"/>
                      <a:pt x="1438" y="368"/>
                      <a:pt x="1438" y="368"/>
                    </a:cubicBezTo>
                    <a:cubicBezTo>
                      <a:pt x="1446" y="376"/>
                      <a:pt x="1438" y="385"/>
                      <a:pt x="1429" y="385"/>
                    </a:cubicBezTo>
                    <a:close/>
                    <a:moveTo>
                      <a:pt x="1429" y="385"/>
                    </a:moveTo>
                    <a:lnTo>
                      <a:pt x="1429" y="385"/>
                    </a:lnTo>
                    <a:close/>
                  </a:path>
                </a:pathLst>
              </a:custGeom>
              <a:solidFill>
                <a:schemeClr val="accent4"/>
              </a:solidFill>
              <a:ln>
                <a:noFill/>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grpSp>
        <p:grpSp>
          <p:nvGrpSpPr>
            <p:cNvPr id="6" name="Group 58"/>
            <p:cNvGrpSpPr/>
            <p:nvPr/>
          </p:nvGrpSpPr>
          <p:grpSpPr>
            <a:xfrm>
              <a:off x="972272" y="1484324"/>
              <a:ext cx="339493" cy="2393854"/>
              <a:chOff x="1095573" y="1979099"/>
              <a:chExt cx="452657" cy="3191805"/>
            </a:xfrm>
          </p:grpSpPr>
          <p:sp>
            <p:nvSpPr>
              <p:cNvPr id="25" name="Freeform: Shape 37"/>
              <p:cNvSpPr>
                <a:spLocks noChangeAspect="1"/>
              </p:cNvSpPr>
              <p:nvPr/>
            </p:nvSpPr>
            <p:spPr bwMode="auto">
              <a:xfrm>
                <a:off x="1119512" y="4750332"/>
                <a:ext cx="418783" cy="4205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92" y="0"/>
                    </a:moveTo>
                    <a:cubicBezTo>
                      <a:pt x="12101" y="0"/>
                      <a:pt x="13398" y="296"/>
                      <a:pt x="14685" y="897"/>
                    </a:cubicBezTo>
                    <a:cubicBezTo>
                      <a:pt x="15972" y="1496"/>
                      <a:pt x="17128" y="2309"/>
                      <a:pt x="18152" y="3337"/>
                    </a:cubicBezTo>
                    <a:cubicBezTo>
                      <a:pt x="19173" y="4365"/>
                      <a:pt x="20002" y="5565"/>
                      <a:pt x="20642" y="6941"/>
                    </a:cubicBezTo>
                    <a:cubicBezTo>
                      <a:pt x="21277" y="8313"/>
                      <a:pt x="21599" y="9784"/>
                      <a:pt x="21599" y="11354"/>
                    </a:cubicBezTo>
                    <a:cubicBezTo>
                      <a:pt x="21599" y="12995"/>
                      <a:pt x="21305" y="14571"/>
                      <a:pt x="20722" y="16085"/>
                    </a:cubicBezTo>
                    <a:lnTo>
                      <a:pt x="20416" y="16895"/>
                    </a:lnTo>
                    <a:lnTo>
                      <a:pt x="18455" y="17245"/>
                    </a:lnTo>
                    <a:cubicBezTo>
                      <a:pt x="18253" y="18183"/>
                      <a:pt x="17836" y="18965"/>
                      <a:pt x="17210" y="19589"/>
                    </a:cubicBezTo>
                    <a:cubicBezTo>
                      <a:pt x="16584" y="20207"/>
                      <a:pt x="15843" y="20521"/>
                      <a:pt x="14996" y="20521"/>
                    </a:cubicBezTo>
                    <a:lnTo>
                      <a:pt x="14996" y="21074"/>
                    </a:lnTo>
                    <a:cubicBezTo>
                      <a:pt x="14996" y="21218"/>
                      <a:pt x="14953" y="21343"/>
                      <a:pt x="14862" y="21447"/>
                    </a:cubicBezTo>
                    <a:cubicBezTo>
                      <a:pt x="14770" y="21549"/>
                      <a:pt x="14664" y="21599"/>
                      <a:pt x="14534" y="21599"/>
                    </a:cubicBezTo>
                    <a:lnTo>
                      <a:pt x="13633" y="21599"/>
                    </a:lnTo>
                    <a:cubicBezTo>
                      <a:pt x="13513" y="21599"/>
                      <a:pt x="13407" y="21549"/>
                      <a:pt x="13322" y="21447"/>
                    </a:cubicBezTo>
                    <a:cubicBezTo>
                      <a:pt x="13238" y="21343"/>
                      <a:pt x="13193" y="21218"/>
                      <a:pt x="13193" y="21074"/>
                    </a:cubicBezTo>
                    <a:lnTo>
                      <a:pt x="13193" y="11354"/>
                    </a:lnTo>
                    <a:cubicBezTo>
                      <a:pt x="13193" y="11210"/>
                      <a:pt x="13238" y="11081"/>
                      <a:pt x="13322" y="10970"/>
                    </a:cubicBezTo>
                    <a:cubicBezTo>
                      <a:pt x="13407" y="10857"/>
                      <a:pt x="13513" y="10798"/>
                      <a:pt x="13633" y="10798"/>
                    </a:cubicBezTo>
                    <a:lnTo>
                      <a:pt x="14534" y="10798"/>
                    </a:lnTo>
                    <a:cubicBezTo>
                      <a:pt x="14654" y="10798"/>
                      <a:pt x="14763" y="10857"/>
                      <a:pt x="14857" y="10970"/>
                    </a:cubicBezTo>
                    <a:cubicBezTo>
                      <a:pt x="14949" y="11081"/>
                      <a:pt x="14996" y="11210"/>
                      <a:pt x="14996" y="11354"/>
                    </a:cubicBezTo>
                    <a:lnTo>
                      <a:pt x="14996" y="11880"/>
                    </a:lnTo>
                    <a:cubicBezTo>
                      <a:pt x="15655" y="11880"/>
                      <a:pt x="16262" y="12077"/>
                      <a:pt x="16810" y="12476"/>
                    </a:cubicBezTo>
                    <a:cubicBezTo>
                      <a:pt x="17359" y="12874"/>
                      <a:pt x="17787" y="13396"/>
                      <a:pt x="18095" y="14046"/>
                    </a:cubicBezTo>
                    <a:lnTo>
                      <a:pt x="18533" y="13947"/>
                    </a:lnTo>
                    <a:cubicBezTo>
                      <a:pt x="18782" y="13136"/>
                      <a:pt x="18900" y="12272"/>
                      <a:pt x="18893" y="11354"/>
                    </a:cubicBezTo>
                    <a:cubicBezTo>
                      <a:pt x="18893" y="10228"/>
                      <a:pt x="18648" y="9177"/>
                      <a:pt x="18156" y="8194"/>
                    </a:cubicBezTo>
                    <a:cubicBezTo>
                      <a:pt x="17665" y="7220"/>
                      <a:pt x="17024" y="6362"/>
                      <a:pt x="16238" y="5622"/>
                    </a:cubicBezTo>
                    <a:cubicBezTo>
                      <a:pt x="15455" y="4882"/>
                      <a:pt x="14584" y="4300"/>
                      <a:pt x="13621" y="3877"/>
                    </a:cubicBezTo>
                    <a:cubicBezTo>
                      <a:pt x="12659" y="3456"/>
                      <a:pt x="11717" y="3241"/>
                      <a:pt x="10792" y="3241"/>
                    </a:cubicBezTo>
                    <a:cubicBezTo>
                      <a:pt x="9868" y="3241"/>
                      <a:pt x="8929" y="3456"/>
                      <a:pt x="7971" y="3877"/>
                    </a:cubicBezTo>
                    <a:cubicBezTo>
                      <a:pt x="7015" y="4300"/>
                      <a:pt x="6140" y="4879"/>
                      <a:pt x="5358" y="5608"/>
                    </a:cubicBezTo>
                    <a:cubicBezTo>
                      <a:pt x="4572" y="6336"/>
                      <a:pt x="3934" y="7198"/>
                      <a:pt x="3443" y="8183"/>
                    </a:cubicBezTo>
                    <a:cubicBezTo>
                      <a:pt x="2951" y="9171"/>
                      <a:pt x="2704" y="10219"/>
                      <a:pt x="2704" y="11329"/>
                    </a:cubicBezTo>
                    <a:cubicBezTo>
                      <a:pt x="2704" y="12267"/>
                      <a:pt x="2824" y="13136"/>
                      <a:pt x="3066" y="13947"/>
                    </a:cubicBezTo>
                    <a:lnTo>
                      <a:pt x="3504" y="14046"/>
                    </a:lnTo>
                    <a:cubicBezTo>
                      <a:pt x="3812" y="13396"/>
                      <a:pt x="4240" y="12874"/>
                      <a:pt x="4789" y="12476"/>
                    </a:cubicBezTo>
                    <a:cubicBezTo>
                      <a:pt x="5337" y="12077"/>
                      <a:pt x="5942" y="11880"/>
                      <a:pt x="6603" y="11880"/>
                    </a:cubicBezTo>
                    <a:lnTo>
                      <a:pt x="6603" y="11354"/>
                    </a:lnTo>
                    <a:cubicBezTo>
                      <a:pt x="6603" y="11210"/>
                      <a:pt x="6646" y="11081"/>
                      <a:pt x="6737" y="10970"/>
                    </a:cubicBezTo>
                    <a:cubicBezTo>
                      <a:pt x="6827" y="10857"/>
                      <a:pt x="6935" y="10798"/>
                      <a:pt x="7065" y="10798"/>
                    </a:cubicBezTo>
                    <a:lnTo>
                      <a:pt x="7966" y="10798"/>
                    </a:lnTo>
                    <a:cubicBezTo>
                      <a:pt x="8086" y="10798"/>
                      <a:pt x="8187" y="10857"/>
                      <a:pt x="8270" y="10970"/>
                    </a:cubicBezTo>
                    <a:cubicBezTo>
                      <a:pt x="8352" y="11081"/>
                      <a:pt x="8392" y="11210"/>
                      <a:pt x="8392" y="11354"/>
                    </a:cubicBezTo>
                    <a:lnTo>
                      <a:pt x="8392" y="21074"/>
                    </a:lnTo>
                    <a:cubicBezTo>
                      <a:pt x="8392" y="21218"/>
                      <a:pt x="8352" y="21343"/>
                      <a:pt x="8270" y="21447"/>
                    </a:cubicBezTo>
                    <a:cubicBezTo>
                      <a:pt x="8187" y="21549"/>
                      <a:pt x="8086" y="21599"/>
                      <a:pt x="7966" y="21599"/>
                    </a:cubicBezTo>
                    <a:lnTo>
                      <a:pt x="7065" y="21599"/>
                    </a:lnTo>
                    <a:cubicBezTo>
                      <a:pt x="6945" y="21599"/>
                      <a:pt x="6836" y="21549"/>
                      <a:pt x="6742" y="21447"/>
                    </a:cubicBezTo>
                    <a:cubicBezTo>
                      <a:pt x="6650" y="21343"/>
                      <a:pt x="6603" y="21218"/>
                      <a:pt x="6603" y="21074"/>
                    </a:cubicBezTo>
                    <a:lnTo>
                      <a:pt x="6603" y="20521"/>
                    </a:lnTo>
                    <a:cubicBezTo>
                      <a:pt x="6189" y="20521"/>
                      <a:pt x="5789" y="20436"/>
                      <a:pt x="5403" y="20270"/>
                    </a:cubicBezTo>
                    <a:cubicBezTo>
                      <a:pt x="5015" y="20103"/>
                      <a:pt x="4671" y="19877"/>
                      <a:pt x="4370" y="19589"/>
                    </a:cubicBezTo>
                    <a:cubicBezTo>
                      <a:pt x="4073" y="19298"/>
                      <a:pt x="3814" y="18956"/>
                      <a:pt x="3598" y="18558"/>
                    </a:cubicBezTo>
                    <a:cubicBezTo>
                      <a:pt x="3388" y="18163"/>
                      <a:pt x="3233" y="17725"/>
                      <a:pt x="3144" y="17245"/>
                    </a:cubicBezTo>
                    <a:lnTo>
                      <a:pt x="1172" y="16895"/>
                    </a:lnTo>
                    <a:lnTo>
                      <a:pt x="877" y="16085"/>
                    </a:lnTo>
                    <a:cubicBezTo>
                      <a:pt x="294" y="14571"/>
                      <a:pt x="0" y="12987"/>
                      <a:pt x="0" y="11326"/>
                    </a:cubicBezTo>
                    <a:cubicBezTo>
                      <a:pt x="0" y="9776"/>
                      <a:pt x="320" y="8310"/>
                      <a:pt x="957" y="6938"/>
                    </a:cubicBezTo>
                    <a:cubicBezTo>
                      <a:pt x="1595" y="5563"/>
                      <a:pt x="2426" y="4363"/>
                      <a:pt x="3447" y="3335"/>
                    </a:cubicBezTo>
                    <a:cubicBezTo>
                      <a:pt x="4469" y="2307"/>
                      <a:pt x="5622" y="1493"/>
                      <a:pt x="6909" y="895"/>
                    </a:cubicBezTo>
                    <a:cubicBezTo>
                      <a:pt x="8192" y="296"/>
                      <a:pt x="9486" y="0"/>
                      <a:pt x="10792" y="0"/>
                    </a:cubicBezTo>
                  </a:path>
                </a:pathLst>
              </a:custGeom>
              <a:solidFill>
                <a:schemeClr val="accent5"/>
              </a:solidFill>
              <a:ln>
                <a:noFill/>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26" name="Freeform: Shape 38"/>
              <p:cNvSpPr>
                <a:spLocks noChangeAspect="1"/>
              </p:cNvSpPr>
              <p:nvPr/>
            </p:nvSpPr>
            <p:spPr bwMode="auto">
              <a:xfrm>
                <a:off x="1101332" y="1979099"/>
                <a:ext cx="443392" cy="392114"/>
              </a:xfrm>
              <a:custGeom>
                <a:avLst/>
                <a:gdLst>
                  <a:gd name="connsiteX0" fmla="*/ 358785 w 512434"/>
                  <a:gd name="connsiteY0" fmla="*/ 409158 h 453171"/>
                  <a:gd name="connsiteX1" fmla="*/ 345300 w 512434"/>
                  <a:gd name="connsiteY1" fmla="*/ 425866 h 453171"/>
                  <a:gd name="connsiteX2" fmla="*/ 358785 w 512434"/>
                  <a:gd name="connsiteY2" fmla="*/ 439722 h 453171"/>
                  <a:gd name="connsiteX3" fmla="*/ 372270 w 512434"/>
                  <a:gd name="connsiteY3" fmla="*/ 425866 h 453171"/>
                  <a:gd name="connsiteX4" fmla="*/ 358785 w 512434"/>
                  <a:gd name="connsiteY4" fmla="*/ 409158 h 453171"/>
                  <a:gd name="connsiteX5" fmla="*/ 151153 w 512434"/>
                  <a:gd name="connsiteY5" fmla="*/ 300585 h 453171"/>
                  <a:gd name="connsiteX6" fmla="*/ 195731 w 512434"/>
                  <a:gd name="connsiteY6" fmla="*/ 300585 h 453171"/>
                  <a:gd name="connsiteX7" fmla="*/ 195731 w 512434"/>
                  <a:gd name="connsiteY7" fmla="*/ 345175 h 453171"/>
                  <a:gd name="connsiteX8" fmla="*/ 151153 w 512434"/>
                  <a:gd name="connsiteY8" fmla="*/ 345175 h 453171"/>
                  <a:gd name="connsiteX9" fmla="*/ 71978 w 512434"/>
                  <a:gd name="connsiteY9" fmla="*/ 300585 h 453171"/>
                  <a:gd name="connsiteX10" fmla="*/ 120152 w 512434"/>
                  <a:gd name="connsiteY10" fmla="*/ 300585 h 453171"/>
                  <a:gd name="connsiteX11" fmla="*/ 120152 w 512434"/>
                  <a:gd name="connsiteY11" fmla="*/ 345175 h 453171"/>
                  <a:gd name="connsiteX12" fmla="*/ 71978 w 512434"/>
                  <a:gd name="connsiteY12" fmla="*/ 345175 h 453171"/>
                  <a:gd name="connsiteX13" fmla="*/ 481786 w 512434"/>
                  <a:gd name="connsiteY13" fmla="*/ 286492 h 453171"/>
                  <a:gd name="connsiteX14" fmla="*/ 468300 w 512434"/>
                  <a:gd name="connsiteY14" fmla="*/ 299940 h 453171"/>
                  <a:gd name="connsiteX15" fmla="*/ 481786 w 512434"/>
                  <a:gd name="connsiteY15" fmla="*/ 313389 h 453171"/>
                  <a:gd name="connsiteX16" fmla="*/ 498948 w 512434"/>
                  <a:gd name="connsiteY16" fmla="*/ 299940 h 453171"/>
                  <a:gd name="connsiteX17" fmla="*/ 481786 w 512434"/>
                  <a:gd name="connsiteY17" fmla="*/ 286492 h 453171"/>
                  <a:gd name="connsiteX18" fmla="*/ 235785 w 512434"/>
                  <a:gd name="connsiteY18" fmla="*/ 286492 h 453171"/>
                  <a:gd name="connsiteX19" fmla="*/ 222300 w 512434"/>
                  <a:gd name="connsiteY19" fmla="*/ 299940 h 453171"/>
                  <a:gd name="connsiteX20" fmla="*/ 235785 w 512434"/>
                  <a:gd name="connsiteY20" fmla="*/ 313389 h 453171"/>
                  <a:gd name="connsiteX21" fmla="*/ 249270 w 512434"/>
                  <a:gd name="connsiteY21" fmla="*/ 299940 h 453171"/>
                  <a:gd name="connsiteX22" fmla="*/ 235785 w 512434"/>
                  <a:gd name="connsiteY22" fmla="*/ 286492 h 453171"/>
                  <a:gd name="connsiteX23" fmla="*/ 151153 w 512434"/>
                  <a:gd name="connsiteY23" fmla="*/ 228588 h 453171"/>
                  <a:gd name="connsiteX24" fmla="*/ 195731 w 512434"/>
                  <a:gd name="connsiteY24" fmla="*/ 228588 h 453171"/>
                  <a:gd name="connsiteX25" fmla="*/ 195731 w 512434"/>
                  <a:gd name="connsiteY25" fmla="*/ 273178 h 453171"/>
                  <a:gd name="connsiteX26" fmla="*/ 151153 w 512434"/>
                  <a:gd name="connsiteY26" fmla="*/ 273178 h 453171"/>
                  <a:gd name="connsiteX27" fmla="*/ 71978 w 512434"/>
                  <a:gd name="connsiteY27" fmla="*/ 228588 h 453171"/>
                  <a:gd name="connsiteX28" fmla="*/ 120152 w 512434"/>
                  <a:gd name="connsiteY28" fmla="*/ 228588 h 453171"/>
                  <a:gd name="connsiteX29" fmla="*/ 120152 w 512434"/>
                  <a:gd name="connsiteY29" fmla="*/ 273178 h 453171"/>
                  <a:gd name="connsiteX30" fmla="*/ 71978 w 512434"/>
                  <a:gd name="connsiteY30" fmla="*/ 273178 h 453171"/>
                  <a:gd name="connsiteX31" fmla="*/ 427028 w 512434"/>
                  <a:gd name="connsiteY31" fmla="*/ 221695 h 453171"/>
                  <a:gd name="connsiteX32" fmla="*/ 372270 w 512434"/>
                  <a:gd name="connsiteY32" fmla="*/ 275896 h 453171"/>
                  <a:gd name="connsiteX33" fmla="*/ 358785 w 512434"/>
                  <a:gd name="connsiteY33" fmla="*/ 272636 h 453171"/>
                  <a:gd name="connsiteX34" fmla="*/ 341622 w 512434"/>
                  <a:gd name="connsiteY34" fmla="*/ 279564 h 453171"/>
                  <a:gd name="connsiteX35" fmla="*/ 283596 w 512434"/>
                  <a:gd name="connsiteY35" fmla="*/ 238404 h 453171"/>
                  <a:gd name="connsiteX36" fmla="*/ 266433 w 512434"/>
                  <a:gd name="connsiteY36" fmla="*/ 238404 h 453171"/>
                  <a:gd name="connsiteX37" fmla="*/ 270111 w 512434"/>
                  <a:gd name="connsiteY37" fmla="*/ 255520 h 453171"/>
                  <a:gd name="connsiteX38" fmla="*/ 331406 w 512434"/>
                  <a:gd name="connsiteY38" fmla="*/ 303200 h 453171"/>
                  <a:gd name="connsiteX39" fmla="*/ 358785 w 512434"/>
                  <a:gd name="connsiteY39" fmla="*/ 327245 h 453171"/>
                  <a:gd name="connsiteX40" fmla="*/ 386164 w 512434"/>
                  <a:gd name="connsiteY40" fmla="*/ 299940 h 453171"/>
                  <a:gd name="connsiteX41" fmla="*/ 386164 w 512434"/>
                  <a:gd name="connsiteY41" fmla="*/ 296680 h 453171"/>
                  <a:gd name="connsiteX42" fmla="*/ 444191 w 512434"/>
                  <a:gd name="connsiteY42" fmla="*/ 238404 h 453171"/>
                  <a:gd name="connsiteX43" fmla="*/ 444191 w 512434"/>
                  <a:gd name="connsiteY43" fmla="*/ 221695 h 453171"/>
                  <a:gd name="connsiteX44" fmla="*/ 427028 w 512434"/>
                  <a:gd name="connsiteY44" fmla="*/ 221695 h 453171"/>
                  <a:gd name="connsiteX45" fmla="*/ 358785 w 512434"/>
                  <a:gd name="connsiteY45" fmla="*/ 163826 h 453171"/>
                  <a:gd name="connsiteX46" fmla="*/ 345300 w 512434"/>
                  <a:gd name="connsiteY46" fmla="*/ 177274 h 453171"/>
                  <a:gd name="connsiteX47" fmla="*/ 358785 w 512434"/>
                  <a:gd name="connsiteY47" fmla="*/ 190723 h 453171"/>
                  <a:gd name="connsiteX48" fmla="*/ 372270 w 512434"/>
                  <a:gd name="connsiteY48" fmla="*/ 177274 h 453171"/>
                  <a:gd name="connsiteX49" fmla="*/ 358785 w 512434"/>
                  <a:gd name="connsiteY49" fmla="*/ 163826 h 453171"/>
                  <a:gd name="connsiteX50" fmla="*/ 151153 w 512434"/>
                  <a:gd name="connsiteY50" fmla="*/ 156592 h 453171"/>
                  <a:gd name="connsiteX51" fmla="*/ 195731 w 512434"/>
                  <a:gd name="connsiteY51" fmla="*/ 156592 h 453171"/>
                  <a:gd name="connsiteX52" fmla="*/ 195731 w 512434"/>
                  <a:gd name="connsiteY52" fmla="*/ 201182 h 453171"/>
                  <a:gd name="connsiteX53" fmla="*/ 151153 w 512434"/>
                  <a:gd name="connsiteY53" fmla="*/ 201182 h 453171"/>
                  <a:gd name="connsiteX54" fmla="*/ 37595 w 512434"/>
                  <a:gd name="connsiteY54" fmla="*/ 102289 h 453171"/>
                  <a:gd name="connsiteX55" fmla="*/ 37595 w 512434"/>
                  <a:gd name="connsiteY55" fmla="*/ 374925 h 453171"/>
                  <a:gd name="connsiteX56" fmla="*/ 228838 w 512434"/>
                  <a:gd name="connsiteY56" fmla="*/ 374925 h 453171"/>
                  <a:gd name="connsiteX57" fmla="*/ 208406 w 512434"/>
                  <a:gd name="connsiteY57" fmla="*/ 299940 h 453171"/>
                  <a:gd name="connsiteX58" fmla="*/ 246001 w 512434"/>
                  <a:gd name="connsiteY58" fmla="*/ 201318 h 453171"/>
                  <a:gd name="connsiteX59" fmla="*/ 225569 w 512434"/>
                  <a:gd name="connsiteY59" fmla="*/ 201318 h 453171"/>
                  <a:gd name="connsiteX60" fmla="*/ 225569 w 512434"/>
                  <a:gd name="connsiteY60" fmla="*/ 156898 h 453171"/>
                  <a:gd name="connsiteX61" fmla="*/ 270111 w 512434"/>
                  <a:gd name="connsiteY61" fmla="*/ 156898 h 453171"/>
                  <a:gd name="connsiteX62" fmla="*/ 270111 w 512434"/>
                  <a:gd name="connsiteY62" fmla="*/ 177274 h 453171"/>
                  <a:gd name="connsiteX63" fmla="*/ 358785 w 512434"/>
                  <a:gd name="connsiteY63" fmla="*/ 149970 h 453171"/>
                  <a:gd name="connsiteX64" fmla="*/ 382895 w 512434"/>
                  <a:gd name="connsiteY64" fmla="*/ 149970 h 453171"/>
                  <a:gd name="connsiteX65" fmla="*/ 382895 w 512434"/>
                  <a:gd name="connsiteY65" fmla="*/ 102289 h 453171"/>
                  <a:gd name="connsiteX66" fmla="*/ 37595 w 512434"/>
                  <a:gd name="connsiteY66" fmla="*/ 102289 h 453171"/>
                  <a:gd name="connsiteX67" fmla="*/ 136894 w 512434"/>
                  <a:gd name="connsiteY67" fmla="*/ 30564 h 453171"/>
                  <a:gd name="connsiteX68" fmla="*/ 136894 w 512434"/>
                  <a:gd name="connsiteY68" fmla="*/ 68057 h 453171"/>
                  <a:gd name="connsiteX69" fmla="*/ 283596 w 512434"/>
                  <a:gd name="connsiteY69" fmla="*/ 68057 h 453171"/>
                  <a:gd name="connsiteX70" fmla="*/ 283596 w 512434"/>
                  <a:gd name="connsiteY70" fmla="*/ 30564 h 453171"/>
                  <a:gd name="connsiteX71" fmla="*/ 136894 w 512434"/>
                  <a:gd name="connsiteY71" fmla="*/ 30564 h 453171"/>
                  <a:gd name="connsiteX72" fmla="*/ 30648 w 512434"/>
                  <a:gd name="connsiteY72" fmla="*/ 0 h 453171"/>
                  <a:gd name="connsiteX73" fmla="*/ 389433 w 512434"/>
                  <a:gd name="connsiteY73" fmla="*/ 0 h 453171"/>
                  <a:gd name="connsiteX74" fmla="*/ 420490 w 512434"/>
                  <a:gd name="connsiteY74" fmla="*/ 30564 h 453171"/>
                  <a:gd name="connsiteX75" fmla="*/ 420490 w 512434"/>
                  <a:gd name="connsiteY75" fmla="*/ 163826 h 453171"/>
                  <a:gd name="connsiteX76" fmla="*/ 512434 w 512434"/>
                  <a:gd name="connsiteY76" fmla="*/ 299940 h 453171"/>
                  <a:gd name="connsiteX77" fmla="*/ 358785 w 512434"/>
                  <a:gd name="connsiteY77" fmla="*/ 453171 h 453171"/>
                  <a:gd name="connsiteX78" fmla="*/ 263164 w 512434"/>
                  <a:gd name="connsiteY78" fmla="*/ 419346 h 453171"/>
                  <a:gd name="connsiteX79" fmla="*/ 30648 w 512434"/>
                  <a:gd name="connsiteY79" fmla="*/ 419346 h 453171"/>
                  <a:gd name="connsiteX80" fmla="*/ 0 w 512434"/>
                  <a:gd name="connsiteY80" fmla="*/ 388374 h 453171"/>
                  <a:gd name="connsiteX81" fmla="*/ 0 w 512434"/>
                  <a:gd name="connsiteY81" fmla="*/ 30564 h 453171"/>
                  <a:gd name="connsiteX82" fmla="*/ 30648 w 512434"/>
                  <a:gd name="connsiteY82" fmla="*/ 0 h 453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512434" h="453171">
                    <a:moveTo>
                      <a:pt x="358785" y="409158"/>
                    </a:moveTo>
                    <a:cubicBezTo>
                      <a:pt x="351838" y="409158"/>
                      <a:pt x="345300" y="415678"/>
                      <a:pt x="345300" y="425866"/>
                    </a:cubicBezTo>
                    <a:cubicBezTo>
                      <a:pt x="345300" y="432794"/>
                      <a:pt x="351838" y="439722"/>
                      <a:pt x="358785" y="439722"/>
                    </a:cubicBezTo>
                    <a:cubicBezTo>
                      <a:pt x="365732" y="439722"/>
                      <a:pt x="372270" y="432794"/>
                      <a:pt x="372270" y="425866"/>
                    </a:cubicBezTo>
                    <a:cubicBezTo>
                      <a:pt x="372270" y="415678"/>
                      <a:pt x="365732" y="409158"/>
                      <a:pt x="358785" y="409158"/>
                    </a:cubicBezTo>
                    <a:close/>
                    <a:moveTo>
                      <a:pt x="151153" y="300585"/>
                    </a:moveTo>
                    <a:lnTo>
                      <a:pt x="195731" y="300585"/>
                    </a:lnTo>
                    <a:lnTo>
                      <a:pt x="195731" y="345175"/>
                    </a:lnTo>
                    <a:lnTo>
                      <a:pt x="151153" y="345175"/>
                    </a:lnTo>
                    <a:close/>
                    <a:moveTo>
                      <a:pt x="71978" y="300585"/>
                    </a:moveTo>
                    <a:lnTo>
                      <a:pt x="120152" y="300585"/>
                    </a:lnTo>
                    <a:lnTo>
                      <a:pt x="120152" y="345175"/>
                    </a:lnTo>
                    <a:lnTo>
                      <a:pt x="71978" y="345175"/>
                    </a:lnTo>
                    <a:close/>
                    <a:moveTo>
                      <a:pt x="481786" y="286492"/>
                    </a:moveTo>
                    <a:cubicBezTo>
                      <a:pt x="474839" y="286492"/>
                      <a:pt x="468300" y="293012"/>
                      <a:pt x="468300" y="299940"/>
                    </a:cubicBezTo>
                    <a:cubicBezTo>
                      <a:pt x="468300" y="310128"/>
                      <a:pt x="474839" y="313389"/>
                      <a:pt x="481786" y="313389"/>
                    </a:cubicBezTo>
                    <a:cubicBezTo>
                      <a:pt x="492002" y="313389"/>
                      <a:pt x="498948" y="310128"/>
                      <a:pt x="498948" y="299940"/>
                    </a:cubicBezTo>
                    <a:cubicBezTo>
                      <a:pt x="498948" y="293012"/>
                      <a:pt x="492002" y="286492"/>
                      <a:pt x="481786" y="286492"/>
                    </a:cubicBezTo>
                    <a:close/>
                    <a:moveTo>
                      <a:pt x="235785" y="286492"/>
                    </a:moveTo>
                    <a:cubicBezTo>
                      <a:pt x="228838" y="286492"/>
                      <a:pt x="222300" y="293012"/>
                      <a:pt x="222300" y="299940"/>
                    </a:cubicBezTo>
                    <a:cubicBezTo>
                      <a:pt x="222300" y="310128"/>
                      <a:pt x="228838" y="313389"/>
                      <a:pt x="235785" y="313389"/>
                    </a:cubicBezTo>
                    <a:cubicBezTo>
                      <a:pt x="242732" y="313389"/>
                      <a:pt x="249270" y="310128"/>
                      <a:pt x="249270" y="299940"/>
                    </a:cubicBezTo>
                    <a:cubicBezTo>
                      <a:pt x="249270" y="293012"/>
                      <a:pt x="242732" y="286492"/>
                      <a:pt x="235785" y="286492"/>
                    </a:cubicBezTo>
                    <a:close/>
                    <a:moveTo>
                      <a:pt x="151153" y="228588"/>
                    </a:moveTo>
                    <a:lnTo>
                      <a:pt x="195731" y="228588"/>
                    </a:lnTo>
                    <a:lnTo>
                      <a:pt x="195731" y="273178"/>
                    </a:lnTo>
                    <a:lnTo>
                      <a:pt x="151153" y="273178"/>
                    </a:lnTo>
                    <a:close/>
                    <a:moveTo>
                      <a:pt x="71978" y="228588"/>
                    </a:moveTo>
                    <a:lnTo>
                      <a:pt x="120152" y="228588"/>
                    </a:lnTo>
                    <a:lnTo>
                      <a:pt x="120152" y="273178"/>
                    </a:lnTo>
                    <a:lnTo>
                      <a:pt x="71978" y="273178"/>
                    </a:lnTo>
                    <a:close/>
                    <a:moveTo>
                      <a:pt x="427028" y="221695"/>
                    </a:moveTo>
                    <a:cubicBezTo>
                      <a:pt x="427028" y="221695"/>
                      <a:pt x="427028" y="221695"/>
                      <a:pt x="372270" y="275896"/>
                    </a:cubicBezTo>
                    <a:cubicBezTo>
                      <a:pt x="369001" y="275896"/>
                      <a:pt x="365732" y="272636"/>
                      <a:pt x="358785" y="272636"/>
                    </a:cubicBezTo>
                    <a:cubicBezTo>
                      <a:pt x="351838" y="272636"/>
                      <a:pt x="345300" y="275896"/>
                      <a:pt x="341622" y="279564"/>
                    </a:cubicBezTo>
                    <a:cubicBezTo>
                      <a:pt x="341622" y="279564"/>
                      <a:pt x="341622" y="279564"/>
                      <a:pt x="283596" y="238404"/>
                    </a:cubicBezTo>
                    <a:cubicBezTo>
                      <a:pt x="280327" y="231883"/>
                      <a:pt x="270111" y="235143"/>
                      <a:pt x="266433" y="238404"/>
                    </a:cubicBezTo>
                    <a:cubicBezTo>
                      <a:pt x="263164" y="242071"/>
                      <a:pt x="266433" y="252260"/>
                      <a:pt x="270111" y="255520"/>
                    </a:cubicBezTo>
                    <a:cubicBezTo>
                      <a:pt x="270111" y="255520"/>
                      <a:pt x="270111" y="255520"/>
                      <a:pt x="331406" y="303200"/>
                    </a:cubicBezTo>
                    <a:cubicBezTo>
                      <a:pt x="331406" y="317056"/>
                      <a:pt x="345300" y="327245"/>
                      <a:pt x="358785" y="327245"/>
                    </a:cubicBezTo>
                    <a:cubicBezTo>
                      <a:pt x="375948" y="327245"/>
                      <a:pt x="386164" y="317056"/>
                      <a:pt x="386164" y="299940"/>
                    </a:cubicBezTo>
                    <a:lnTo>
                      <a:pt x="386164" y="296680"/>
                    </a:lnTo>
                    <a:cubicBezTo>
                      <a:pt x="386164" y="296680"/>
                      <a:pt x="386164" y="296680"/>
                      <a:pt x="444191" y="238404"/>
                    </a:cubicBezTo>
                    <a:cubicBezTo>
                      <a:pt x="447869" y="231883"/>
                      <a:pt x="451138" y="224955"/>
                      <a:pt x="444191" y="221695"/>
                    </a:cubicBezTo>
                    <a:cubicBezTo>
                      <a:pt x="440922" y="218027"/>
                      <a:pt x="433975" y="218027"/>
                      <a:pt x="427028" y="221695"/>
                    </a:cubicBezTo>
                    <a:close/>
                    <a:moveTo>
                      <a:pt x="358785" y="163826"/>
                    </a:moveTo>
                    <a:cubicBezTo>
                      <a:pt x="351838" y="163826"/>
                      <a:pt x="345300" y="170346"/>
                      <a:pt x="345300" y="177274"/>
                    </a:cubicBezTo>
                    <a:cubicBezTo>
                      <a:pt x="345300" y="184202"/>
                      <a:pt x="351838" y="190723"/>
                      <a:pt x="358785" y="190723"/>
                    </a:cubicBezTo>
                    <a:cubicBezTo>
                      <a:pt x="365732" y="190723"/>
                      <a:pt x="372270" y="184202"/>
                      <a:pt x="372270" y="177274"/>
                    </a:cubicBezTo>
                    <a:cubicBezTo>
                      <a:pt x="372270" y="170346"/>
                      <a:pt x="365732" y="163826"/>
                      <a:pt x="358785" y="163826"/>
                    </a:cubicBezTo>
                    <a:close/>
                    <a:moveTo>
                      <a:pt x="151153" y="156592"/>
                    </a:moveTo>
                    <a:lnTo>
                      <a:pt x="195731" y="156592"/>
                    </a:lnTo>
                    <a:lnTo>
                      <a:pt x="195731" y="201182"/>
                    </a:lnTo>
                    <a:lnTo>
                      <a:pt x="151153" y="201182"/>
                    </a:lnTo>
                    <a:close/>
                    <a:moveTo>
                      <a:pt x="37595" y="102289"/>
                    </a:moveTo>
                    <a:lnTo>
                      <a:pt x="37595" y="374925"/>
                    </a:lnTo>
                    <a:cubicBezTo>
                      <a:pt x="37595" y="374925"/>
                      <a:pt x="37595" y="374925"/>
                      <a:pt x="228838" y="374925"/>
                    </a:cubicBezTo>
                    <a:cubicBezTo>
                      <a:pt x="215353" y="354549"/>
                      <a:pt x="208406" y="327245"/>
                      <a:pt x="208406" y="299940"/>
                    </a:cubicBezTo>
                    <a:cubicBezTo>
                      <a:pt x="208406" y="262448"/>
                      <a:pt x="222300" y="228215"/>
                      <a:pt x="246001" y="201318"/>
                    </a:cubicBezTo>
                    <a:cubicBezTo>
                      <a:pt x="246001" y="201318"/>
                      <a:pt x="246001" y="201318"/>
                      <a:pt x="225569" y="201318"/>
                    </a:cubicBezTo>
                    <a:cubicBezTo>
                      <a:pt x="225569" y="201318"/>
                      <a:pt x="225569" y="201318"/>
                      <a:pt x="225569" y="156898"/>
                    </a:cubicBezTo>
                    <a:cubicBezTo>
                      <a:pt x="225569" y="156898"/>
                      <a:pt x="225569" y="156898"/>
                      <a:pt x="270111" y="156898"/>
                    </a:cubicBezTo>
                    <a:cubicBezTo>
                      <a:pt x="270111" y="156898"/>
                      <a:pt x="270111" y="156898"/>
                      <a:pt x="270111" y="177274"/>
                    </a:cubicBezTo>
                    <a:cubicBezTo>
                      <a:pt x="293812" y="160158"/>
                      <a:pt x="324868" y="149970"/>
                      <a:pt x="358785" y="149970"/>
                    </a:cubicBezTo>
                    <a:cubicBezTo>
                      <a:pt x="365732" y="149970"/>
                      <a:pt x="375948" y="149970"/>
                      <a:pt x="382895" y="149970"/>
                    </a:cubicBezTo>
                    <a:cubicBezTo>
                      <a:pt x="382895" y="149970"/>
                      <a:pt x="382895" y="149970"/>
                      <a:pt x="382895" y="102289"/>
                    </a:cubicBezTo>
                    <a:cubicBezTo>
                      <a:pt x="382895" y="102289"/>
                      <a:pt x="382895" y="102289"/>
                      <a:pt x="37595" y="102289"/>
                    </a:cubicBezTo>
                    <a:close/>
                    <a:moveTo>
                      <a:pt x="136894" y="30564"/>
                    </a:moveTo>
                    <a:lnTo>
                      <a:pt x="136894" y="68057"/>
                    </a:lnTo>
                    <a:cubicBezTo>
                      <a:pt x="136894" y="68057"/>
                      <a:pt x="136894" y="68057"/>
                      <a:pt x="283596" y="68057"/>
                    </a:cubicBezTo>
                    <a:cubicBezTo>
                      <a:pt x="283596" y="68057"/>
                      <a:pt x="283596" y="68057"/>
                      <a:pt x="283596" y="30564"/>
                    </a:cubicBezTo>
                    <a:cubicBezTo>
                      <a:pt x="283596" y="30564"/>
                      <a:pt x="283596" y="30564"/>
                      <a:pt x="136894" y="30564"/>
                    </a:cubicBezTo>
                    <a:close/>
                    <a:moveTo>
                      <a:pt x="30648" y="0"/>
                    </a:moveTo>
                    <a:cubicBezTo>
                      <a:pt x="30648" y="0"/>
                      <a:pt x="30648" y="0"/>
                      <a:pt x="389433" y="0"/>
                    </a:cubicBezTo>
                    <a:cubicBezTo>
                      <a:pt x="406596" y="0"/>
                      <a:pt x="420490" y="13856"/>
                      <a:pt x="420490" y="30564"/>
                    </a:cubicBezTo>
                    <a:cubicBezTo>
                      <a:pt x="420490" y="30564"/>
                      <a:pt x="420490" y="30564"/>
                      <a:pt x="420490" y="163826"/>
                    </a:cubicBezTo>
                    <a:cubicBezTo>
                      <a:pt x="474839" y="187463"/>
                      <a:pt x="512434" y="238404"/>
                      <a:pt x="512434" y="299940"/>
                    </a:cubicBezTo>
                    <a:cubicBezTo>
                      <a:pt x="512434" y="385113"/>
                      <a:pt x="444191" y="453171"/>
                      <a:pt x="358785" y="453171"/>
                    </a:cubicBezTo>
                    <a:cubicBezTo>
                      <a:pt x="324868" y="453171"/>
                      <a:pt x="290543" y="439722"/>
                      <a:pt x="263164" y="419346"/>
                    </a:cubicBezTo>
                    <a:cubicBezTo>
                      <a:pt x="263164" y="419346"/>
                      <a:pt x="263164" y="419346"/>
                      <a:pt x="30648" y="419346"/>
                    </a:cubicBezTo>
                    <a:cubicBezTo>
                      <a:pt x="13894" y="419346"/>
                      <a:pt x="0" y="405490"/>
                      <a:pt x="0" y="388374"/>
                    </a:cubicBezTo>
                    <a:cubicBezTo>
                      <a:pt x="0" y="388374"/>
                      <a:pt x="0" y="388374"/>
                      <a:pt x="0" y="30564"/>
                    </a:cubicBezTo>
                    <a:cubicBezTo>
                      <a:pt x="0" y="13856"/>
                      <a:pt x="13894" y="0"/>
                      <a:pt x="30648" y="0"/>
                    </a:cubicBezTo>
                    <a:close/>
                  </a:path>
                </a:pathLst>
              </a:custGeom>
              <a:solidFill>
                <a:schemeClr val="accent1"/>
              </a:solidFill>
              <a:ln>
                <a:noFill/>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sp>
            <p:nvSpPr>
              <p:cNvPr id="27" name="Freeform: Shape 39"/>
              <p:cNvSpPr>
                <a:spLocks noChangeAspect="1"/>
              </p:cNvSpPr>
              <p:nvPr/>
            </p:nvSpPr>
            <p:spPr bwMode="auto">
              <a:xfrm>
                <a:off x="1095573" y="3373807"/>
                <a:ext cx="452657" cy="383525"/>
              </a:xfrm>
              <a:custGeom>
                <a:avLst/>
                <a:gdLst>
                  <a:gd name="T0" fmla="+- 0 10798 9"/>
                  <a:gd name="T1" fmla="*/ T0 w 21578"/>
                  <a:gd name="T2" fmla="*/ 10800 h 21600"/>
                  <a:gd name="T3" fmla="+- 0 10798 9"/>
                  <a:gd name="T4" fmla="*/ T3 w 21578"/>
                  <a:gd name="T5" fmla="*/ 10800 h 21600"/>
                  <a:gd name="T6" fmla="+- 0 10798 9"/>
                  <a:gd name="T7" fmla="*/ T6 w 21578"/>
                  <a:gd name="T8" fmla="*/ 10800 h 21600"/>
                  <a:gd name="T9" fmla="+- 0 10798 9"/>
                  <a:gd name="T10" fmla="*/ T9 w 21578"/>
                  <a:gd name="T11" fmla="*/ 10800 h 21600"/>
                </a:gdLst>
                <a:ahLst/>
                <a:cxnLst>
                  <a:cxn ang="0">
                    <a:pos x="T1" y="T2"/>
                  </a:cxn>
                  <a:cxn ang="0">
                    <a:pos x="T4" y="T5"/>
                  </a:cxn>
                  <a:cxn ang="0">
                    <a:pos x="T7" y="T8"/>
                  </a:cxn>
                  <a:cxn ang="0">
                    <a:pos x="T10" y="T11"/>
                  </a:cxn>
                </a:cxnLst>
                <a:rect l="0" t="0" r="r" b="b"/>
                <a:pathLst>
                  <a:path w="21578" h="21600">
                    <a:moveTo>
                      <a:pt x="21416" y="10074"/>
                    </a:moveTo>
                    <a:cubicBezTo>
                      <a:pt x="21507" y="10166"/>
                      <a:pt x="21562" y="10284"/>
                      <a:pt x="21574" y="10428"/>
                    </a:cubicBezTo>
                    <a:cubicBezTo>
                      <a:pt x="21590" y="10569"/>
                      <a:pt x="21562" y="10702"/>
                      <a:pt x="21483" y="10820"/>
                    </a:cubicBezTo>
                    <a:lnTo>
                      <a:pt x="20967" y="11551"/>
                    </a:lnTo>
                    <a:cubicBezTo>
                      <a:pt x="20891" y="11678"/>
                      <a:pt x="20778" y="11744"/>
                      <a:pt x="20634" y="11744"/>
                    </a:cubicBezTo>
                    <a:lnTo>
                      <a:pt x="19889" y="11744"/>
                    </a:lnTo>
                    <a:cubicBezTo>
                      <a:pt x="19769" y="11744"/>
                      <a:pt x="19671" y="11704"/>
                      <a:pt x="19601" y="11632"/>
                    </a:cubicBezTo>
                    <a:lnTo>
                      <a:pt x="11078" y="3253"/>
                    </a:lnTo>
                    <a:cubicBezTo>
                      <a:pt x="10884" y="3072"/>
                      <a:pt x="10695" y="3072"/>
                      <a:pt x="10503" y="3253"/>
                    </a:cubicBezTo>
                    <a:lnTo>
                      <a:pt x="1980" y="11632"/>
                    </a:lnTo>
                    <a:cubicBezTo>
                      <a:pt x="1918" y="11704"/>
                      <a:pt x="1819" y="11744"/>
                      <a:pt x="1692" y="11744"/>
                    </a:cubicBezTo>
                    <a:lnTo>
                      <a:pt x="944" y="11744"/>
                    </a:lnTo>
                    <a:cubicBezTo>
                      <a:pt x="808" y="11744"/>
                      <a:pt x="695" y="11678"/>
                      <a:pt x="611" y="11551"/>
                    </a:cubicBezTo>
                    <a:lnTo>
                      <a:pt x="96" y="10820"/>
                    </a:lnTo>
                    <a:cubicBezTo>
                      <a:pt x="19" y="10710"/>
                      <a:pt x="-9" y="10584"/>
                      <a:pt x="2" y="10440"/>
                    </a:cubicBezTo>
                    <a:cubicBezTo>
                      <a:pt x="19" y="10298"/>
                      <a:pt x="74" y="10175"/>
                      <a:pt x="165" y="10074"/>
                    </a:cubicBezTo>
                    <a:lnTo>
                      <a:pt x="10112" y="287"/>
                    </a:lnTo>
                    <a:cubicBezTo>
                      <a:pt x="10321" y="106"/>
                      <a:pt x="10546" y="8"/>
                      <a:pt x="10788" y="0"/>
                    </a:cubicBezTo>
                    <a:cubicBezTo>
                      <a:pt x="11042" y="0"/>
                      <a:pt x="11267" y="97"/>
                      <a:pt x="11469" y="287"/>
                    </a:cubicBezTo>
                    <a:lnTo>
                      <a:pt x="14220" y="2991"/>
                    </a:lnTo>
                    <a:lnTo>
                      <a:pt x="14220" y="1586"/>
                    </a:lnTo>
                    <a:cubicBezTo>
                      <a:pt x="14220" y="1436"/>
                      <a:pt x="14266" y="1313"/>
                      <a:pt x="14352" y="1206"/>
                    </a:cubicBezTo>
                    <a:cubicBezTo>
                      <a:pt x="14441" y="1099"/>
                      <a:pt x="14546" y="1048"/>
                      <a:pt x="14669" y="1048"/>
                    </a:cubicBezTo>
                    <a:lnTo>
                      <a:pt x="17226" y="1048"/>
                    </a:lnTo>
                    <a:cubicBezTo>
                      <a:pt x="17348" y="1048"/>
                      <a:pt x="17451" y="1099"/>
                      <a:pt x="17530" y="1206"/>
                    </a:cubicBezTo>
                    <a:cubicBezTo>
                      <a:pt x="17609" y="1312"/>
                      <a:pt x="17653" y="1436"/>
                      <a:pt x="17653" y="1586"/>
                    </a:cubicBezTo>
                    <a:lnTo>
                      <a:pt x="17653" y="6383"/>
                    </a:lnTo>
                    <a:lnTo>
                      <a:pt x="21416" y="10074"/>
                    </a:lnTo>
                    <a:close/>
                    <a:moveTo>
                      <a:pt x="18523" y="11977"/>
                    </a:moveTo>
                    <a:lnTo>
                      <a:pt x="18523" y="20551"/>
                    </a:lnTo>
                    <a:cubicBezTo>
                      <a:pt x="18523" y="20854"/>
                      <a:pt x="18441" y="21104"/>
                      <a:pt x="18276" y="21300"/>
                    </a:cubicBezTo>
                    <a:cubicBezTo>
                      <a:pt x="18110" y="21502"/>
                      <a:pt x="17904" y="21599"/>
                      <a:pt x="17653" y="21599"/>
                    </a:cubicBezTo>
                    <a:lnTo>
                      <a:pt x="12809" y="21599"/>
                    </a:lnTo>
                    <a:lnTo>
                      <a:pt x="12809" y="14736"/>
                    </a:lnTo>
                    <a:lnTo>
                      <a:pt x="8772" y="14736"/>
                    </a:lnTo>
                    <a:lnTo>
                      <a:pt x="8772" y="21599"/>
                    </a:lnTo>
                    <a:lnTo>
                      <a:pt x="3928" y="21599"/>
                    </a:lnTo>
                    <a:cubicBezTo>
                      <a:pt x="3677" y="21599"/>
                      <a:pt x="3468" y="21502"/>
                      <a:pt x="3303" y="21300"/>
                    </a:cubicBezTo>
                    <a:cubicBezTo>
                      <a:pt x="3140" y="21104"/>
                      <a:pt x="3056" y="20854"/>
                      <a:pt x="3056" y="20551"/>
                    </a:cubicBezTo>
                    <a:lnTo>
                      <a:pt x="3056" y="11977"/>
                    </a:lnTo>
                    <a:lnTo>
                      <a:pt x="10788" y="4356"/>
                    </a:lnTo>
                    <a:lnTo>
                      <a:pt x="18523" y="11977"/>
                    </a:lnTo>
                    <a:close/>
                  </a:path>
                </a:pathLst>
              </a:custGeom>
              <a:solidFill>
                <a:schemeClr val="accent3"/>
              </a:solidFill>
              <a:ln>
                <a:noFill/>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2400" b="0" i="0" u="none" strike="noStrike" kern="1200" cap="none" spc="0" normalizeH="0" baseline="0" noProof="0" dirty="0">
                  <a:ln>
                    <a:noFill/>
                  </a:ln>
                  <a:solidFill>
                    <a:prstClr val="black"/>
                  </a:solidFill>
                  <a:effectLst/>
                  <a:uLnTx/>
                  <a:uFillTx/>
                  <a:cs typeface="+mn-ea"/>
                  <a:sym typeface="+mn-lt"/>
                </a:endParaRPr>
              </a:p>
            </p:txBody>
          </p:sp>
        </p:grpSp>
      </p:grpSp>
      <p:sp>
        <p:nvSpPr>
          <p:cNvPr id="52" name="išľíďè"/>
          <p:cNvSpPr/>
          <p:nvPr/>
        </p:nvSpPr>
        <p:spPr bwMode="auto">
          <a:xfrm>
            <a:off x="1476360" y="2179936"/>
            <a:ext cx="2551192"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prstClr val="black">
                    <a:lumMod val="85000"/>
                    <a:lumOff val="15000"/>
                  </a:prst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prstClr val="black">
                  <a:lumMod val="85000"/>
                  <a:lumOff val="15000"/>
                </a:prstClr>
              </a:solidFill>
              <a:effectLst/>
              <a:uLnTx/>
              <a:uFillTx/>
              <a:cs typeface="+mn-ea"/>
              <a:sym typeface="+mn-lt"/>
            </a:endParaRPr>
          </a:p>
        </p:txBody>
      </p:sp>
      <p:sp>
        <p:nvSpPr>
          <p:cNvPr id="53" name="iSlíďè"/>
          <p:cNvSpPr txBox="1"/>
          <p:nvPr/>
        </p:nvSpPr>
        <p:spPr bwMode="auto">
          <a:xfrm>
            <a:off x="1503610" y="1838058"/>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lang="zh-CN" altLang="en-US" b="1" dirty="0">
                <a:solidFill>
                  <a:srgbClr val="F8F8F8">
                    <a:lumMod val="10000"/>
                  </a:srgbClr>
                </a:solidFill>
                <a:cs typeface="+mn-ea"/>
                <a:sym typeface="+mn-lt"/>
              </a:rPr>
              <a:t>公司规章制度需完善</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54" name="išľíďè"/>
          <p:cNvSpPr/>
          <p:nvPr/>
        </p:nvSpPr>
        <p:spPr bwMode="auto">
          <a:xfrm>
            <a:off x="1476360" y="3484022"/>
            <a:ext cx="2551192"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prstClr val="black">
                    <a:lumMod val="85000"/>
                    <a:lumOff val="15000"/>
                  </a:prst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prstClr val="black">
                  <a:lumMod val="85000"/>
                  <a:lumOff val="15000"/>
                </a:prstClr>
              </a:solidFill>
              <a:effectLst/>
              <a:uLnTx/>
              <a:uFillTx/>
              <a:cs typeface="+mn-ea"/>
              <a:sym typeface="+mn-lt"/>
            </a:endParaRPr>
          </a:p>
        </p:txBody>
      </p:sp>
      <p:sp>
        <p:nvSpPr>
          <p:cNvPr id="55" name="iSlíďè"/>
          <p:cNvSpPr txBox="1"/>
          <p:nvPr/>
        </p:nvSpPr>
        <p:spPr bwMode="auto">
          <a:xfrm>
            <a:off x="1503610" y="3142144"/>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lang="zh-CN" altLang="en-US" b="1" dirty="0">
                <a:solidFill>
                  <a:srgbClr val="F8F8F8">
                    <a:lumMod val="10000"/>
                  </a:srgbClr>
                </a:solidFill>
                <a:cs typeface="+mn-ea"/>
                <a:sym typeface="+mn-lt"/>
              </a:rPr>
              <a:t>客户跟踪不完整</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56" name="išľíďè"/>
          <p:cNvSpPr/>
          <p:nvPr/>
        </p:nvSpPr>
        <p:spPr bwMode="auto">
          <a:xfrm>
            <a:off x="1513026" y="4801213"/>
            <a:ext cx="2551192"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prstClr val="black">
                    <a:lumMod val="85000"/>
                    <a:lumOff val="15000"/>
                  </a:prst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prstClr val="black">
                  <a:lumMod val="85000"/>
                  <a:lumOff val="15000"/>
                </a:prstClr>
              </a:solidFill>
              <a:effectLst/>
              <a:uLnTx/>
              <a:uFillTx/>
              <a:cs typeface="+mn-ea"/>
              <a:sym typeface="+mn-lt"/>
            </a:endParaRPr>
          </a:p>
        </p:txBody>
      </p:sp>
      <p:sp>
        <p:nvSpPr>
          <p:cNvPr id="57" name="iSlíďè"/>
          <p:cNvSpPr txBox="1"/>
          <p:nvPr/>
        </p:nvSpPr>
        <p:spPr bwMode="auto">
          <a:xfrm>
            <a:off x="1540276" y="4459335"/>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kumimoji="0" lang="zh-CN" altLang="en-US" sz="1800" b="1" i="0" u="none" strike="noStrike" kern="1200" cap="none" spc="0" normalizeH="0" baseline="0" noProof="0" dirty="0">
                <a:ln>
                  <a:noFill/>
                </a:ln>
                <a:solidFill>
                  <a:srgbClr val="F8F8F8">
                    <a:lumMod val="10000"/>
                  </a:srgbClr>
                </a:solidFill>
                <a:effectLst/>
                <a:uLnTx/>
                <a:uFillTx/>
                <a:cs typeface="+mn-ea"/>
                <a:sym typeface="+mn-lt"/>
              </a:rPr>
              <a:t>售后服务不及时</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58" name="išľíďè"/>
          <p:cNvSpPr/>
          <p:nvPr/>
        </p:nvSpPr>
        <p:spPr bwMode="auto">
          <a:xfrm>
            <a:off x="8839935" y="2214768"/>
            <a:ext cx="2551192"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prstClr val="black">
                    <a:lumMod val="85000"/>
                    <a:lumOff val="15000"/>
                  </a:prst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prstClr val="black">
                  <a:lumMod val="85000"/>
                  <a:lumOff val="15000"/>
                </a:prstClr>
              </a:solidFill>
              <a:effectLst/>
              <a:uLnTx/>
              <a:uFillTx/>
              <a:cs typeface="+mn-ea"/>
              <a:sym typeface="+mn-lt"/>
            </a:endParaRPr>
          </a:p>
        </p:txBody>
      </p:sp>
      <p:sp>
        <p:nvSpPr>
          <p:cNvPr id="59" name="iSlíďè"/>
          <p:cNvSpPr txBox="1"/>
          <p:nvPr/>
        </p:nvSpPr>
        <p:spPr bwMode="auto">
          <a:xfrm>
            <a:off x="8867185" y="1872890"/>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lang="zh-CN" altLang="en-US" b="1" dirty="0">
                <a:solidFill>
                  <a:srgbClr val="F8F8F8">
                    <a:lumMod val="10000"/>
                  </a:srgbClr>
                </a:solidFill>
                <a:cs typeface="+mn-ea"/>
                <a:sym typeface="+mn-lt"/>
              </a:rPr>
              <a:t>顾客反馈渠道不畅通</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60" name="išľíďè"/>
          <p:cNvSpPr/>
          <p:nvPr/>
        </p:nvSpPr>
        <p:spPr bwMode="auto">
          <a:xfrm>
            <a:off x="8839935" y="3518854"/>
            <a:ext cx="2551192"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prstClr val="black">
                    <a:lumMod val="85000"/>
                    <a:lumOff val="15000"/>
                  </a:prst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prstClr val="black">
                  <a:lumMod val="85000"/>
                  <a:lumOff val="15000"/>
                </a:prstClr>
              </a:solidFill>
              <a:effectLst/>
              <a:uLnTx/>
              <a:uFillTx/>
              <a:cs typeface="+mn-ea"/>
              <a:sym typeface="+mn-lt"/>
            </a:endParaRPr>
          </a:p>
        </p:txBody>
      </p:sp>
      <p:sp>
        <p:nvSpPr>
          <p:cNvPr id="61" name="iSlíďè"/>
          <p:cNvSpPr txBox="1"/>
          <p:nvPr/>
        </p:nvSpPr>
        <p:spPr bwMode="auto">
          <a:xfrm>
            <a:off x="8867185" y="3176976"/>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lang="zh-CN" altLang="en-US" b="1" noProof="0" dirty="0">
                <a:solidFill>
                  <a:srgbClr val="F8F8F8">
                    <a:lumMod val="10000"/>
                  </a:srgbClr>
                </a:solidFill>
                <a:cs typeface="+mn-ea"/>
                <a:sym typeface="+mn-lt"/>
              </a:rPr>
              <a:t>顾客投诉反应慢</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62" name="išľíďè"/>
          <p:cNvSpPr/>
          <p:nvPr/>
        </p:nvSpPr>
        <p:spPr bwMode="auto">
          <a:xfrm>
            <a:off x="8876601" y="4836045"/>
            <a:ext cx="2551192"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prstClr val="black">
                    <a:lumMod val="85000"/>
                    <a:lumOff val="15000"/>
                  </a:prst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prstClr val="black">
                  <a:lumMod val="85000"/>
                  <a:lumOff val="15000"/>
                </a:prstClr>
              </a:solidFill>
              <a:effectLst/>
              <a:uLnTx/>
              <a:uFillTx/>
              <a:cs typeface="+mn-ea"/>
              <a:sym typeface="+mn-lt"/>
            </a:endParaRPr>
          </a:p>
        </p:txBody>
      </p:sp>
      <p:sp>
        <p:nvSpPr>
          <p:cNvPr id="63" name="iSlíďè"/>
          <p:cNvSpPr txBox="1"/>
          <p:nvPr/>
        </p:nvSpPr>
        <p:spPr bwMode="auto">
          <a:xfrm>
            <a:off x="8903851" y="4494167"/>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kumimoji="0" lang="zh-CN" altLang="en-US" sz="1800" b="1" i="0" u="none" strike="noStrike" kern="1200" cap="none" spc="0" normalizeH="0" baseline="0" noProof="0" dirty="0">
                <a:ln>
                  <a:noFill/>
                </a:ln>
                <a:solidFill>
                  <a:srgbClr val="F8F8F8">
                    <a:lumMod val="10000"/>
                  </a:srgbClr>
                </a:solidFill>
                <a:effectLst/>
                <a:uLnTx/>
                <a:uFillTx/>
                <a:cs typeface="+mn-ea"/>
                <a:sym typeface="+mn-lt"/>
              </a:rPr>
              <a:t>各部门协同作业成本高</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50" name="矩形 49"/>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64" name="矩形 63"/>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65" name="文本框 64"/>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存在问题</a:t>
            </a:r>
            <a:endParaRPr lang="zh-CN" altLang="en-US" sz="36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par>
                                <p:cTn id="11" presetID="53" presetClass="entr" presetSubtype="16" fill="hold" nodeType="withEffect">
                                  <p:stCondLst>
                                    <p:cond delay="0"/>
                                  </p:stCondLst>
                                  <p:childTnLst>
                                    <p:set>
                                      <p:cBhvr>
                                        <p:cTn id="12" dur="1" fill="hold">
                                          <p:stCondLst>
                                            <p:cond delay="0"/>
                                          </p:stCondLst>
                                        </p:cTn>
                                        <p:tgtEl>
                                          <p:spTgt spid="51"/>
                                        </p:tgtEl>
                                        <p:attrNameLst>
                                          <p:attrName>style.visibility</p:attrName>
                                        </p:attrNameLst>
                                      </p:cBhvr>
                                      <p:to>
                                        <p:strVal val="visible"/>
                                      </p:to>
                                    </p:set>
                                    <p:anim calcmode="lin" valueType="num">
                                      <p:cBhvr>
                                        <p:cTn id="13" dur="500" fill="hold"/>
                                        <p:tgtEl>
                                          <p:spTgt spid="51"/>
                                        </p:tgtEl>
                                        <p:attrNameLst>
                                          <p:attrName>ppt_w</p:attrName>
                                        </p:attrNameLst>
                                      </p:cBhvr>
                                      <p:tavLst>
                                        <p:tav tm="0">
                                          <p:val>
                                            <p:fltVal val="0"/>
                                          </p:val>
                                        </p:tav>
                                        <p:tav tm="100000">
                                          <p:val>
                                            <p:strVal val="#ppt_w"/>
                                          </p:val>
                                        </p:tav>
                                      </p:tavLst>
                                    </p:anim>
                                    <p:anim calcmode="lin" valueType="num">
                                      <p:cBhvr>
                                        <p:cTn id="14" dur="500" fill="hold"/>
                                        <p:tgtEl>
                                          <p:spTgt spid="51"/>
                                        </p:tgtEl>
                                        <p:attrNameLst>
                                          <p:attrName>ppt_h</p:attrName>
                                        </p:attrNameLst>
                                      </p:cBhvr>
                                      <p:tavLst>
                                        <p:tav tm="0">
                                          <p:val>
                                            <p:fltVal val="0"/>
                                          </p:val>
                                        </p:tav>
                                        <p:tav tm="100000">
                                          <p:val>
                                            <p:strVal val="#ppt_h"/>
                                          </p:val>
                                        </p:tav>
                                      </p:tavLst>
                                    </p:anim>
                                    <p:animEffect transition="in" filter="fade">
                                      <p:cBhvr>
                                        <p:cTn id="15" dur="500"/>
                                        <p:tgtEl>
                                          <p:spTgt spid="51"/>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53"/>
                                        </p:tgtEl>
                                        <p:attrNameLst>
                                          <p:attrName>style.visibility</p:attrName>
                                        </p:attrNameLst>
                                      </p:cBhvr>
                                      <p:to>
                                        <p:strVal val="visible"/>
                                      </p:to>
                                    </p:set>
                                    <p:animEffect transition="in" filter="wipe(down)">
                                      <p:cBhvr>
                                        <p:cTn id="18" dur="500"/>
                                        <p:tgtEl>
                                          <p:spTgt spid="53"/>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52"/>
                                        </p:tgtEl>
                                        <p:attrNameLst>
                                          <p:attrName>style.visibility</p:attrName>
                                        </p:attrNameLst>
                                      </p:cBhvr>
                                      <p:to>
                                        <p:strVal val="visible"/>
                                      </p:to>
                                    </p:set>
                                    <p:animEffect transition="in" filter="wipe(down)">
                                      <p:cBhvr>
                                        <p:cTn id="21" dur="500"/>
                                        <p:tgtEl>
                                          <p:spTgt spid="52"/>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55"/>
                                        </p:tgtEl>
                                        <p:attrNameLst>
                                          <p:attrName>style.visibility</p:attrName>
                                        </p:attrNameLst>
                                      </p:cBhvr>
                                      <p:to>
                                        <p:strVal val="visible"/>
                                      </p:to>
                                    </p:set>
                                    <p:animEffect transition="in" filter="wipe(down)">
                                      <p:cBhvr>
                                        <p:cTn id="24" dur="500"/>
                                        <p:tgtEl>
                                          <p:spTgt spid="55"/>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54"/>
                                        </p:tgtEl>
                                        <p:attrNameLst>
                                          <p:attrName>style.visibility</p:attrName>
                                        </p:attrNameLst>
                                      </p:cBhvr>
                                      <p:to>
                                        <p:strVal val="visible"/>
                                      </p:to>
                                    </p:set>
                                    <p:animEffect transition="in" filter="wipe(down)">
                                      <p:cBhvr>
                                        <p:cTn id="27" dur="500"/>
                                        <p:tgtEl>
                                          <p:spTgt spid="54"/>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57"/>
                                        </p:tgtEl>
                                        <p:attrNameLst>
                                          <p:attrName>style.visibility</p:attrName>
                                        </p:attrNameLst>
                                      </p:cBhvr>
                                      <p:to>
                                        <p:strVal val="visible"/>
                                      </p:to>
                                    </p:set>
                                    <p:animEffect transition="in" filter="wipe(down)">
                                      <p:cBhvr>
                                        <p:cTn id="30" dur="500"/>
                                        <p:tgtEl>
                                          <p:spTgt spid="57"/>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56"/>
                                        </p:tgtEl>
                                        <p:attrNameLst>
                                          <p:attrName>style.visibility</p:attrName>
                                        </p:attrNameLst>
                                      </p:cBhvr>
                                      <p:to>
                                        <p:strVal val="visible"/>
                                      </p:to>
                                    </p:set>
                                    <p:animEffect transition="in" filter="wipe(down)">
                                      <p:cBhvr>
                                        <p:cTn id="33" dur="500"/>
                                        <p:tgtEl>
                                          <p:spTgt spid="56"/>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59"/>
                                        </p:tgtEl>
                                        <p:attrNameLst>
                                          <p:attrName>style.visibility</p:attrName>
                                        </p:attrNameLst>
                                      </p:cBhvr>
                                      <p:to>
                                        <p:strVal val="visible"/>
                                      </p:to>
                                    </p:set>
                                    <p:animEffect transition="in" filter="wipe(down)">
                                      <p:cBhvr>
                                        <p:cTn id="36" dur="500"/>
                                        <p:tgtEl>
                                          <p:spTgt spid="59"/>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58"/>
                                        </p:tgtEl>
                                        <p:attrNameLst>
                                          <p:attrName>style.visibility</p:attrName>
                                        </p:attrNameLst>
                                      </p:cBhvr>
                                      <p:to>
                                        <p:strVal val="visible"/>
                                      </p:to>
                                    </p:set>
                                    <p:animEffect transition="in" filter="wipe(down)">
                                      <p:cBhvr>
                                        <p:cTn id="39" dur="500"/>
                                        <p:tgtEl>
                                          <p:spTgt spid="58"/>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61"/>
                                        </p:tgtEl>
                                        <p:attrNameLst>
                                          <p:attrName>style.visibility</p:attrName>
                                        </p:attrNameLst>
                                      </p:cBhvr>
                                      <p:to>
                                        <p:strVal val="visible"/>
                                      </p:to>
                                    </p:set>
                                    <p:animEffect transition="in" filter="wipe(down)">
                                      <p:cBhvr>
                                        <p:cTn id="42" dur="500"/>
                                        <p:tgtEl>
                                          <p:spTgt spid="61"/>
                                        </p:tgtEl>
                                      </p:cBhvr>
                                    </p:animEffect>
                                  </p:childTnLst>
                                </p:cTn>
                              </p:par>
                              <p:par>
                                <p:cTn id="43" presetID="22" presetClass="entr" presetSubtype="4" fill="hold" grpId="0" nodeType="withEffect">
                                  <p:stCondLst>
                                    <p:cond delay="0"/>
                                  </p:stCondLst>
                                  <p:childTnLst>
                                    <p:set>
                                      <p:cBhvr>
                                        <p:cTn id="44" dur="1" fill="hold">
                                          <p:stCondLst>
                                            <p:cond delay="0"/>
                                          </p:stCondLst>
                                        </p:cTn>
                                        <p:tgtEl>
                                          <p:spTgt spid="60"/>
                                        </p:tgtEl>
                                        <p:attrNameLst>
                                          <p:attrName>style.visibility</p:attrName>
                                        </p:attrNameLst>
                                      </p:cBhvr>
                                      <p:to>
                                        <p:strVal val="visible"/>
                                      </p:to>
                                    </p:set>
                                    <p:animEffect transition="in" filter="wipe(down)">
                                      <p:cBhvr>
                                        <p:cTn id="45" dur="500"/>
                                        <p:tgtEl>
                                          <p:spTgt spid="60"/>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63"/>
                                        </p:tgtEl>
                                        <p:attrNameLst>
                                          <p:attrName>style.visibility</p:attrName>
                                        </p:attrNameLst>
                                      </p:cBhvr>
                                      <p:to>
                                        <p:strVal val="visible"/>
                                      </p:to>
                                    </p:set>
                                    <p:animEffect transition="in" filter="wipe(down)">
                                      <p:cBhvr>
                                        <p:cTn id="48" dur="500"/>
                                        <p:tgtEl>
                                          <p:spTgt spid="63"/>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animEffect transition="in" filter="wipe(down)">
                                      <p:cBhvr>
                                        <p:cTn id="51" dur="500"/>
                                        <p:tgtEl>
                                          <p:spTgt spid="62"/>
                                        </p:tgtEl>
                                      </p:cBhvr>
                                    </p:animEffect>
                                  </p:childTnLst>
                                </p:cTn>
                              </p:par>
                              <p:par>
                                <p:cTn id="52" presetID="21" presetClass="entr" presetSubtype="1" fill="hold" grpId="0" nodeType="withEffect">
                                  <p:stCondLst>
                                    <p:cond delay="0"/>
                                  </p:stCondLst>
                                  <p:childTnLst>
                                    <p:set>
                                      <p:cBhvr>
                                        <p:cTn id="53" dur="1" fill="hold">
                                          <p:stCondLst>
                                            <p:cond delay="0"/>
                                          </p:stCondLst>
                                        </p:cTn>
                                        <p:tgtEl>
                                          <p:spTgt spid="50"/>
                                        </p:tgtEl>
                                        <p:attrNameLst>
                                          <p:attrName>style.visibility</p:attrName>
                                        </p:attrNameLst>
                                      </p:cBhvr>
                                      <p:to>
                                        <p:strVal val="visible"/>
                                      </p:to>
                                    </p:set>
                                    <p:animEffect transition="in" filter="wheel(1)">
                                      <p:cBhvr>
                                        <p:cTn id="54" dur="2000"/>
                                        <p:tgtEl>
                                          <p:spTgt spid="50"/>
                                        </p:tgtEl>
                                      </p:cBhvr>
                                    </p:animEffect>
                                  </p:childTnLst>
                                </p:cTn>
                              </p:par>
                              <p:par>
                                <p:cTn id="55" presetID="21" presetClass="entr" presetSubtype="1" fill="hold" grpId="0" nodeType="withEffect">
                                  <p:stCondLst>
                                    <p:cond delay="0"/>
                                  </p:stCondLst>
                                  <p:childTnLst>
                                    <p:set>
                                      <p:cBhvr>
                                        <p:cTn id="56" dur="1" fill="hold">
                                          <p:stCondLst>
                                            <p:cond delay="0"/>
                                          </p:stCondLst>
                                        </p:cTn>
                                        <p:tgtEl>
                                          <p:spTgt spid="64"/>
                                        </p:tgtEl>
                                        <p:attrNameLst>
                                          <p:attrName>style.visibility</p:attrName>
                                        </p:attrNameLst>
                                      </p:cBhvr>
                                      <p:to>
                                        <p:strVal val="visible"/>
                                      </p:to>
                                    </p:set>
                                    <p:animEffect transition="in" filter="wheel(1)">
                                      <p:cBhvr>
                                        <p:cTn id="57" dur="2000"/>
                                        <p:tgtEl>
                                          <p:spTgt spid="64"/>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65"/>
                                        </p:tgtEl>
                                        <p:attrNameLst>
                                          <p:attrName>style.visibility</p:attrName>
                                        </p:attrNameLst>
                                      </p:cBhvr>
                                      <p:to>
                                        <p:strVal val="visible"/>
                                      </p:to>
                                    </p:set>
                                    <p:animEffect transition="in" filter="fade">
                                      <p:cBhvr>
                                        <p:cTn id="60"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3" grpId="0"/>
      <p:bldP spid="54" grpId="0"/>
      <p:bldP spid="55" grpId="0"/>
      <p:bldP spid="56" grpId="0"/>
      <p:bldP spid="57" grpId="0"/>
      <p:bldP spid="58" grpId="0"/>
      <p:bldP spid="59" grpId="0"/>
      <p:bldP spid="60" grpId="0"/>
      <p:bldP spid="61" grpId="0"/>
      <p:bldP spid="62" grpId="0"/>
      <p:bldP spid="63" grpId="0"/>
      <p:bldP spid="50" grpId="0" animBg="1"/>
      <p:bldP spid="64" grpId="0" animBg="1"/>
      <p:bldP spid="6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图片 29"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grpSp>
        <p:nvGrpSpPr>
          <p:cNvPr id="2" name="Group 58"/>
          <p:cNvGrpSpPr/>
          <p:nvPr/>
        </p:nvGrpSpPr>
        <p:grpSpPr>
          <a:xfrm>
            <a:off x="0" y="2360762"/>
            <a:ext cx="1360347" cy="1203383"/>
            <a:chOff x="533400" y="1426519"/>
            <a:chExt cx="1181100" cy="1044819"/>
          </a:xfrm>
          <a:solidFill>
            <a:schemeClr val="accent2"/>
          </a:solidFill>
        </p:grpSpPr>
        <p:sp>
          <p:nvSpPr>
            <p:cNvPr id="3" name="Freeform 4"/>
            <p:cNvSpPr/>
            <p:nvPr/>
          </p:nvSpPr>
          <p:spPr bwMode="auto">
            <a:xfrm>
              <a:off x="533400" y="1426519"/>
              <a:ext cx="1181100" cy="317989"/>
            </a:xfrm>
            <a:custGeom>
              <a:avLst/>
              <a:gdLst>
                <a:gd name="connsiteX0" fmla="*/ 0 w 1981200"/>
                <a:gd name="connsiteY0" fmla="*/ 0 h 533400"/>
                <a:gd name="connsiteX1" fmla="*/ 1981200 w 1981200"/>
                <a:gd name="connsiteY1" fmla="*/ 0 h 533400"/>
                <a:gd name="connsiteX2" fmla="*/ 1981200 w 1981200"/>
                <a:gd name="connsiteY2" fmla="*/ 533400 h 533400"/>
                <a:gd name="connsiteX3" fmla="*/ 0 w 1981200"/>
                <a:gd name="connsiteY3" fmla="*/ 533400 h 533400"/>
                <a:gd name="connsiteX4" fmla="*/ 0 w 1981200"/>
                <a:gd name="connsiteY4" fmla="*/ 0 h 533400"/>
                <a:gd name="connsiteX0-1" fmla="*/ 0 w 1981200"/>
                <a:gd name="connsiteY0-2" fmla="*/ 0 h 533400"/>
                <a:gd name="connsiteX1-3" fmla="*/ 1676400 w 1981200"/>
                <a:gd name="connsiteY1-4" fmla="*/ 0 h 533400"/>
                <a:gd name="connsiteX2-5" fmla="*/ 1981200 w 1981200"/>
                <a:gd name="connsiteY2-6" fmla="*/ 533400 h 533400"/>
                <a:gd name="connsiteX3-7" fmla="*/ 0 w 1981200"/>
                <a:gd name="connsiteY3-8" fmla="*/ 533400 h 533400"/>
                <a:gd name="connsiteX4-9" fmla="*/ 0 w 1981200"/>
                <a:gd name="connsiteY4-10" fmla="*/ 0 h 533400"/>
                <a:gd name="connsiteX0-11" fmla="*/ 0 w 1981200"/>
                <a:gd name="connsiteY0-12" fmla="*/ 0 h 533400"/>
                <a:gd name="connsiteX1-13" fmla="*/ 1600200 w 1981200"/>
                <a:gd name="connsiteY1-14" fmla="*/ 0 h 533400"/>
                <a:gd name="connsiteX2-15" fmla="*/ 1981200 w 1981200"/>
                <a:gd name="connsiteY2-16" fmla="*/ 533400 h 533400"/>
                <a:gd name="connsiteX3-17" fmla="*/ 0 w 1981200"/>
                <a:gd name="connsiteY3-18" fmla="*/ 533400 h 533400"/>
                <a:gd name="connsiteX4-19" fmla="*/ 0 w 1981200"/>
                <a:gd name="connsiteY4-20" fmla="*/ 0 h 5334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981200" h="533400">
                  <a:moveTo>
                    <a:pt x="0" y="0"/>
                  </a:moveTo>
                  <a:lnTo>
                    <a:pt x="1600200" y="0"/>
                  </a:lnTo>
                  <a:lnTo>
                    <a:pt x="1981200" y="533400"/>
                  </a:lnTo>
                  <a:lnTo>
                    <a:pt x="0" y="533400"/>
                  </a:lnTo>
                  <a:lnTo>
                    <a:pt x="0" y="0"/>
                  </a:lnTo>
                  <a:close/>
                </a:path>
              </a:pathLst>
            </a:custGeom>
            <a:grpFill/>
            <a:ln w="9525">
              <a:noFill/>
              <a:round/>
            </a:ln>
          </p:spPr>
          <p:txBody>
            <a:bodyPr vert="horz" wrap="square" lIns="121913" tIns="60956" rIns="121913" bIns="60956" numCol="1" rtlCol="0" anchor="t" anchorCtr="0" compatLnSpc="1"/>
            <a:lstStyle/>
            <a:p>
              <a:pPr marL="0" marR="0" lvl="0" indent="0" algn="ctr" defTabSz="914400" rtl="0" eaLnBrk="1" fontAlgn="auto" latinLnBrk="0" hangingPunct="1">
                <a:lnSpc>
                  <a:spcPct val="15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solidFill>
                <a:effectLst/>
                <a:uLnTx/>
                <a:uFillTx/>
                <a:cs typeface="+mn-ea"/>
                <a:sym typeface="+mn-lt"/>
              </a:endParaRPr>
            </a:p>
          </p:txBody>
        </p:sp>
        <p:sp>
          <p:nvSpPr>
            <p:cNvPr id="4" name="Freeform 8"/>
            <p:cNvSpPr/>
            <p:nvPr/>
          </p:nvSpPr>
          <p:spPr bwMode="auto">
            <a:xfrm rot="16200000" flipH="1">
              <a:off x="1192090" y="1948929"/>
              <a:ext cx="726831" cy="317988"/>
            </a:xfrm>
            <a:custGeom>
              <a:avLst/>
              <a:gdLst>
                <a:gd name="connsiteX0" fmla="*/ 0 w 1981200"/>
                <a:gd name="connsiteY0" fmla="*/ 0 h 533400"/>
                <a:gd name="connsiteX1" fmla="*/ 1981200 w 1981200"/>
                <a:gd name="connsiteY1" fmla="*/ 0 h 533400"/>
                <a:gd name="connsiteX2" fmla="*/ 1981200 w 1981200"/>
                <a:gd name="connsiteY2" fmla="*/ 533400 h 533400"/>
                <a:gd name="connsiteX3" fmla="*/ 0 w 1981200"/>
                <a:gd name="connsiteY3" fmla="*/ 533400 h 533400"/>
                <a:gd name="connsiteX4" fmla="*/ 0 w 1981200"/>
                <a:gd name="connsiteY4" fmla="*/ 0 h 533400"/>
                <a:gd name="connsiteX0-1" fmla="*/ 0 w 1981200"/>
                <a:gd name="connsiteY0-2" fmla="*/ 0 h 533400"/>
                <a:gd name="connsiteX1-3" fmla="*/ 1676400 w 1981200"/>
                <a:gd name="connsiteY1-4" fmla="*/ 0 h 533400"/>
                <a:gd name="connsiteX2-5" fmla="*/ 1981200 w 1981200"/>
                <a:gd name="connsiteY2-6" fmla="*/ 533400 h 533400"/>
                <a:gd name="connsiteX3-7" fmla="*/ 0 w 1981200"/>
                <a:gd name="connsiteY3-8" fmla="*/ 533400 h 533400"/>
                <a:gd name="connsiteX4-9" fmla="*/ 0 w 1981200"/>
                <a:gd name="connsiteY4-10" fmla="*/ 0 h 533400"/>
                <a:gd name="connsiteX0-11" fmla="*/ 0 w 1981200"/>
                <a:gd name="connsiteY0-12" fmla="*/ 0 h 533400"/>
                <a:gd name="connsiteX1-13" fmla="*/ 1600200 w 1981200"/>
                <a:gd name="connsiteY1-14" fmla="*/ 0 h 533400"/>
                <a:gd name="connsiteX2-15" fmla="*/ 1981200 w 1981200"/>
                <a:gd name="connsiteY2-16" fmla="*/ 533400 h 533400"/>
                <a:gd name="connsiteX3-17" fmla="*/ 0 w 1981200"/>
                <a:gd name="connsiteY3-18" fmla="*/ 533400 h 533400"/>
                <a:gd name="connsiteX4-19" fmla="*/ 0 w 1981200"/>
                <a:gd name="connsiteY4-20" fmla="*/ 0 h 5334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981200" h="533400">
                  <a:moveTo>
                    <a:pt x="0" y="0"/>
                  </a:moveTo>
                  <a:lnTo>
                    <a:pt x="1600200" y="0"/>
                  </a:lnTo>
                  <a:lnTo>
                    <a:pt x="1981200" y="533400"/>
                  </a:lnTo>
                  <a:lnTo>
                    <a:pt x="0" y="533400"/>
                  </a:lnTo>
                  <a:lnTo>
                    <a:pt x="0" y="0"/>
                  </a:lnTo>
                  <a:close/>
                </a:path>
              </a:pathLst>
            </a:custGeom>
            <a:grpFill/>
            <a:ln w="9525">
              <a:noFill/>
              <a:round/>
            </a:ln>
          </p:spPr>
          <p:txBody>
            <a:bodyPr vert="horz" wrap="square" lIns="121913" tIns="60956" rIns="121913" bIns="60956" numCol="1" rtlCol="0" anchor="t" anchorCtr="0" compatLnSpc="1"/>
            <a:lstStyle/>
            <a:p>
              <a:pPr marL="0" marR="0" lvl="0" indent="0" algn="ctr" defTabSz="914400" rtl="0" eaLnBrk="1" fontAlgn="auto" latinLnBrk="0" hangingPunct="1">
                <a:lnSpc>
                  <a:spcPct val="15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solidFill>
                <a:effectLst/>
                <a:uLnTx/>
                <a:uFillTx/>
                <a:cs typeface="+mn-ea"/>
                <a:sym typeface="+mn-lt"/>
              </a:endParaRPr>
            </a:p>
          </p:txBody>
        </p:sp>
      </p:grpSp>
      <p:grpSp>
        <p:nvGrpSpPr>
          <p:cNvPr id="5" name="Group 59"/>
          <p:cNvGrpSpPr/>
          <p:nvPr/>
        </p:nvGrpSpPr>
        <p:grpSpPr>
          <a:xfrm>
            <a:off x="1360346" y="3197898"/>
            <a:ext cx="1360347" cy="1203383"/>
            <a:chOff x="1714500" y="2153350"/>
            <a:chExt cx="1181100" cy="1044819"/>
          </a:xfrm>
          <a:solidFill>
            <a:schemeClr val="accent3">
              <a:lumMod val="50000"/>
              <a:lumOff val="50000"/>
            </a:schemeClr>
          </a:solidFill>
        </p:grpSpPr>
        <p:sp>
          <p:nvSpPr>
            <p:cNvPr id="6" name="Freeform 9"/>
            <p:cNvSpPr/>
            <p:nvPr/>
          </p:nvSpPr>
          <p:spPr bwMode="auto">
            <a:xfrm>
              <a:off x="1714500" y="2153350"/>
              <a:ext cx="1181100" cy="317989"/>
            </a:xfrm>
            <a:custGeom>
              <a:avLst/>
              <a:gdLst>
                <a:gd name="connsiteX0" fmla="*/ 0 w 1981200"/>
                <a:gd name="connsiteY0" fmla="*/ 0 h 533400"/>
                <a:gd name="connsiteX1" fmla="*/ 1981200 w 1981200"/>
                <a:gd name="connsiteY1" fmla="*/ 0 h 533400"/>
                <a:gd name="connsiteX2" fmla="*/ 1981200 w 1981200"/>
                <a:gd name="connsiteY2" fmla="*/ 533400 h 533400"/>
                <a:gd name="connsiteX3" fmla="*/ 0 w 1981200"/>
                <a:gd name="connsiteY3" fmla="*/ 533400 h 533400"/>
                <a:gd name="connsiteX4" fmla="*/ 0 w 1981200"/>
                <a:gd name="connsiteY4" fmla="*/ 0 h 533400"/>
                <a:gd name="connsiteX0-1" fmla="*/ 0 w 1981200"/>
                <a:gd name="connsiteY0-2" fmla="*/ 0 h 533400"/>
                <a:gd name="connsiteX1-3" fmla="*/ 1676400 w 1981200"/>
                <a:gd name="connsiteY1-4" fmla="*/ 0 h 533400"/>
                <a:gd name="connsiteX2-5" fmla="*/ 1981200 w 1981200"/>
                <a:gd name="connsiteY2-6" fmla="*/ 533400 h 533400"/>
                <a:gd name="connsiteX3-7" fmla="*/ 0 w 1981200"/>
                <a:gd name="connsiteY3-8" fmla="*/ 533400 h 533400"/>
                <a:gd name="connsiteX4-9" fmla="*/ 0 w 1981200"/>
                <a:gd name="connsiteY4-10" fmla="*/ 0 h 533400"/>
                <a:gd name="connsiteX0-11" fmla="*/ 0 w 1981200"/>
                <a:gd name="connsiteY0-12" fmla="*/ 0 h 533400"/>
                <a:gd name="connsiteX1-13" fmla="*/ 1600200 w 1981200"/>
                <a:gd name="connsiteY1-14" fmla="*/ 0 h 533400"/>
                <a:gd name="connsiteX2-15" fmla="*/ 1981200 w 1981200"/>
                <a:gd name="connsiteY2-16" fmla="*/ 533400 h 533400"/>
                <a:gd name="connsiteX3-17" fmla="*/ 0 w 1981200"/>
                <a:gd name="connsiteY3-18" fmla="*/ 533400 h 533400"/>
                <a:gd name="connsiteX4-19" fmla="*/ 0 w 1981200"/>
                <a:gd name="connsiteY4-20" fmla="*/ 0 h 5334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981200" h="533400">
                  <a:moveTo>
                    <a:pt x="0" y="0"/>
                  </a:moveTo>
                  <a:lnTo>
                    <a:pt x="1600200" y="0"/>
                  </a:lnTo>
                  <a:lnTo>
                    <a:pt x="1981200" y="533400"/>
                  </a:lnTo>
                  <a:lnTo>
                    <a:pt x="0" y="533400"/>
                  </a:lnTo>
                  <a:lnTo>
                    <a:pt x="0" y="0"/>
                  </a:lnTo>
                  <a:close/>
                </a:path>
              </a:pathLst>
            </a:custGeom>
            <a:grpFill/>
            <a:ln w="9525">
              <a:noFill/>
              <a:round/>
            </a:ln>
          </p:spPr>
          <p:txBody>
            <a:bodyPr vert="horz" wrap="square" lIns="121913" tIns="60956" rIns="121913" bIns="60956" numCol="1" rtlCol="0" anchor="t" anchorCtr="0" compatLnSpc="1"/>
            <a:lstStyle/>
            <a:p>
              <a:pPr marL="0" marR="0" lvl="0" indent="0" algn="ctr" defTabSz="914400" rtl="0" eaLnBrk="1" fontAlgn="auto" latinLnBrk="0" hangingPunct="1">
                <a:lnSpc>
                  <a:spcPct val="15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solidFill>
                <a:effectLst/>
                <a:uLnTx/>
                <a:uFillTx/>
                <a:cs typeface="+mn-ea"/>
                <a:sym typeface="+mn-lt"/>
              </a:endParaRPr>
            </a:p>
          </p:txBody>
        </p:sp>
        <p:sp>
          <p:nvSpPr>
            <p:cNvPr id="7" name="Freeform 10"/>
            <p:cNvSpPr/>
            <p:nvPr/>
          </p:nvSpPr>
          <p:spPr bwMode="auto">
            <a:xfrm rot="16200000" flipH="1">
              <a:off x="2373190" y="2675760"/>
              <a:ext cx="726831" cy="317988"/>
            </a:xfrm>
            <a:custGeom>
              <a:avLst/>
              <a:gdLst>
                <a:gd name="connsiteX0" fmla="*/ 0 w 1981200"/>
                <a:gd name="connsiteY0" fmla="*/ 0 h 533400"/>
                <a:gd name="connsiteX1" fmla="*/ 1981200 w 1981200"/>
                <a:gd name="connsiteY1" fmla="*/ 0 h 533400"/>
                <a:gd name="connsiteX2" fmla="*/ 1981200 w 1981200"/>
                <a:gd name="connsiteY2" fmla="*/ 533400 h 533400"/>
                <a:gd name="connsiteX3" fmla="*/ 0 w 1981200"/>
                <a:gd name="connsiteY3" fmla="*/ 533400 h 533400"/>
                <a:gd name="connsiteX4" fmla="*/ 0 w 1981200"/>
                <a:gd name="connsiteY4" fmla="*/ 0 h 533400"/>
                <a:gd name="connsiteX0-1" fmla="*/ 0 w 1981200"/>
                <a:gd name="connsiteY0-2" fmla="*/ 0 h 533400"/>
                <a:gd name="connsiteX1-3" fmla="*/ 1676400 w 1981200"/>
                <a:gd name="connsiteY1-4" fmla="*/ 0 h 533400"/>
                <a:gd name="connsiteX2-5" fmla="*/ 1981200 w 1981200"/>
                <a:gd name="connsiteY2-6" fmla="*/ 533400 h 533400"/>
                <a:gd name="connsiteX3-7" fmla="*/ 0 w 1981200"/>
                <a:gd name="connsiteY3-8" fmla="*/ 533400 h 533400"/>
                <a:gd name="connsiteX4-9" fmla="*/ 0 w 1981200"/>
                <a:gd name="connsiteY4-10" fmla="*/ 0 h 533400"/>
                <a:gd name="connsiteX0-11" fmla="*/ 0 w 1981200"/>
                <a:gd name="connsiteY0-12" fmla="*/ 0 h 533400"/>
                <a:gd name="connsiteX1-13" fmla="*/ 1600200 w 1981200"/>
                <a:gd name="connsiteY1-14" fmla="*/ 0 h 533400"/>
                <a:gd name="connsiteX2-15" fmla="*/ 1981200 w 1981200"/>
                <a:gd name="connsiteY2-16" fmla="*/ 533400 h 533400"/>
                <a:gd name="connsiteX3-17" fmla="*/ 0 w 1981200"/>
                <a:gd name="connsiteY3-18" fmla="*/ 533400 h 533400"/>
                <a:gd name="connsiteX4-19" fmla="*/ 0 w 1981200"/>
                <a:gd name="connsiteY4-20" fmla="*/ 0 h 5334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981200" h="533400">
                  <a:moveTo>
                    <a:pt x="0" y="0"/>
                  </a:moveTo>
                  <a:lnTo>
                    <a:pt x="1600200" y="0"/>
                  </a:lnTo>
                  <a:lnTo>
                    <a:pt x="1981200" y="533400"/>
                  </a:lnTo>
                  <a:lnTo>
                    <a:pt x="0" y="533400"/>
                  </a:lnTo>
                  <a:lnTo>
                    <a:pt x="0" y="0"/>
                  </a:lnTo>
                  <a:close/>
                </a:path>
              </a:pathLst>
            </a:custGeom>
            <a:grpFill/>
            <a:ln w="9525">
              <a:noFill/>
              <a:round/>
            </a:ln>
          </p:spPr>
          <p:txBody>
            <a:bodyPr vert="horz" wrap="square" lIns="121913" tIns="60956" rIns="121913" bIns="60956" numCol="1" rtlCol="0" anchor="t" anchorCtr="0" compatLnSpc="1"/>
            <a:lstStyle/>
            <a:p>
              <a:pPr marL="0" marR="0" lvl="0" indent="0" algn="ctr" defTabSz="914400" rtl="0" eaLnBrk="1" fontAlgn="auto" latinLnBrk="0" hangingPunct="1">
                <a:lnSpc>
                  <a:spcPct val="15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solidFill>
                <a:effectLst/>
                <a:uLnTx/>
                <a:uFillTx/>
                <a:cs typeface="+mn-ea"/>
                <a:sym typeface="+mn-lt"/>
              </a:endParaRPr>
            </a:p>
          </p:txBody>
        </p:sp>
      </p:grpSp>
      <p:sp>
        <p:nvSpPr>
          <p:cNvPr id="9" name="Freeform 11"/>
          <p:cNvSpPr/>
          <p:nvPr/>
        </p:nvSpPr>
        <p:spPr bwMode="auto">
          <a:xfrm>
            <a:off x="2720692" y="4035035"/>
            <a:ext cx="1360347" cy="366248"/>
          </a:xfrm>
          <a:custGeom>
            <a:avLst/>
            <a:gdLst>
              <a:gd name="connsiteX0" fmla="*/ 0 w 1981200"/>
              <a:gd name="connsiteY0" fmla="*/ 0 h 533400"/>
              <a:gd name="connsiteX1" fmla="*/ 1981200 w 1981200"/>
              <a:gd name="connsiteY1" fmla="*/ 0 h 533400"/>
              <a:gd name="connsiteX2" fmla="*/ 1981200 w 1981200"/>
              <a:gd name="connsiteY2" fmla="*/ 533400 h 533400"/>
              <a:gd name="connsiteX3" fmla="*/ 0 w 1981200"/>
              <a:gd name="connsiteY3" fmla="*/ 533400 h 533400"/>
              <a:gd name="connsiteX4" fmla="*/ 0 w 1981200"/>
              <a:gd name="connsiteY4" fmla="*/ 0 h 533400"/>
              <a:gd name="connsiteX0-1" fmla="*/ 0 w 1981200"/>
              <a:gd name="connsiteY0-2" fmla="*/ 0 h 533400"/>
              <a:gd name="connsiteX1-3" fmla="*/ 1676400 w 1981200"/>
              <a:gd name="connsiteY1-4" fmla="*/ 0 h 533400"/>
              <a:gd name="connsiteX2-5" fmla="*/ 1981200 w 1981200"/>
              <a:gd name="connsiteY2-6" fmla="*/ 533400 h 533400"/>
              <a:gd name="connsiteX3-7" fmla="*/ 0 w 1981200"/>
              <a:gd name="connsiteY3-8" fmla="*/ 533400 h 533400"/>
              <a:gd name="connsiteX4-9" fmla="*/ 0 w 1981200"/>
              <a:gd name="connsiteY4-10" fmla="*/ 0 h 533400"/>
              <a:gd name="connsiteX0-11" fmla="*/ 0 w 1981200"/>
              <a:gd name="connsiteY0-12" fmla="*/ 0 h 533400"/>
              <a:gd name="connsiteX1-13" fmla="*/ 1600200 w 1981200"/>
              <a:gd name="connsiteY1-14" fmla="*/ 0 h 533400"/>
              <a:gd name="connsiteX2-15" fmla="*/ 1981200 w 1981200"/>
              <a:gd name="connsiteY2-16" fmla="*/ 533400 h 533400"/>
              <a:gd name="connsiteX3-17" fmla="*/ 0 w 1981200"/>
              <a:gd name="connsiteY3-18" fmla="*/ 533400 h 533400"/>
              <a:gd name="connsiteX4-19" fmla="*/ 0 w 1981200"/>
              <a:gd name="connsiteY4-20" fmla="*/ 0 h 5334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981200" h="533400">
                <a:moveTo>
                  <a:pt x="0" y="0"/>
                </a:moveTo>
                <a:lnTo>
                  <a:pt x="1600200" y="0"/>
                </a:lnTo>
                <a:lnTo>
                  <a:pt x="1981200" y="533400"/>
                </a:lnTo>
                <a:lnTo>
                  <a:pt x="0" y="533400"/>
                </a:lnTo>
                <a:lnTo>
                  <a:pt x="0" y="0"/>
                </a:lnTo>
                <a:close/>
              </a:path>
            </a:pathLst>
          </a:custGeom>
          <a:solidFill>
            <a:schemeClr val="accent3"/>
          </a:solidFill>
          <a:ln w="9525">
            <a:noFill/>
            <a:round/>
          </a:ln>
        </p:spPr>
        <p:txBody>
          <a:bodyPr vert="horz" wrap="square" lIns="121913" tIns="60956" rIns="121913" bIns="60956" numCol="1" rtlCol="0" anchor="t" anchorCtr="0" compatLnSpc="1"/>
          <a:lstStyle/>
          <a:p>
            <a:pPr marL="0" marR="0" lvl="0" indent="0" algn="ctr" defTabSz="914400" rtl="0" eaLnBrk="1" fontAlgn="auto" latinLnBrk="0" hangingPunct="1">
              <a:lnSpc>
                <a:spcPct val="15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solidFill>
              <a:effectLst/>
              <a:uLnTx/>
              <a:uFillTx/>
              <a:cs typeface="+mn-ea"/>
              <a:sym typeface="+mn-lt"/>
            </a:endParaRPr>
          </a:p>
        </p:txBody>
      </p:sp>
      <p:sp>
        <p:nvSpPr>
          <p:cNvPr id="10" name="Freeform 12"/>
          <p:cNvSpPr/>
          <p:nvPr/>
        </p:nvSpPr>
        <p:spPr bwMode="auto">
          <a:xfrm rot="16200000" flipH="1">
            <a:off x="3479348" y="4636726"/>
            <a:ext cx="837137" cy="366247"/>
          </a:xfrm>
          <a:custGeom>
            <a:avLst/>
            <a:gdLst>
              <a:gd name="connsiteX0" fmla="*/ 0 w 1981200"/>
              <a:gd name="connsiteY0" fmla="*/ 0 h 533400"/>
              <a:gd name="connsiteX1" fmla="*/ 1981200 w 1981200"/>
              <a:gd name="connsiteY1" fmla="*/ 0 h 533400"/>
              <a:gd name="connsiteX2" fmla="*/ 1981200 w 1981200"/>
              <a:gd name="connsiteY2" fmla="*/ 533400 h 533400"/>
              <a:gd name="connsiteX3" fmla="*/ 0 w 1981200"/>
              <a:gd name="connsiteY3" fmla="*/ 533400 h 533400"/>
              <a:gd name="connsiteX4" fmla="*/ 0 w 1981200"/>
              <a:gd name="connsiteY4" fmla="*/ 0 h 533400"/>
              <a:gd name="connsiteX0-1" fmla="*/ 0 w 1981200"/>
              <a:gd name="connsiteY0-2" fmla="*/ 0 h 533400"/>
              <a:gd name="connsiteX1-3" fmla="*/ 1676400 w 1981200"/>
              <a:gd name="connsiteY1-4" fmla="*/ 0 h 533400"/>
              <a:gd name="connsiteX2-5" fmla="*/ 1981200 w 1981200"/>
              <a:gd name="connsiteY2-6" fmla="*/ 533400 h 533400"/>
              <a:gd name="connsiteX3-7" fmla="*/ 0 w 1981200"/>
              <a:gd name="connsiteY3-8" fmla="*/ 533400 h 533400"/>
              <a:gd name="connsiteX4-9" fmla="*/ 0 w 1981200"/>
              <a:gd name="connsiteY4-10" fmla="*/ 0 h 533400"/>
              <a:gd name="connsiteX0-11" fmla="*/ 0 w 1981200"/>
              <a:gd name="connsiteY0-12" fmla="*/ 0 h 533400"/>
              <a:gd name="connsiteX1-13" fmla="*/ 1600200 w 1981200"/>
              <a:gd name="connsiteY1-14" fmla="*/ 0 h 533400"/>
              <a:gd name="connsiteX2-15" fmla="*/ 1981200 w 1981200"/>
              <a:gd name="connsiteY2-16" fmla="*/ 533400 h 533400"/>
              <a:gd name="connsiteX3-17" fmla="*/ 0 w 1981200"/>
              <a:gd name="connsiteY3-18" fmla="*/ 533400 h 533400"/>
              <a:gd name="connsiteX4-19" fmla="*/ 0 w 1981200"/>
              <a:gd name="connsiteY4-20" fmla="*/ 0 h 5334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981200" h="533400">
                <a:moveTo>
                  <a:pt x="0" y="0"/>
                </a:moveTo>
                <a:lnTo>
                  <a:pt x="1600200" y="0"/>
                </a:lnTo>
                <a:lnTo>
                  <a:pt x="1981200" y="533400"/>
                </a:lnTo>
                <a:lnTo>
                  <a:pt x="0" y="533400"/>
                </a:lnTo>
                <a:lnTo>
                  <a:pt x="0" y="0"/>
                </a:lnTo>
                <a:close/>
              </a:path>
            </a:pathLst>
          </a:custGeom>
          <a:solidFill>
            <a:schemeClr val="accent3">
              <a:lumMod val="75000"/>
            </a:schemeClr>
          </a:solidFill>
          <a:ln w="9525">
            <a:noFill/>
            <a:round/>
          </a:ln>
        </p:spPr>
        <p:txBody>
          <a:bodyPr vert="horz" wrap="square" lIns="121913" tIns="60956" rIns="121913" bIns="60956" numCol="1" rtlCol="0" anchor="t" anchorCtr="0" compatLnSpc="1"/>
          <a:lstStyle/>
          <a:p>
            <a:pPr marL="0" marR="0" lvl="0" indent="0" algn="ctr" defTabSz="914400" rtl="0" eaLnBrk="1" fontAlgn="auto" latinLnBrk="0" hangingPunct="1">
              <a:lnSpc>
                <a:spcPct val="15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solidFill>
              <a:effectLst/>
              <a:uLnTx/>
              <a:uFillTx/>
              <a:cs typeface="+mn-ea"/>
              <a:sym typeface="+mn-lt"/>
            </a:endParaRPr>
          </a:p>
        </p:txBody>
      </p:sp>
      <p:sp>
        <p:nvSpPr>
          <p:cNvPr id="12" name="Freeform 13"/>
          <p:cNvSpPr/>
          <p:nvPr/>
        </p:nvSpPr>
        <p:spPr bwMode="auto">
          <a:xfrm>
            <a:off x="4081036" y="4872169"/>
            <a:ext cx="1360347" cy="366248"/>
          </a:xfrm>
          <a:custGeom>
            <a:avLst/>
            <a:gdLst>
              <a:gd name="connsiteX0" fmla="*/ 0 w 1981200"/>
              <a:gd name="connsiteY0" fmla="*/ 0 h 533400"/>
              <a:gd name="connsiteX1" fmla="*/ 1981200 w 1981200"/>
              <a:gd name="connsiteY1" fmla="*/ 0 h 533400"/>
              <a:gd name="connsiteX2" fmla="*/ 1981200 w 1981200"/>
              <a:gd name="connsiteY2" fmla="*/ 533400 h 533400"/>
              <a:gd name="connsiteX3" fmla="*/ 0 w 1981200"/>
              <a:gd name="connsiteY3" fmla="*/ 533400 h 533400"/>
              <a:gd name="connsiteX4" fmla="*/ 0 w 1981200"/>
              <a:gd name="connsiteY4" fmla="*/ 0 h 533400"/>
              <a:gd name="connsiteX0-1" fmla="*/ 0 w 1981200"/>
              <a:gd name="connsiteY0-2" fmla="*/ 0 h 533400"/>
              <a:gd name="connsiteX1-3" fmla="*/ 1676400 w 1981200"/>
              <a:gd name="connsiteY1-4" fmla="*/ 0 h 533400"/>
              <a:gd name="connsiteX2-5" fmla="*/ 1981200 w 1981200"/>
              <a:gd name="connsiteY2-6" fmla="*/ 533400 h 533400"/>
              <a:gd name="connsiteX3-7" fmla="*/ 0 w 1981200"/>
              <a:gd name="connsiteY3-8" fmla="*/ 533400 h 533400"/>
              <a:gd name="connsiteX4-9" fmla="*/ 0 w 1981200"/>
              <a:gd name="connsiteY4-10" fmla="*/ 0 h 533400"/>
              <a:gd name="connsiteX0-11" fmla="*/ 0 w 1981200"/>
              <a:gd name="connsiteY0-12" fmla="*/ 0 h 533400"/>
              <a:gd name="connsiteX1-13" fmla="*/ 1600200 w 1981200"/>
              <a:gd name="connsiteY1-14" fmla="*/ 0 h 533400"/>
              <a:gd name="connsiteX2-15" fmla="*/ 1981200 w 1981200"/>
              <a:gd name="connsiteY2-16" fmla="*/ 533400 h 533400"/>
              <a:gd name="connsiteX3-17" fmla="*/ 0 w 1981200"/>
              <a:gd name="connsiteY3-18" fmla="*/ 533400 h 533400"/>
              <a:gd name="connsiteX4-19" fmla="*/ 0 w 1981200"/>
              <a:gd name="connsiteY4-20" fmla="*/ 0 h 5334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981200" h="533400">
                <a:moveTo>
                  <a:pt x="0" y="0"/>
                </a:moveTo>
                <a:lnTo>
                  <a:pt x="1600200" y="0"/>
                </a:lnTo>
                <a:lnTo>
                  <a:pt x="1981200" y="533400"/>
                </a:lnTo>
                <a:lnTo>
                  <a:pt x="0" y="533400"/>
                </a:lnTo>
                <a:lnTo>
                  <a:pt x="0" y="0"/>
                </a:lnTo>
                <a:close/>
              </a:path>
            </a:pathLst>
          </a:custGeom>
          <a:solidFill>
            <a:schemeClr val="accent3">
              <a:lumMod val="50000"/>
              <a:lumOff val="50000"/>
            </a:schemeClr>
          </a:solidFill>
          <a:ln w="9525">
            <a:noFill/>
            <a:round/>
          </a:ln>
        </p:spPr>
        <p:txBody>
          <a:bodyPr vert="horz" wrap="square" lIns="121913" tIns="60956" rIns="121913" bIns="60956" numCol="1" rtlCol="0" anchor="t" anchorCtr="0" compatLnSpc="1"/>
          <a:lstStyle/>
          <a:p>
            <a:pPr marL="0" marR="0" lvl="0" indent="0" algn="ctr" defTabSz="914400" rtl="0" eaLnBrk="1" fontAlgn="auto" latinLnBrk="0" hangingPunct="1">
              <a:lnSpc>
                <a:spcPct val="15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solidFill>
              <a:effectLst/>
              <a:uLnTx/>
              <a:uFillTx/>
              <a:cs typeface="+mn-ea"/>
              <a:sym typeface="+mn-lt"/>
            </a:endParaRPr>
          </a:p>
        </p:txBody>
      </p:sp>
      <p:sp>
        <p:nvSpPr>
          <p:cNvPr id="13" name="Freeform 14"/>
          <p:cNvSpPr/>
          <p:nvPr/>
        </p:nvSpPr>
        <p:spPr bwMode="auto">
          <a:xfrm rot="16200000" flipH="1">
            <a:off x="4839692" y="5473862"/>
            <a:ext cx="837137" cy="366247"/>
          </a:xfrm>
          <a:custGeom>
            <a:avLst/>
            <a:gdLst>
              <a:gd name="connsiteX0" fmla="*/ 0 w 1981200"/>
              <a:gd name="connsiteY0" fmla="*/ 0 h 533400"/>
              <a:gd name="connsiteX1" fmla="*/ 1981200 w 1981200"/>
              <a:gd name="connsiteY1" fmla="*/ 0 h 533400"/>
              <a:gd name="connsiteX2" fmla="*/ 1981200 w 1981200"/>
              <a:gd name="connsiteY2" fmla="*/ 533400 h 533400"/>
              <a:gd name="connsiteX3" fmla="*/ 0 w 1981200"/>
              <a:gd name="connsiteY3" fmla="*/ 533400 h 533400"/>
              <a:gd name="connsiteX4" fmla="*/ 0 w 1981200"/>
              <a:gd name="connsiteY4" fmla="*/ 0 h 533400"/>
              <a:gd name="connsiteX0-1" fmla="*/ 0 w 1981200"/>
              <a:gd name="connsiteY0-2" fmla="*/ 0 h 533400"/>
              <a:gd name="connsiteX1-3" fmla="*/ 1676400 w 1981200"/>
              <a:gd name="connsiteY1-4" fmla="*/ 0 h 533400"/>
              <a:gd name="connsiteX2-5" fmla="*/ 1981200 w 1981200"/>
              <a:gd name="connsiteY2-6" fmla="*/ 533400 h 533400"/>
              <a:gd name="connsiteX3-7" fmla="*/ 0 w 1981200"/>
              <a:gd name="connsiteY3-8" fmla="*/ 533400 h 533400"/>
              <a:gd name="connsiteX4-9" fmla="*/ 0 w 1981200"/>
              <a:gd name="connsiteY4-10" fmla="*/ 0 h 533400"/>
              <a:gd name="connsiteX0-11" fmla="*/ 0 w 1981200"/>
              <a:gd name="connsiteY0-12" fmla="*/ 0 h 533400"/>
              <a:gd name="connsiteX1-13" fmla="*/ 1600200 w 1981200"/>
              <a:gd name="connsiteY1-14" fmla="*/ 0 h 533400"/>
              <a:gd name="connsiteX2-15" fmla="*/ 1981200 w 1981200"/>
              <a:gd name="connsiteY2-16" fmla="*/ 533400 h 533400"/>
              <a:gd name="connsiteX3-17" fmla="*/ 0 w 1981200"/>
              <a:gd name="connsiteY3-18" fmla="*/ 533400 h 533400"/>
              <a:gd name="connsiteX4-19" fmla="*/ 0 w 1981200"/>
              <a:gd name="connsiteY4-20" fmla="*/ 0 h 5334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981200" h="533400">
                <a:moveTo>
                  <a:pt x="0" y="0"/>
                </a:moveTo>
                <a:lnTo>
                  <a:pt x="1600200" y="0"/>
                </a:lnTo>
                <a:lnTo>
                  <a:pt x="1981200" y="533400"/>
                </a:lnTo>
                <a:lnTo>
                  <a:pt x="0" y="533400"/>
                </a:lnTo>
                <a:lnTo>
                  <a:pt x="0" y="0"/>
                </a:lnTo>
                <a:close/>
              </a:path>
            </a:pathLst>
          </a:custGeom>
          <a:solidFill>
            <a:schemeClr val="accent4">
              <a:lumMod val="75000"/>
            </a:schemeClr>
          </a:solidFill>
          <a:ln w="9525">
            <a:noFill/>
            <a:round/>
          </a:ln>
        </p:spPr>
        <p:txBody>
          <a:bodyPr vert="horz" wrap="square" lIns="121913" tIns="60956" rIns="121913" bIns="60956" numCol="1" rtlCol="0" anchor="t" anchorCtr="0" compatLnSpc="1"/>
          <a:lstStyle/>
          <a:p>
            <a:pPr marL="0" marR="0" lvl="0" indent="0" algn="ctr" defTabSz="914400" rtl="0" eaLnBrk="1" fontAlgn="auto" latinLnBrk="0" hangingPunct="1">
              <a:lnSpc>
                <a:spcPct val="15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solidFill>
              <a:effectLst/>
              <a:uLnTx/>
              <a:uFillTx/>
              <a:cs typeface="+mn-ea"/>
              <a:sym typeface="+mn-lt"/>
            </a:endParaRPr>
          </a:p>
        </p:txBody>
      </p:sp>
      <p:sp>
        <p:nvSpPr>
          <p:cNvPr id="14" name="Rectangle 18"/>
          <p:cNvSpPr/>
          <p:nvPr/>
        </p:nvSpPr>
        <p:spPr bwMode="auto">
          <a:xfrm>
            <a:off x="5441382" y="5709303"/>
            <a:ext cx="1404228" cy="366248"/>
          </a:xfrm>
          <a:prstGeom prst="rect">
            <a:avLst/>
          </a:prstGeom>
          <a:solidFill>
            <a:schemeClr val="accent5"/>
          </a:solidFill>
          <a:ln w="9525">
            <a:noFill/>
            <a:round/>
          </a:ln>
        </p:spPr>
        <p:txBody>
          <a:bodyPr vert="horz" wrap="square" lIns="121913" tIns="60956" rIns="121913" bIns="60956" numCol="1" rtlCol="0" anchor="t" anchorCtr="0" compatLnSpc="1"/>
          <a:lstStyle/>
          <a:p>
            <a:pPr marL="0" marR="0" lvl="0" indent="0" algn="ctr" defTabSz="914400" rtl="0" eaLnBrk="1" fontAlgn="auto" latinLnBrk="0" hangingPunct="1">
              <a:lnSpc>
                <a:spcPct val="15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solidFill>
              <a:effectLst/>
              <a:uLnTx/>
              <a:uFillTx/>
              <a:cs typeface="+mn-ea"/>
              <a:sym typeface="+mn-lt"/>
            </a:endParaRPr>
          </a:p>
        </p:txBody>
      </p:sp>
      <p:sp>
        <p:nvSpPr>
          <p:cNvPr id="15" name="Freeform 245"/>
          <p:cNvSpPr/>
          <p:nvPr/>
        </p:nvSpPr>
        <p:spPr bwMode="auto">
          <a:xfrm>
            <a:off x="5836323" y="5126621"/>
            <a:ext cx="468683" cy="468683"/>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accent5"/>
          </a:solidFill>
          <a:ln w="9525">
            <a:noFill/>
            <a:round/>
          </a:ln>
        </p:spPr>
        <p:txBody>
          <a:bodyPr vert="horz" wrap="square" lIns="121913" tIns="60956" rIns="121913" bIns="60956" numCol="1" anchor="t" anchorCtr="0" compatLnSpc="1"/>
          <a:lstStyle/>
          <a:p>
            <a:pPr marL="0" marR="0" lvl="0" indent="0" algn="l" defTabSz="914400" rtl="0" eaLnBrk="1" fontAlgn="auto" latinLnBrk="0" hangingPunct="1">
              <a:lnSpc>
                <a:spcPct val="150000"/>
              </a:lnSpc>
              <a:spcBef>
                <a:spcPts val="0"/>
              </a:spcBef>
              <a:spcAft>
                <a:spcPts val="0"/>
              </a:spcAft>
              <a:buClrTx/>
              <a:buSzTx/>
              <a:buFontTx/>
              <a:buNone/>
              <a:defRPr/>
            </a:pPr>
            <a:endParaRPr kumimoji="0" lang="en-US" sz="1200" b="0" i="0" u="none" strike="noStrike" kern="1200" cap="none" spc="0" normalizeH="0" baseline="0" noProof="0" dirty="0">
              <a:ln>
                <a:noFill/>
              </a:ln>
              <a:solidFill>
                <a:prstClr val="black"/>
              </a:solidFill>
              <a:effectLst/>
              <a:uLnTx/>
              <a:uFillTx/>
              <a:cs typeface="+mn-ea"/>
              <a:sym typeface="+mn-lt"/>
            </a:endParaRPr>
          </a:p>
        </p:txBody>
      </p:sp>
      <p:sp>
        <p:nvSpPr>
          <p:cNvPr id="16" name="Freeform 63"/>
          <p:cNvSpPr>
            <a:spLocks noEditPoints="1"/>
          </p:cNvSpPr>
          <p:nvPr/>
        </p:nvSpPr>
        <p:spPr bwMode="auto">
          <a:xfrm>
            <a:off x="1618336" y="2710149"/>
            <a:ext cx="531888" cy="387113"/>
          </a:xfrm>
          <a:custGeom>
            <a:avLst/>
            <a:gdLst/>
            <a:ahLst/>
            <a:cxnLst>
              <a:cxn ang="0">
                <a:pos x="62" y="57"/>
              </a:cxn>
              <a:cxn ang="0">
                <a:pos x="18" y="57"/>
              </a:cxn>
              <a:cxn ang="0">
                <a:pos x="0" y="39"/>
              </a:cxn>
              <a:cxn ang="0">
                <a:pos x="11" y="23"/>
              </a:cxn>
              <a:cxn ang="0">
                <a:pos x="11" y="21"/>
              </a:cxn>
              <a:cxn ang="0">
                <a:pos x="31" y="0"/>
              </a:cxn>
              <a:cxn ang="0">
                <a:pos x="50" y="13"/>
              </a:cxn>
              <a:cxn ang="0">
                <a:pos x="57" y="11"/>
              </a:cxn>
              <a:cxn ang="0">
                <a:pos x="67" y="21"/>
              </a:cxn>
              <a:cxn ang="0">
                <a:pos x="66" y="27"/>
              </a:cxn>
              <a:cxn ang="0">
                <a:pos x="78" y="42"/>
              </a:cxn>
              <a:cxn ang="0">
                <a:pos x="62" y="57"/>
              </a:cxn>
              <a:cxn ang="0">
                <a:pos x="51" y="31"/>
              </a:cxn>
              <a:cxn ang="0">
                <a:pos x="42" y="31"/>
              </a:cxn>
              <a:cxn ang="0">
                <a:pos x="42" y="17"/>
              </a:cxn>
              <a:cxn ang="0">
                <a:pos x="40" y="16"/>
              </a:cxn>
              <a:cxn ang="0">
                <a:pos x="33" y="16"/>
              </a:cxn>
              <a:cxn ang="0">
                <a:pos x="31" y="17"/>
              </a:cxn>
              <a:cxn ang="0">
                <a:pos x="31" y="31"/>
              </a:cxn>
              <a:cxn ang="0">
                <a:pos x="22" y="31"/>
              </a:cxn>
              <a:cxn ang="0">
                <a:pos x="21" y="33"/>
              </a:cxn>
              <a:cxn ang="0">
                <a:pos x="21" y="34"/>
              </a:cxn>
              <a:cxn ang="0">
                <a:pos x="36" y="48"/>
              </a:cxn>
              <a:cxn ang="0">
                <a:pos x="36" y="48"/>
              </a:cxn>
              <a:cxn ang="0">
                <a:pos x="37" y="48"/>
              </a:cxn>
              <a:cxn ang="0">
                <a:pos x="51" y="34"/>
              </a:cxn>
              <a:cxn ang="0">
                <a:pos x="52" y="33"/>
              </a:cxn>
              <a:cxn ang="0">
                <a:pos x="51" y="31"/>
              </a:cxn>
            </a:cxnLst>
            <a:rect l="0" t="0" r="r" b="b"/>
            <a:pathLst>
              <a:path w="78" h="57">
                <a:moveTo>
                  <a:pt x="62" y="57"/>
                </a:moveTo>
                <a:cubicBezTo>
                  <a:pt x="18" y="57"/>
                  <a:pt x="18" y="57"/>
                  <a:pt x="18" y="57"/>
                </a:cubicBezTo>
                <a:cubicBezTo>
                  <a:pt x="9" y="57"/>
                  <a:pt x="0" y="49"/>
                  <a:pt x="0" y="39"/>
                </a:cubicBezTo>
                <a:cubicBezTo>
                  <a:pt x="0" y="32"/>
                  <a:pt x="5" y="26"/>
                  <a:pt x="11" y="23"/>
                </a:cubicBezTo>
                <a:cubicBezTo>
                  <a:pt x="11" y="22"/>
                  <a:pt x="11" y="22"/>
                  <a:pt x="11" y="21"/>
                </a:cubicBezTo>
                <a:cubicBezTo>
                  <a:pt x="11" y="10"/>
                  <a:pt x="20" y="0"/>
                  <a:pt x="31" y="0"/>
                </a:cubicBezTo>
                <a:cubicBezTo>
                  <a:pt x="40" y="0"/>
                  <a:pt x="47" y="6"/>
                  <a:pt x="50" y="13"/>
                </a:cubicBezTo>
                <a:cubicBezTo>
                  <a:pt x="52" y="12"/>
                  <a:pt x="55" y="11"/>
                  <a:pt x="57" y="11"/>
                </a:cubicBezTo>
                <a:cubicBezTo>
                  <a:pt x="63" y="11"/>
                  <a:pt x="67" y="15"/>
                  <a:pt x="67" y="21"/>
                </a:cubicBezTo>
                <a:cubicBezTo>
                  <a:pt x="67" y="23"/>
                  <a:pt x="67" y="25"/>
                  <a:pt x="66" y="27"/>
                </a:cubicBezTo>
                <a:cubicBezTo>
                  <a:pt x="73" y="28"/>
                  <a:pt x="78" y="34"/>
                  <a:pt x="78" y="42"/>
                </a:cubicBezTo>
                <a:cubicBezTo>
                  <a:pt x="78" y="50"/>
                  <a:pt x="71" y="57"/>
                  <a:pt x="62" y="57"/>
                </a:cubicBezTo>
                <a:close/>
                <a:moveTo>
                  <a:pt x="51" y="31"/>
                </a:moveTo>
                <a:cubicBezTo>
                  <a:pt x="42" y="31"/>
                  <a:pt x="42" y="31"/>
                  <a:pt x="42" y="31"/>
                </a:cubicBezTo>
                <a:cubicBezTo>
                  <a:pt x="42" y="17"/>
                  <a:pt x="42" y="17"/>
                  <a:pt x="42" y="17"/>
                </a:cubicBezTo>
                <a:cubicBezTo>
                  <a:pt x="42" y="16"/>
                  <a:pt x="41" y="16"/>
                  <a:pt x="40" y="16"/>
                </a:cubicBezTo>
                <a:cubicBezTo>
                  <a:pt x="33" y="16"/>
                  <a:pt x="33" y="16"/>
                  <a:pt x="33" y="16"/>
                </a:cubicBezTo>
                <a:cubicBezTo>
                  <a:pt x="32" y="16"/>
                  <a:pt x="31" y="16"/>
                  <a:pt x="31" y="17"/>
                </a:cubicBezTo>
                <a:cubicBezTo>
                  <a:pt x="31" y="31"/>
                  <a:pt x="31" y="31"/>
                  <a:pt x="31" y="31"/>
                </a:cubicBezTo>
                <a:cubicBezTo>
                  <a:pt x="22" y="31"/>
                  <a:pt x="22" y="31"/>
                  <a:pt x="22" y="31"/>
                </a:cubicBezTo>
                <a:cubicBezTo>
                  <a:pt x="22" y="31"/>
                  <a:pt x="21" y="32"/>
                  <a:pt x="21" y="33"/>
                </a:cubicBezTo>
                <a:cubicBezTo>
                  <a:pt x="21" y="33"/>
                  <a:pt x="21" y="33"/>
                  <a:pt x="21" y="34"/>
                </a:cubicBezTo>
                <a:cubicBezTo>
                  <a:pt x="36" y="48"/>
                  <a:pt x="36" y="48"/>
                  <a:pt x="36" y="48"/>
                </a:cubicBezTo>
                <a:cubicBezTo>
                  <a:pt x="36" y="48"/>
                  <a:pt x="36" y="48"/>
                  <a:pt x="36" y="48"/>
                </a:cubicBezTo>
                <a:cubicBezTo>
                  <a:pt x="37" y="48"/>
                  <a:pt x="37" y="48"/>
                  <a:pt x="37" y="48"/>
                </a:cubicBezTo>
                <a:cubicBezTo>
                  <a:pt x="51" y="34"/>
                  <a:pt x="51" y="34"/>
                  <a:pt x="51" y="34"/>
                </a:cubicBezTo>
                <a:cubicBezTo>
                  <a:pt x="52" y="33"/>
                  <a:pt x="52" y="33"/>
                  <a:pt x="52" y="33"/>
                </a:cubicBezTo>
                <a:cubicBezTo>
                  <a:pt x="52" y="32"/>
                  <a:pt x="51" y="31"/>
                  <a:pt x="51" y="31"/>
                </a:cubicBezTo>
                <a:close/>
              </a:path>
            </a:pathLst>
          </a:custGeom>
          <a:solidFill>
            <a:schemeClr val="accent2"/>
          </a:solidFill>
          <a:ln w="9525">
            <a:noFill/>
            <a:round/>
          </a:ln>
        </p:spPr>
        <p:txBody>
          <a:bodyPr vert="horz" wrap="square" lIns="121913" tIns="60956" rIns="121913" bIns="60956" numCol="1" anchor="t" anchorCtr="0" compatLnSpc="1"/>
          <a:lstStyle/>
          <a:p>
            <a:pPr marL="0" marR="0" lvl="0" indent="0" algn="l" defTabSz="914400" rtl="0" eaLnBrk="1" fontAlgn="auto" latinLnBrk="0" hangingPunct="1">
              <a:lnSpc>
                <a:spcPct val="150000"/>
              </a:lnSpc>
              <a:spcBef>
                <a:spcPts val="0"/>
              </a:spcBef>
              <a:spcAft>
                <a:spcPts val="0"/>
              </a:spcAft>
              <a:buClrTx/>
              <a:buSzTx/>
              <a:buFontTx/>
              <a:buNone/>
              <a:defRPr/>
            </a:pPr>
            <a:endParaRPr kumimoji="0" lang="en-US" sz="1200" b="0" i="0" u="none" strike="noStrike" kern="1200" cap="none" spc="0" normalizeH="0" baseline="0" noProof="0" dirty="0">
              <a:ln>
                <a:noFill/>
              </a:ln>
              <a:solidFill>
                <a:prstClr val="black"/>
              </a:solidFill>
              <a:effectLst/>
              <a:uLnTx/>
              <a:uFillTx/>
              <a:cs typeface="+mn-ea"/>
              <a:sym typeface="+mn-lt"/>
            </a:endParaRPr>
          </a:p>
        </p:txBody>
      </p:sp>
      <p:sp>
        <p:nvSpPr>
          <p:cNvPr id="17" name="Freeform 103"/>
          <p:cNvSpPr>
            <a:spLocks noEditPoints="1"/>
          </p:cNvSpPr>
          <p:nvPr/>
        </p:nvSpPr>
        <p:spPr bwMode="auto">
          <a:xfrm>
            <a:off x="382036" y="1746413"/>
            <a:ext cx="354051" cy="521345"/>
          </a:xfrm>
          <a:custGeom>
            <a:avLst/>
            <a:gdLst/>
            <a:ahLst/>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l="0" t="0" r="r" b="b"/>
            <a:pathLst>
              <a:path w="42" h="6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chemeClr val="accent1"/>
          </a:solidFill>
          <a:ln w="9525">
            <a:noFill/>
            <a:round/>
          </a:ln>
        </p:spPr>
        <p:txBody>
          <a:bodyPr vert="horz" wrap="square" lIns="121913" tIns="60956" rIns="121913" bIns="60956" numCol="1" anchor="t" anchorCtr="0" compatLnSpc="1"/>
          <a:lstStyle/>
          <a:p>
            <a:pPr marL="0" marR="0" lvl="0" indent="0" algn="l" defTabSz="914400" rtl="0" eaLnBrk="1" fontAlgn="auto" latinLnBrk="0" hangingPunct="1">
              <a:lnSpc>
                <a:spcPct val="150000"/>
              </a:lnSpc>
              <a:spcBef>
                <a:spcPts val="0"/>
              </a:spcBef>
              <a:spcAft>
                <a:spcPts val="0"/>
              </a:spcAft>
              <a:buClrTx/>
              <a:buSzTx/>
              <a:buFontTx/>
              <a:buNone/>
              <a:defRPr/>
            </a:pPr>
            <a:endParaRPr kumimoji="0" lang="en-US" sz="1200" b="0" i="0" u="none" strike="noStrike" kern="1200" cap="none" spc="0" normalizeH="0" baseline="0" noProof="0" dirty="0">
              <a:ln>
                <a:noFill/>
              </a:ln>
              <a:solidFill>
                <a:prstClr val="black"/>
              </a:solidFill>
              <a:effectLst/>
              <a:uLnTx/>
              <a:uFillTx/>
              <a:cs typeface="+mn-ea"/>
              <a:sym typeface="+mn-lt"/>
            </a:endParaRPr>
          </a:p>
        </p:txBody>
      </p:sp>
      <p:sp>
        <p:nvSpPr>
          <p:cNvPr id="18" name="Freeform 56"/>
          <p:cNvSpPr>
            <a:spLocks noEditPoints="1"/>
          </p:cNvSpPr>
          <p:nvPr/>
        </p:nvSpPr>
        <p:spPr bwMode="auto">
          <a:xfrm>
            <a:off x="2943997" y="3432006"/>
            <a:ext cx="551383" cy="551383"/>
          </a:xfrm>
          <a:custGeom>
            <a:avLst/>
            <a:gdLst/>
            <a:ahLst/>
            <a:cxnLst>
              <a:cxn ang="0">
                <a:pos x="64" y="42"/>
              </a:cxn>
              <a:cxn ang="0">
                <a:pos x="63" y="44"/>
              </a:cxn>
              <a:cxn ang="0">
                <a:pos x="33" y="64"/>
              </a:cxn>
              <a:cxn ang="0">
                <a:pos x="32" y="64"/>
              </a:cxn>
              <a:cxn ang="0">
                <a:pos x="30" y="64"/>
              </a:cxn>
              <a:cxn ang="0">
                <a:pos x="1" y="44"/>
              </a:cxn>
              <a:cxn ang="0">
                <a:pos x="0" y="42"/>
              </a:cxn>
              <a:cxn ang="0">
                <a:pos x="0" y="23"/>
              </a:cxn>
              <a:cxn ang="0">
                <a:pos x="1" y="20"/>
              </a:cxn>
              <a:cxn ang="0">
                <a:pos x="30" y="1"/>
              </a:cxn>
              <a:cxn ang="0">
                <a:pos x="32" y="0"/>
              </a:cxn>
              <a:cxn ang="0">
                <a:pos x="33" y="1"/>
              </a:cxn>
              <a:cxn ang="0">
                <a:pos x="63" y="20"/>
              </a:cxn>
              <a:cxn ang="0">
                <a:pos x="64" y="23"/>
              </a:cxn>
              <a:cxn ang="0">
                <a:pos x="64" y="42"/>
              </a:cxn>
              <a:cxn ang="0">
                <a:pos x="12" y="32"/>
              </a:cxn>
              <a:cxn ang="0">
                <a:pos x="5" y="28"/>
              </a:cxn>
              <a:cxn ang="0">
                <a:pos x="5" y="37"/>
              </a:cxn>
              <a:cxn ang="0">
                <a:pos x="12" y="32"/>
              </a:cxn>
              <a:cxn ang="0">
                <a:pos x="29" y="21"/>
              </a:cxn>
              <a:cxn ang="0">
                <a:pos x="29" y="8"/>
              </a:cxn>
              <a:cxn ang="0">
                <a:pos x="7" y="23"/>
              </a:cxn>
              <a:cxn ang="0">
                <a:pos x="17" y="29"/>
              </a:cxn>
              <a:cxn ang="0">
                <a:pos x="29" y="21"/>
              </a:cxn>
              <a:cxn ang="0">
                <a:pos x="29" y="56"/>
              </a:cxn>
              <a:cxn ang="0">
                <a:pos x="29" y="44"/>
              </a:cxn>
              <a:cxn ang="0">
                <a:pos x="17" y="36"/>
              </a:cxn>
              <a:cxn ang="0">
                <a:pos x="7" y="42"/>
              </a:cxn>
              <a:cxn ang="0">
                <a:pos x="29" y="56"/>
              </a:cxn>
              <a:cxn ang="0">
                <a:pos x="41" y="32"/>
              </a:cxn>
              <a:cxn ang="0">
                <a:pos x="32" y="26"/>
              </a:cxn>
              <a:cxn ang="0">
                <a:pos x="22" y="32"/>
              </a:cxn>
              <a:cxn ang="0">
                <a:pos x="32" y="39"/>
              </a:cxn>
              <a:cxn ang="0">
                <a:pos x="41" y="32"/>
              </a:cxn>
              <a:cxn ang="0">
                <a:pos x="56" y="23"/>
              </a:cxn>
              <a:cxn ang="0">
                <a:pos x="35" y="8"/>
              </a:cxn>
              <a:cxn ang="0">
                <a:pos x="35" y="21"/>
              </a:cxn>
              <a:cxn ang="0">
                <a:pos x="46" y="29"/>
              </a:cxn>
              <a:cxn ang="0">
                <a:pos x="56" y="23"/>
              </a:cxn>
              <a:cxn ang="0">
                <a:pos x="56" y="42"/>
              </a:cxn>
              <a:cxn ang="0">
                <a:pos x="46" y="36"/>
              </a:cxn>
              <a:cxn ang="0">
                <a:pos x="35" y="44"/>
              </a:cxn>
              <a:cxn ang="0">
                <a:pos x="35" y="56"/>
              </a:cxn>
              <a:cxn ang="0">
                <a:pos x="56" y="42"/>
              </a:cxn>
              <a:cxn ang="0">
                <a:pos x="58" y="37"/>
              </a:cxn>
              <a:cxn ang="0">
                <a:pos x="58" y="28"/>
              </a:cxn>
              <a:cxn ang="0">
                <a:pos x="51" y="32"/>
              </a:cxn>
              <a:cxn ang="0">
                <a:pos x="58" y="37"/>
              </a:cxn>
            </a:cxnLst>
            <a:rect l="0" t="0" r="r" b="b"/>
            <a:pathLst>
              <a:path w="64" h="64">
                <a:moveTo>
                  <a:pt x="64" y="42"/>
                </a:moveTo>
                <a:cubicBezTo>
                  <a:pt x="64" y="43"/>
                  <a:pt x="63" y="44"/>
                  <a:pt x="63" y="44"/>
                </a:cubicBezTo>
                <a:cubicBezTo>
                  <a:pt x="33" y="64"/>
                  <a:pt x="33" y="64"/>
                  <a:pt x="33" y="64"/>
                </a:cubicBezTo>
                <a:cubicBezTo>
                  <a:pt x="33" y="64"/>
                  <a:pt x="32" y="64"/>
                  <a:pt x="32" y="64"/>
                </a:cubicBezTo>
                <a:cubicBezTo>
                  <a:pt x="31" y="64"/>
                  <a:pt x="31" y="64"/>
                  <a:pt x="30" y="64"/>
                </a:cubicBezTo>
                <a:cubicBezTo>
                  <a:pt x="1" y="44"/>
                  <a:pt x="1" y="44"/>
                  <a:pt x="1" y="44"/>
                </a:cubicBezTo>
                <a:cubicBezTo>
                  <a:pt x="0" y="44"/>
                  <a:pt x="0" y="43"/>
                  <a:pt x="0" y="42"/>
                </a:cubicBezTo>
                <a:cubicBezTo>
                  <a:pt x="0" y="23"/>
                  <a:pt x="0" y="23"/>
                  <a:pt x="0" y="23"/>
                </a:cubicBezTo>
                <a:cubicBezTo>
                  <a:pt x="0" y="22"/>
                  <a:pt x="0" y="21"/>
                  <a:pt x="1" y="20"/>
                </a:cubicBezTo>
                <a:cubicBezTo>
                  <a:pt x="30" y="1"/>
                  <a:pt x="30" y="1"/>
                  <a:pt x="30" y="1"/>
                </a:cubicBezTo>
                <a:cubicBezTo>
                  <a:pt x="31" y="1"/>
                  <a:pt x="31" y="0"/>
                  <a:pt x="32" y="0"/>
                </a:cubicBezTo>
                <a:cubicBezTo>
                  <a:pt x="32" y="0"/>
                  <a:pt x="33" y="1"/>
                  <a:pt x="33" y="1"/>
                </a:cubicBezTo>
                <a:cubicBezTo>
                  <a:pt x="63" y="20"/>
                  <a:pt x="63" y="20"/>
                  <a:pt x="63" y="20"/>
                </a:cubicBezTo>
                <a:cubicBezTo>
                  <a:pt x="63" y="21"/>
                  <a:pt x="64" y="22"/>
                  <a:pt x="64" y="23"/>
                </a:cubicBezTo>
                <a:lnTo>
                  <a:pt x="64" y="42"/>
                </a:lnTo>
                <a:close/>
                <a:moveTo>
                  <a:pt x="12" y="32"/>
                </a:moveTo>
                <a:cubicBezTo>
                  <a:pt x="5" y="28"/>
                  <a:pt x="5" y="28"/>
                  <a:pt x="5" y="28"/>
                </a:cubicBezTo>
                <a:cubicBezTo>
                  <a:pt x="5" y="37"/>
                  <a:pt x="5" y="37"/>
                  <a:pt x="5" y="37"/>
                </a:cubicBezTo>
                <a:lnTo>
                  <a:pt x="12" y="32"/>
                </a:lnTo>
                <a:close/>
                <a:moveTo>
                  <a:pt x="29" y="21"/>
                </a:moveTo>
                <a:cubicBezTo>
                  <a:pt x="29" y="8"/>
                  <a:pt x="29" y="8"/>
                  <a:pt x="29" y="8"/>
                </a:cubicBezTo>
                <a:cubicBezTo>
                  <a:pt x="7" y="23"/>
                  <a:pt x="7" y="23"/>
                  <a:pt x="7" y="23"/>
                </a:cubicBezTo>
                <a:cubicBezTo>
                  <a:pt x="17" y="29"/>
                  <a:pt x="17" y="29"/>
                  <a:pt x="17" y="29"/>
                </a:cubicBezTo>
                <a:lnTo>
                  <a:pt x="29" y="21"/>
                </a:lnTo>
                <a:close/>
                <a:moveTo>
                  <a:pt x="29" y="56"/>
                </a:moveTo>
                <a:cubicBezTo>
                  <a:pt x="29" y="44"/>
                  <a:pt x="29" y="44"/>
                  <a:pt x="29" y="44"/>
                </a:cubicBezTo>
                <a:cubicBezTo>
                  <a:pt x="17" y="36"/>
                  <a:pt x="17" y="36"/>
                  <a:pt x="17" y="36"/>
                </a:cubicBezTo>
                <a:cubicBezTo>
                  <a:pt x="7" y="42"/>
                  <a:pt x="7" y="42"/>
                  <a:pt x="7" y="42"/>
                </a:cubicBezTo>
                <a:lnTo>
                  <a:pt x="29" y="56"/>
                </a:lnTo>
                <a:close/>
                <a:moveTo>
                  <a:pt x="41" y="32"/>
                </a:moveTo>
                <a:cubicBezTo>
                  <a:pt x="32" y="26"/>
                  <a:pt x="32" y="26"/>
                  <a:pt x="32" y="26"/>
                </a:cubicBezTo>
                <a:cubicBezTo>
                  <a:pt x="22" y="32"/>
                  <a:pt x="22" y="32"/>
                  <a:pt x="22" y="32"/>
                </a:cubicBezTo>
                <a:cubicBezTo>
                  <a:pt x="32" y="39"/>
                  <a:pt x="32" y="39"/>
                  <a:pt x="32" y="39"/>
                </a:cubicBezTo>
                <a:lnTo>
                  <a:pt x="41" y="32"/>
                </a:lnTo>
                <a:close/>
                <a:moveTo>
                  <a:pt x="56" y="23"/>
                </a:moveTo>
                <a:cubicBezTo>
                  <a:pt x="35" y="8"/>
                  <a:pt x="35" y="8"/>
                  <a:pt x="35" y="8"/>
                </a:cubicBezTo>
                <a:cubicBezTo>
                  <a:pt x="35" y="21"/>
                  <a:pt x="35" y="21"/>
                  <a:pt x="35" y="21"/>
                </a:cubicBezTo>
                <a:cubicBezTo>
                  <a:pt x="46" y="29"/>
                  <a:pt x="46" y="29"/>
                  <a:pt x="46" y="29"/>
                </a:cubicBezTo>
                <a:lnTo>
                  <a:pt x="56" y="23"/>
                </a:lnTo>
                <a:close/>
                <a:moveTo>
                  <a:pt x="56" y="42"/>
                </a:moveTo>
                <a:cubicBezTo>
                  <a:pt x="46" y="36"/>
                  <a:pt x="46" y="36"/>
                  <a:pt x="46" y="36"/>
                </a:cubicBezTo>
                <a:cubicBezTo>
                  <a:pt x="35" y="44"/>
                  <a:pt x="35" y="44"/>
                  <a:pt x="35" y="44"/>
                </a:cubicBezTo>
                <a:cubicBezTo>
                  <a:pt x="35" y="56"/>
                  <a:pt x="35" y="56"/>
                  <a:pt x="35" y="56"/>
                </a:cubicBezTo>
                <a:lnTo>
                  <a:pt x="56" y="42"/>
                </a:lnTo>
                <a:close/>
                <a:moveTo>
                  <a:pt x="58" y="37"/>
                </a:moveTo>
                <a:cubicBezTo>
                  <a:pt x="58" y="28"/>
                  <a:pt x="58" y="28"/>
                  <a:pt x="58" y="28"/>
                </a:cubicBezTo>
                <a:cubicBezTo>
                  <a:pt x="51" y="32"/>
                  <a:pt x="51" y="32"/>
                  <a:pt x="51" y="32"/>
                </a:cubicBezTo>
                <a:lnTo>
                  <a:pt x="58" y="37"/>
                </a:lnTo>
                <a:close/>
              </a:path>
            </a:pathLst>
          </a:custGeom>
          <a:solidFill>
            <a:schemeClr val="accent3"/>
          </a:solidFill>
          <a:ln w="9525">
            <a:noFill/>
            <a:round/>
          </a:ln>
        </p:spPr>
        <p:txBody>
          <a:bodyPr vert="horz" wrap="square" lIns="121913" tIns="60956" rIns="121913" bIns="60956" numCol="1" anchor="t" anchorCtr="0" compatLnSpc="1"/>
          <a:lstStyle/>
          <a:p>
            <a:pPr marL="0" marR="0" lvl="0" indent="0" algn="l" defTabSz="914400" rtl="0" eaLnBrk="1" fontAlgn="auto" latinLnBrk="0" hangingPunct="1">
              <a:lnSpc>
                <a:spcPct val="150000"/>
              </a:lnSpc>
              <a:spcBef>
                <a:spcPts val="0"/>
              </a:spcBef>
              <a:spcAft>
                <a:spcPts val="0"/>
              </a:spcAft>
              <a:buClrTx/>
              <a:buSzTx/>
              <a:buFontTx/>
              <a:buNone/>
              <a:defRPr/>
            </a:pPr>
            <a:endParaRPr kumimoji="0" lang="en-US" sz="1200" b="0" i="0" u="none" strike="noStrike" kern="1200" cap="none" spc="0" normalizeH="0" baseline="0" noProof="0" dirty="0">
              <a:ln>
                <a:noFill/>
              </a:ln>
              <a:solidFill>
                <a:prstClr val="black"/>
              </a:solidFill>
              <a:effectLst/>
              <a:uLnTx/>
              <a:uFillTx/>
              <a:cs typeface="+mn-ea"/>
              <a:sym typeface="+mn-lt"/>
            </a:endParaRPr>
          </a:p>
        </p:txBody>
      </p:sp>
      <p:sp>
        <p:nvSpPr>
          <p:cNvPr id="19" name="Freeform 66"/>
          <p:cNvSpPr>
            <a:spLocks noEditPoints="1"/>
          </p:cNvSpPr>
          <p:nvPr/>
        </p:nvSpPr>
        <p:spPr bwMode="auto">
          <a:xfrm>
            <a:off x="4343924" y="4359213"/>
            <a:ext cx="534599" cy="414657"/>
          </a:xfrm>
          <a:custGeom>
            <a:avLst/>
            <a:gdLst/>
            <a:ahLst/>
            <a:cxnLst>
              <a:cxn ang="0">
                <a:pos x="29" y="41"/>
              </a:cxn>
              <a:cxn ang="0">
                <a:pos x="22" y="40"/>
              </a:cxn>
              <a:cxn ang="0">
                <a:pos x="11" y="45"/>
              </a:cxn>
              <a:cxn ang="0">
                <a:pos x="7" y="46"/>
              </a:cxn>
              <a:cxn ang="0">
                <a:pos x="7" y="46"/>
              </a:cxn>
              <a:cxn ang="0">
                <a:pos x="6" y="45"/>
              </a:cxn>
              <a:cxn ang="0">
                <a:pos x="6" y="43"/>
              </a:cxn>
              <a:cxn ang="0">
                <a:pos x="11" y="36"/>
              </a:cxn>
              <a:cxn ang="0">
                <a:pos x="0" y="20"/>
              </a:cxn>
              <a:cxn ang="0">
                <a:pos x="29" y="0"/>
              </a:cxn>
              <a:cxn ang="0">
                <a:pos x="57" y="20"/>
              </a:cxn>
              <a:cxn ang="0">
                <a:pos x="29" y="41"/>
              </a:cxn>
              <a:cxn ang="0">
                <a:pos x="62" y="47"/>
              </a:cxn>
              <a:cxn ang="0">
                <a:pos x="66" y="53"/>
              </a:cxn>
              <a:cxn ang="0">
                <a:pos x="67" y="55"/>
              </a:cxn>
              <a:cxn ang="0">
                <a:pos x="66" y="56"/>
              </a:cxn>
              <a:cxn ang="0">
                <a:pos x="62" y="55"/>
              </a:cxn>
              <a:cxn ang="0">
                <a:pos x="51" y="50"/>
              </a:cxn>
              <a:cxn ang="0">
                <a:pos x="44" y="51"/>
              </a:cxn>
              <a:cxn ang="0">
                <a:pos x="25" y="46"/>
              </a:cxn>
              <a:cxn ang="0">
                <a:pos x="29" y="46"/>
              </a:cxn>
              <a:cxn ang="0">
                <a:pos x="52" y="39"/>
              </a:cxn>
              <a:cxn ang="0">
                <a:pos x="62" y="20"/>
              </a:cxn>
              <a:cxn ang="0">
                <a:pos x="61" y="14"/>
              </a:cxn>
              <a:cxn ang="0">
                <a:pos x="72" y="30"/>
              </a:cxn>
              <a:cxn ang="0">
                <a:pos x="62" y="47"/>
              </a:cxn>
            </a:cxnLst>
            <a:rect l="0" t="0" r="r" b="b"/>
            <a:pathLst>
              <a:path w="72" h="56">
                <a:moveTo>
                  <a:pt x="29" y="41"/>
                </a:moveTo>
                <a:cubicBezTo>
                  <a:pt x="26" y="41"/>
                  <a:pt x="24" y="40"/>
                  <a:pt x="22" y="40"/>
                </a:cubicBezTo>
                <a:cubicBezTo>
                  <a:pt x="18" y="42"/>
                  <a:pt x="15" y="44"/>
                  <a:pt x="11" y="45"/>
                </a:cubicBezTo>
                <a:cubicBezTo>
                  <a:pt x="9" y="45"/>
                  <a:pt x="8" y="46"/>
                  <a:pt x="7" y="46"/>
                </a:cubicBezTo>
                <a:cubicBezTo>
                  <a:pt x="7" y="46"/>
                  <a:pt x="7" y="46"/>
                  <a:pt x="7" y="46"/>
                </a:cubicBezTo>
                <a:cubicBezTo>
                  <a:pt x="6" y="46"/>
                  <a:pt x="6" y="45"/>
                  <a:pt x="6" y="45"/>
                </a:cubicBezTo>
                <a:cubicBezTo>
                  <a:pt x="5" y="44"/>
                  <a:pt x="6" y="43"/>
                  <a:pt x="6" y="43"/>
                </a:cubicBezTo>
                <a:cubicBezTo>
                  <a:pt x="8" y="41"/>
                  <a:pt x="10" y="40"/>
                  <a:pt x="11" y="36"/>
                </a:cubicBezTo>
                <a:cubicBezTo>
                  <a:pt x="5" y="32"/>
                  <a:pt x="0" y="27"/>
                  <a:pt x="0" y="20"/>
                </a:cubicBezTo>
                <a:cubicBezTo>
                  <a:pt x="0" y="9"/>
                  <a:pt x="13" y="0"/>
                  <a:pt x="29" y="0"/>
                </a:cubicBezTo>
                <a:cubicBezTo>
                  <a:pt x="44" y="0"/>
                  <a:pt x="57" y="9"/>
                  <a:pt x="57" y="20"/>
                </a:cubicBezTo>
                <a:cubicBezTo>
                  <a:pt x="57" y="32"/>
                  <a:pt x="44" y="41"/>
                  <a:pt x="29" y="41"/>
                </a:cubicBezTo>
                <a:close/>
                <a:moveTo>
                  <a:pt x="62" y="47"/>
                </a:moveTo>
                <a:cubicBezTo>
                  <a:pt x="63" y="50"/>
                  <a:pt x="65" y="51"/>
                  <a:pt x="66" y="53"/>
                </a:cubicBezTo>
                <a:cubicBezTo>
                  <a:pt x="67" y="54"/>
                  <a:pt x="67" y="54"/>
                  <a:pt x="67" y="55"/>
                </a:cubicBezTo>
                <a:cubicBezTo>
                  <a:pt x="67" y="56"/>
                  <a:pt x="67" y="56"/>
                  <a:pt x="66" y="56"/>
                </a:cubicBezTo>
                <a:cubicBezTo>
                  <a:pt x="65" y="56"/>
                  <a:pt x="63" y="56"/>
                  <a:pt x="62" y="55"/>
                </a:cubicBezTo>
                <a:cubicBezTo>
                  <a:pt x="58" y="54"/>
                  <a:pt x="55" y="53"/>
                  <a:pt x="51" y="50"/>
                </a:cubicBezTo>
                <a:cubicBezTo>
                  <a:pt x="49" y="51"/>
                  <a:pt x="47" y="51"/>
                  <a:pt x="44" y="51"/>
                </a:cubicBezTo>
                <a:cubicBezTo>
                  <a:pt x="37" y="51"/>
                  <a:pt x="30" y="49"/>
                  <a:pt x="25" y="46"/>
                </a:cubicBezTo>
                <a:cubicBezTo>
                  <a:pt x="26" y="46"/>
                  <a:pt x="28" y="46"/>
                  <a:pt x="29" y="46"/>
                </a:cubicBezTo>
                <a:cubicBezTo>
                  <a:pt x="37" y="46"/>
                  <a:pt x="46" y="43"/>
                  <a:pt x="52" y="39"/>
                </a:cubicBezTo>
                <a:cubicBezTo>
                  <a:pt x="58" y="34"/>
                  <a:pt x="62" y="27"/>
                  <a:pt x="62" y="20"/>
                </a:cubicBezTo>
                <a:cubicBezTo>
                  <a:pt x="62" y="18"/>
                  <a:pt x="62" y="16"/>
                  <a:pt x="61" y="14"/>
                </a:cubicBezTo>
                <a:cubicBezTo>
                  <a:pt x="68" y="18"/>
                  <a:pt x="72" y="24"/>
                  <a:pt x="72" y="30"/>
                </a:cubicBezTo>
                <a:cubicBezTo>
                  <a:pt x="72" y="37"/>
                  <a:pt x="68" y="43"/>
                  <a:pt x="62" y="47"/>
                </a:cubicBezTo>
                <a:close/>
              </a:path>
            </a:pathLst>
          </a:custGeom>
          <a:solidFill>
            <a:schemeClr val="accent4"/>
          </a:solidFill>
          <a:ln w="9525">
            <a:noFill/>
            <a:round/>
          </a:ln>
        </p:spPr>
        <p:txBody>
          <a:bodyPr vert="horz" wrap="square" lIns="121913" tIns="60956" rIns="121913" bIns="60956" numCol="1" anchor="t" anchorCtr="0" compatLnSpc="1"/>
          <a:lstStyle/>
          <a:p>
            <a:pPr marL="0" marR="0" lvl="0" indent="0" algn="l" defTabSz="914400" rtl="0" eaLnBrk="1" fontAlgn="auto" latinLnBrk="0" hangingPunct="1">
              <a:lnSpc>
                <a:spcPct val="150000"/>
              </a:lnSpc>
              <a:spcBef>
                <a:spcPts val="0"/>
              </a:spcBef>
              <a:spcAft>
                <a:spcPts val="0"/>
              </a:spcAft>
              <a:buClrTx/>
              <a:buSzTx/>
              <a:buFontTx/>
              <a:buNone/>
              <a:defRPr/>
            </a:pPr>
            <a:endParaRPr kumimoji="0" lang="en-US" sz="1200" b="0" i="0" u="none" strike="noStrike" kern="1200" cap="none" spc="0" normalizeH="0" baseline="0" noProof="0" dirty="0">
              <a:ln>
                <a:noFill/>
              </a:ln>
              <a:solidFill>
                <a:prstClr val="black"/>
              </a:solidFill>
              <a:effectLst/>
              <a:uLnTx/>
              <a:uFillTx/>
              <a:cs typeface="+mn-ea"/>
              <a:sym typeface="+mn-lt"/>
            </a:endParaRPr>
          </a:p>
        </p:txBody>
      </p:sp>
      <p:cxnSp>
        <p:nvCxnSpPr>
          <p:cNvPr id="20" name="Straight Connector 30"/>
          <p:cNvCxnSpPr/>
          <p:nvPr/>
        </p:nvCxnSpPr>
        <p:spPr>
          <a:xfrm>
            <a:off x="1272581" y="2368358"/>
            <a:ext cx="1448111" cy="1829"/>
          </a:xfrm>
          <a:prstGeom prst="line">
            <a:avLst/>
          </a:prstGeom>
          <a:ln w="19050" cap="rnd">
            <a:solidFill>
              <a:schemeClr val="accent1"/>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1" name="Straight Connector 39"/>
          <p:cNvCxnSpPr/>
          <p:nvPr/>
        </p:nvCxnSpPr>
        <p:spPr>
          <a:xfrm>
            <a:off x="2632929" y="3197896"/>
            <a:ext cx="1448111" cy="1829"/>
          </a:xfrm>
          <a:prstGeom prst="line">
            <a:avLst/>
          </a:prstGeom>
          <a:ln w="19050" cap="rnd">
            <a:solidFill>
              <a:schemeClr val="accent2"/>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40"/>
          <p:cNvCxnSpPr/>
          <p:nvPr/>
        </p:nvCxnSpPr>
        <p:spPr>
          <a:xfrm>
            <a:off x="3993273" y="4033204"/>
            <a:ext cx="1448111" cy="1829"/>
          </a:xfrm>
          <a:prstGeom prst="line">
            <a:avLst/>
          </a:prstGeom>
          <a:ln w="19050" cap="rnd">
            <a:solidFill>
              <a:schemeClr val="accent3"/>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3" name="Straight Connector 41"/>
          <p:cNvCxnSpPr/>
          <p:nvPr/>
        </p:nvCxnSpPr>
        <p:spPr>
          <a:xfrm>
            <a:off x="5397501" y="4872170"/>
            <a:ext cx="1448111" cy="1829"/>
          </a:xfrm>
          <a:prstGeom prst="line">
            <a:avLst/>
          </a:prstGeom>
          <a:ln w="19050" cap="rnd">
            <a:solidFill>
              <a:schemeClr val="accent4"/>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sp>
        <p:nvSpPr>
          <p:cNvPr id="33" name="išľíďè"/>
          <p:cNvSpPr/>
          <p:nvPr/>
        </p:nvSpPr>
        <p:spPr bwMode="auto">
          <a:xfrm>
            <a:off x="3299683" y="2267758"/>
            <a:ext cx="4923328"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39" name="iSlíďè"/>
          <p:cNvSpPr txBox="1"/>
          <p:nvPr/>
        </p:nvSpPr>
        <p:spPr bwMode="auto">
          <a:xfrm>
            <a:off x="3299683" y="1916561"/>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kumimoji="0" lang="zh-CN" altLang="en-US" sz="1800" b="1" i="0" u="none" strike="noStrike" kern="1200" cap="none" spc="0" normalizeH="0" baseline="0" noProof="0" dirty="0">
                <a:ln>
                  <a:noFill/>
                </a:ln>
                <a:solidFill>
                  <a:srgbClr val="F8F8F8">
                    <a:lumMod val="10000"/>
                  </a:srgbClr>
                </a:solidFill>
                <a:effectLst/>
                <a:uLnTx/>
                <a:uFillTx/>
                <a:cs typeface="+mn-ea"/>
                <a:sym typeface="+mn-lt"/>
              </a:rPr>
              <a:t>跨部门工作沟通成本高</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40" name="išľíďè"/>
          <p:cNvSpPr/>
          <p:nvPr/>
        </p:nvSpPr>
        <p:spPr bwMode="auto">
          <a:xfrm>
            <a:off x="4304344" y="3223437"/>
            <a:ext cx="4923328"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41" name="iSlíďè"/>
          <p:cNvSpPr txBox="1"/>
          <p:nvPr/>
        </p:nvSpPr>
        <p:spPr bwMode="auto">
          <a:xfrm>
            <a:off x="4304344" y="2872240"/>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kumimoji="0" lang="zh-CN" altLang="en-US" sz="1800" b="1" i="0" u="none" strike="noStrike" kern="1200" cap="none" spc="0" normalizeH="0" baseline="0" noProof="0" dirty="0">
                <a:ln>
                  <a:noFill/>
                </a:ln>
                <a:solidFill>
                  <a:srgbClr val="F8F8F8">
                    <a:lumMod val="10000"/>
                  </a:srgbClr>
                </a:solidFill>
                <a:effectLst/>
                <a:uLnTx/>
                <a:uFillTx/>
                <a:cs typeface="+mn-ea"/>
                <a:sym typeface="+mn-lt"/>
              </a:rPr>
              <a:t>员工综合业务能力参差不齐</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42" name="išľíďè"/>
          <p:cNvSpPr/>
          <p:nvPr/>
        </p:nvSpPr>
        <p:spPr bwMode="auto">
          <a:xfrm>
            <a:off x="5704268" y="4179116"/>
            <a:ext cx="4923328"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43" name="iSlíďè"/>
          <p:cNvSpPr txBox="1"/>
          <p:nvPr/>
        </p:nvSpPr>
        <p:spPr bwMode="auto">
          <a:xfrm>
            <a:off x="5704268" y="3827919"/>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kumimoji="0" lang="en-US" altLang="zh-CN" sz="1800" b="1" i="0" u="none" strike="noStrike" kern="1200" cap="none" spc="0" normalizeH="0" baseline="0" noProof="0" dirty="0">
                <a:ln>
                  <a:noFill/>
                </a:ln>
                <a:solidFill>
                  <a:srgbClr val="F8F8F8">
                    <a:lumMod val="10000"/>
                  </a:srgbClr>
                </a:solidFill>
                <a:effectLst/>
                <a:uLnTx/>
                <a:uFillTx/>
                <a:cs typeface="+mn-ea"/>
                <a:sym typeface="+mn-lt"/>
              </a:rPr>
              <a:t>Office</a:t>
            </a:r>
            <a:r>
              <a:rPr kumimoji="0" lang="zh-CN" altLang="en-US" sz="1800" b="1" i="0" u="none" strike="noStrike" kern="1200" cap="none" spc="0" normalizeH="0" baseline="0" noProof="0" dirty="0">
                <a:ln>
                  <a:noFill/>
                </a:ln>
                <a:solidFill>
                  <a:srgbClr val="F8F8F8">
                    <a:lumMod val="10000"/>
                  </a:srgbClr>
                </a:solidFill>
                <a:effectLst/>
                <a:uLnTx/>
                <a:uFillTx/>
                <a:cs typeface="+mn-ea"/>
                <a:sym typeface="+mn-lt"/>
              </a:rPr>
              <a:t>基础操作能力不足</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44" name="išľíďè"/>
          <p:cNvSpPr/>
          <p:nvPr/>
        </p:nvSpPr>
        <p:spPr bwMode="auto">
          <a:xfrm>
            <a:off x="7064612" y="5037815"/>
            <a:ext cx="4923328"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45" name="iSlíďè"/>
          <p:cNvSpPr txBox="1"/>
          <p:nvPr/>
        </p:nvSpPr>
        <p:spPr bwMode="auto">
          <a:xfrm>
            <a:off x="7064612" y="4686618"/>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kumimoji="0" lang="zh-CN" altLang="en-US" sz="1800" b="1" i="0" u="none" strike="noStrike" kern="1200" cap="none" spc="0" normalizeH="0" baseline="0" noProof="0" dirty="0">
                <a:ln>
                  <a:noFill/>
                </a:ln>
                <a:solidFill>
                  <a:srgbClr val="F8F8F8">
                    <a:lumMod val="10000"/>
                  </a:srgbClr>
                </a:solidFill>
                <a:effectLst/>
                <a:uLnTx/>
                <a:uFillTx/>
                <a:cs typeface="+mn-ea"/>
                <a:sym typeface="+mn-lt"/>
              </a:rPr>
              <a:t>应变能力不足</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31" name="矩形 30"/>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2" name="矩形 31"/>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4" name="文本框 33"/>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存在问题</a:t>
            </a:r>
            <a:endParaRPr lang="zh-CN" altLang="en-US" sz="36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down)">
                                      <p:cBhvr>
                                        <p:cTn id="7" dur="500"/>
                                        <p:tgtEl>
                                          <p:spTgt spid="3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wipe(down)">
                                      <p:cBhvr>
                                        <p:cTn id="10" dur="500"/>
                                        <p:tgtEl>
                                          <p:spTgt spid="33"/>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wipe(down)">
                                      <p:cBhvr>
                                        <p:cTn id="13" dur="500"/>
                                        <p:tgtEl>
                                          <p:spTgt spid="41"/>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0"/>
                                        </p:tgtEl>
                                        <p:attrNameLst>
                                          <p:attrName>style.visibility</p:attrName>
                                        </p:attrNameLst>
                                      </p:cBhvr>
                                      <p:to>
                                        <p:strVal val="visible"/>
                                      </p:to>
                                    </p:set>
                                    <p:animEffect transition="in" filter="wipe(down)">
                                      <p:cBhvr>
                                        <p:cTn id="16" dur="500"/>
                                        <p:tgtEl>
                                          <p:spTgt spid="40"/>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wipe(down)">
                                      <p:cBhvr>
                                        <p:cTn id="19" dur="500"/>
                                        <p:tgtEl>
                                          <p:spTgt spid="43"/>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wipe(down)">
                                      <p:cBhvr>
                                        <p:cTn id="22" dur="500"/>
                                        <p:tgtEl>
                                          <p:spTgt spid="42"/>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45"/>
                                        </p:tgtEl>
                                        <p:attrNameLst>
                                          <p:attrName>style.visibility</p:attrName>
                                        </p:attrNameLst>
                                      </p:cBhvr>
                                      <p:to>
                                        <p:strVal val="visible"/>
                                      </p:to>
                                    </p:set>
                                    <p:animEffect transition="in" filter="wipe(down)">
                                      <p:cBhvr>
                                        <p:cTn id="25" dur="500"/>
                                        <p:tgtEl>
                                          <p:spTgt spid="45"/>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wipe(down)">
                                      <p:cBhvr>
                                        <p:cTn id="28" dur="500"/>
                                        <p:tgtEl>
                                          <p:spTgt spid="44"/>
                                        </p:tgtEl>
                                      </p:cBhvr>
                                    </p:animEffect>
                                  </p:childTnLst>
                                </p:cTn>
                              </p:par>
                              <p:par>
                                <p:cTn id="29" presetID="21" presetClass="entr" presetSubtype="1"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wheel(1)">
                                      <p:cBhvr>
                                        <p:cTn id="31" dur="2000"/>
                                        <p:tgtEl>
                                          <p:spTgt spid="31"/>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wheel(1)">
                                      <p:cBhvr>
                                        <p:cTn id="34" dur="2000"/>
                                        <p:tgtEl>
                                          <p:spTgt spid="3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fade">
                                      <p:cBhvr>
                                        <p:cTn id="3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9" grpId="0"/>
      <p:bldP spid="40" grpId="0"/>
      <p:bldP spid="41" grpId="0"/>
      <p:bldP spid="42" grpId="0"/>
      <p:bldP spid="43" grpId="0"/>
      <p:bldP spid="44" grpId="0"/>
      <p:bldP spid="45" grpId="0"/>
      <p:bldP spid="31" grpId="0" animBg="1"/>
      <p:bldP spid="32" grpId="0" animBg="1"/>
      <p:bldP spid="3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图片 21"/>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rot="10800000">
            <a:off x="-1" y="0"/>
            <a:ext cx="12191999" cy="6858000"/>
          </a:xfrm>
          <a:prstGeom prst="rect">
            <a:avLst/>
          </a:prstGeom>
        </p:spPr>
      </p:pic>
      <p:sp>
        <p:nvSpPr>
          <p:cNvPr id="16" name="文本框 15"/>
          <p:cNvSpPr txBox="1"/>
          <p:nvPr/>
        </p:nvSpPr>
        <p:spPr>
          <a:xfrm>
            <a:off x="4790202" y="3213813"/>
            <a:ext cx="1821670" cy="1569660"/>
          </a:xfrm>
          <a:prstGeom prst="rect">
            <a:avLst/>
          </a:prstGeom>
          <a:effectLst/>
        </p:spPr>
        <p:txBody>
          <a:bodyPr wrap="square">
            <a:spAutoFit/>
          </a:bodyPr>
          <a:lstStyle>
            <a:defPPr>
              <a:defRPr lang="zh-CN"/>
            </a:defPPr>
            <a:lvl1pPr algn="ctr">
              <a:defRPr sz="9600" b="1" spc="300">
                <a:solidFill>
                  <a:schemeClr val="accent2"/>
                </a:solidFill>
                <a:effectLst>
                  <a:innerShdw blurRad="76200" dist="76200" dir="13500000">
                    <a:prstClr val="black">
                      <a:alpha val="50000"/>
                    </a:prstClr>
                  </a:innerShdw>
                </a:effectLst>
                <a:ea typeface="微软雅黑" panose="020B0503020204020204" pitchFamily="34" charset="-122"/>
              </a:defRPr>
            </a:lvl1pPr>
          </a:lstStyle>
          <a:p>
            <a:pPr algn="dist"/>
            <a:r>
              <a:rPr lang="en-US" altLang="zh-CN" b="0" dirty="0">
                <a:solidFill>
                  <a:schemeClr val="tx1">
                    <a:lumMod val="85000"/>
                    <a:lumOff val="15000"/>
                  </a:schemeClr>
                </a:solidFill>
                <a:effectLst/>
                <a:ea typeface="+mn-ea"/>
                <a:cs typeface="+mn-ea"/>
                <a:sym typeface="+mn-lt"/>
              </a:rPr>
              <a:t>03</a:t>
            </a:r>
            <a:endParaRPr lang="zh-CN" altLang="en-US" b="0" dirty="0">
              <a:solidFill>
                <a:schemeClr val="tx1">
                  <a:lumMod val="85000"/>
                  <a:lumOff val="15000"/>
                </a:schemeClr>
              </a:solidFill>
              <a:effectLst/>
              <a:ea typeface="+mn-ea"/>
              <a:cs typeface="+mn-ea"/>
              <a:sym typeface="+mn-lt"/>
            </a:endParaRPr>
          </a:p>
        </p:txBody>
      </p:sp>
      <p:sp>
        <p:nvSpPr>
          <p:cNvPr id="17" name="Freeform 10"/>
          <p:cNvSpPr/>
          <p:nvPr/>
        </p:nvSpPr>
        <p:spPr bwMode="auto">
          <a:xfrm flipH="1">
            <a:off x="4387686" y="2825682"/>
            <a:ext cx="2500313" cy="2345922"/>
          </a:xfrm>
          <a:custGeom>
            <a:avLst/>
            <a:gdLst>
              <a:gd name="T0" fmla="*/ 200 w 6832"/>
              <a:gd name="T1" fmla="*/ 0 h 9515"/>
              <a:gd name="T2" fmla="*/ 3879 w 6832"/>
              <a:gd name="T3" fmla="*/ 0 h 9515"/>
              <a:gd name="T4" fmla="*/ 3879 w 6832"/>
              <a:gd name="T5" fmla="*/ 400 h 9515"/>
              <a:gd name="T6" fmla="*/ 400 w 6832"/>
              <a:gd name="T7" fmla="*/ 400 h 9515"/>
              <a:gd name="T8" fmla="*/ 400 w 6832"/>
              <a:gd name="T9" fmla="*/ 9115 h 9515"/>
              <a:gd name="T10" fmla="*/ 6432 w 6832"/>
              <a:gd name="T11" fmla="*/ 9115 h 9515"/>
              <a:gd name="T12" fmla="*/ 6432 w 6832"/>
              <a:gd name="T13" fmla="*/ 2952 h 9515"/>
              <a:gd name="T14" fmla="*/ 6832 w 6832"/>
              <a:gd name="T15" fmla="*/ 2952 h 9515"/>
              <a:gd name="T16" fmla="*/ 6832 w 6832"/>
              <a:gd name="T17" fmla="*/ 9315 h 9515"/>
              <a:gd name="T18" fmla="*/ 6832 w 6832"/>
              <a:gd name="T19" fmla="*/ 9515 h 9515"/>
              <a:gd name="T20" fmla="*/ 6632 w 6832"/>
              <a:gd name="T21" fmla="*/ 9515 h 9515"/>
              <a:gd name="T22" fmla="*/ 200 w 6832"/>
              <a:gd name="T23" fmla="*/ 9515 h 9515"/>
              <a:gd name="T24" fmla="*/ 0 w 6832"/>
              <a:gd name="T25" fmla="*/ 9515 h 9515"/>
              <a:gd name="T26" fmla="*/ 0 w 6832"/>
              <a:gd name="T27" fmla="*/ 9315 h 9515"/>
              <a:gd name="T28" fmla="*/ 0 w 6832"/>
              <a:gd name="T29" fmla="*/ 200 h 9515"/>
              <a:gd name="T30" fmla="*/ 0 w 6832"/>
              <a:gd name="T31" fmla="*/ 0 h 9515"/>
              <a:gd name="T32" fmla="*/ 200 w 6832"/>
              <a:gd name="T33" fmla="*/ 0 h 9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32" h="9515">
                <a:moveTo>
                  <a:pt x="200" y="0"/>
                </a:moveTo>
                <a:lnTo>
                  <a:pt x="3879" y="0"/>
                </a:lnTo>
                <a:lnTo>
                  <a:pt x="3879" y="400"/>
                </a:lnTo>
                <a:lnTo>
                  <a:pt x="400" y="400"/>
                </a:lnTo>
                <a:lnTo>
                  <a:pt x="400" y="9115"/>
                </a:lnTo>
                <a:lnTo>
                  <a:pt x="6432" y="9115"/>
                </a:lnTo>
                <a:lnTo>
                  <a:pt x="6432" y="2952"/>
                </a:lnTo>
                <a:lnTo>
                  <a:pt x="6832" y="2952"/>
                </a:lnTo>
                <a:lnTo>
                  <a:pt x="6832" y="9315"/>
                </a:lnTo>
                <a:lnTo>
                  <a:pt x="6832" y="9515"/>
                </a:lnTo>
                <a:lnTo>
                  <a:pt x="6632" y="9515"/>
                </a:lnTo>
                <a:lnTo>
                  <a:pt x="200" y="9515"/>
                </a:lnTo>
                <a:lnTo>
                  <a:pt x="0" y="9515"/>
                </a:lnTo>
                <a:lnTo>
                  <a:pt x="0" y="9315"/>
                </a:lnTo>
                <a:lnTo>
                  <a:pt x="0" y="200"/>
                </a:lnTo>
                <a:lnTo>
                  <a:pt x="0" y="0"/>
                </a:lnTo>
                <a:lnTo>
                  <a:pt x="200" y="0"/>
                </a:lnTo>
                <a:close/>
              </a:path>
            </a:pathLst>
          </a:custGeom>
          <a:solidFill>
            <a:srgbClr val="BE945A"/>
          </a:solidFill>
          <a:ln>
            <a:solidFill>
              <a:srgbClr val="BE945A"/>
            </a:solid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tx1">
                  <a:lumMod val="85000"/>
                  <a:lumOff val="15000"/>
                </a:schemeClr>
              </a:solidFill>
              <a:effectLst/>
              <a:uLnTx/>
              <a:uFillTx/>
              <a:cs typeface="+mn-ea"/>
              <a:sym typeface="+mn-lt"/>
            </a:endParaRPr>
          </a:p>
        </p:txBody>
      </p:sp>
      <p:sp>
        <p:nvSpPr>
          <p:cNvPr id="18" name="矩形 17"/>
          <p:cNvSpPr/>
          <p:nvPr/>
        </p:nvSpPr>
        <p:spPr>
          <a:xfrm>
            <a:off x="4006041" y="4845910"/>
            <a:ext cx="839691" cy="651388"/>
          </a:xfrm>
          <a:prstGeom prst="rect">
            <a:avLst/>
          </a:prstGeom>
          <a:noFill/>
          <a:ln w="666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cs typeface="+mn-ea"/>
              <a:sym typeface="+mn-lt"/>
            </a:endParaRPr>
          </a:p>
        </p:txBody>
      </p:sp>
      <p:sp>
        <p:nvSpPr>
          <p:cNvPr id="19" name="文本框 18"/>
          <p:cNvSpPr txBox="1"/>
          <p:nvPr/>
        </p:nvSpPr>
        <p:spPr>
          <a:xfrm>
            <a:off x="7182611" y="4204394"/>
            <a:ext cx="3179416" cy="784830"/>
          </a:xfrm>
          <a:prstGeom prst="rect">
            <a:avLst/>
          </a:prstGeom>
          <a:noFill/>
        </p:spPr>
        <p:txBody>
          <a:bodyPr wrap="square" rtlCol="0">
            <a:spAutoFit/>
          </a:bodyPr>
          <a:lstStyle/>
          <a:p>
            <a:pPr algn="just">
              <a:lnSpc>
                <a:spcPct val="150000"/>
              </a:lnSpc>
            </a:pPr>
            <a:r>
              <a:rPr kumimoji="1" lang="zh-CN" altLang="en-US" sz="1000" dirty="0">
                <a:solidFill>
                  <a:schemeClr val="tx1">
                    <a:lumMod val="85000"/>
                    <a:lumOff val="15000"/>
                  </a:schemeClr>
                </a:solidFill>
                <a:cs typeface="+mn-ea"/>
                <a:sym typeface="+mn-lt"/>
              </a:rPr>
              <a:t>点击此处输入相关文本内容点击此处输入相关文本内容点击此处输入相关文本内容点击此处输入相关文本内容</a:t>
            </a:r>
            <a:endParaRPr kumimoji="1" lang="zh-CN" altLang="en-US" sz="1000" dirty="0">
              <a:solidFill>
                <a:schemeClr val="tx1">
                  <a:lumMod val="85000"/>
                  <a:lumOff val="15000"/>
                </a:schemeClr>
              </a:solidFill>
              <a:cs typeface="+mn-ea"/>
              <a:sym typeface="+mn-lt"/>
            </a:endParaRPr>
          </a:p>
        </p:txBody>
      </p:sp>
      <p:sp>
        <p:nvSpPr>
          <p:cNvPr id="20" name="文本框 19"/>
          <p:cNvSpPr txBox="1"/>
          <p:nvPr/>
        </p:nvSpPr>
        <p:spPr>
          <a:xfrm>
            <a:off x="7083551" y="3017377"/>
            <a:ext cx="4048096" cy="1200329"/>
          </a:xfrm>
          <a:prstGeom prst="rect">
            <a:avLst/>
          </a:prstGeom>
          <a:noFill/>
        </p:spPr>
        <p:txBody>
          <a:bodyPr wrap="square" rtlCol="0">
            <a:spAutoFit/>
          </a:bodyPr>
          <a:lstStyle/>
          <a:p>
            <a:r>
              <a:rPr lang="zh-CN" altLang="en-US" sz="7200" dirty="0">
                <a:solidFill>
                  <a:schemeClr val="tx1">
                    <a:lumMod val="85000"/>
                    <a:lumOff val="15000"/>
                  </a:schemeClr>
                </a:solidFill>
                <a:cs typeface="+mn-ea"/>
                <a:sym typeface="+mn-lt"/>
              </a:rPr>
              <a:t>工作总结</a:t>
            </a:r>
            <a:endParaRPr lang="zh-CN" altLang="en-US" sz="72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strips(upRight)">
                                      <p:cBhvr>
                                        <p:cTn id="7" dur="750"/>
                                        <p:tgtEl>
                                          <p:spTgt spid="17"/>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par>
                                <p:cTn id="14" presetID="63" presetClass="path" presetSubtype="0" accel="50000" decel="50000" fill="hold" grpId="1" nodeType="withEffect">
                                  <p:stCondLst>
                                    <p:cond delay="0"/>
                                  </p:stCondLst>
                                  <p:childTnLst>
                                    <p:animMotion origin="layout" path="M -1.45833E-6 -3.7037E-6 L 0.25 -3.7037E-6 " pathEditMode="relative" rAng="0" ptsTypes="AA">
                                      <p:cBhvr>
                                        <p:cTn id="15" dur="1000" spd="-100000" fill="hold"/>
                                        <p:tgtEl>
                                          <p:spTgt spid="16"/>
                                        </p:tgtEl>
                                        <p:attrNameLst>
                                          <p:attrName>ppt_x</p:attrName>
                                          <p:attrName>ppt_y</p:attrName>
                                        </p:attrNameLst>
                                      </p:cBhvr>
                                      <p:rCtr x="12500" y="0"/>
                                    </p:animMotion>
                                  </p:childTnLst>
                                </p:cTn>
                              </p:par>
                            </p:childTnLst>
                          </p:cTn>
                        </p:par>
                        <p:par>
                          <p:cTn id="16" fill="hold">
                            <p:stCondLst>
                              <p:cond delay="1500"/>
                            </p:stCondLst>
                            <p:childTnLst>
                              <p:par>
                                <p:cTn id="17" presetID="21" presetClass="entr" presetSubtype="1"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heel(1)">
                                      <p:cBhvr>
                                        <p:cTn id="19" dur="2000"/>
                                        <p:tgtEl>
                                          <p:spTgt spid="18"/>
                                        </p:tgtEl>
                                      </p:cBhvr>
                                    </p:animEffect>
                                  </p:childTnLst>
                                </p:cTn>
                              </p:par>
                            </p:childTnLst>
                          </p:cTn>
                        </p:par>
                        <p:par>
                          <p:cTn id="20" fill="hold">
                            <p:stCondLst>
                              <p:cond delay="3500"/>
                            </p:stCondLst>
                            <p:childTnLst>
                              <p:par>
                                <p:cTn id="21" presetID="10" presetClass="entr" presetSubtype="0"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500"/>
                                        <p:tgtEl>
                                          <p:spTgt spid="20"/>
                                        </p:tgtEl>
                                      </p:cBhvr>
                                    </p:animEffect>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fill="hold"/>
                                        <p:tgtEl>
                                          <p:spTgt spid="19"/>
                                        </p:tgtEl>
                                        <p:attrNameLst>
                                          <p:attrName>ppt_x</p:attrName>
                                        </p:attrNameLst>
                                      </p:cBhvr>
                                      <p:tavLst>
                                        <p:tav tm="0">
                                          <p:val>
                                            <p:strVal val="#ppt_x"/>
                                          </p:val>
                                        </p:tav>
                                        <p:tav tm="100000">
                                          <p:val>
                                            <p:strVal val="#ppt_x"/>
                                          </p:val>
                                        </p:tav>
                                      </p:tavLst>
                                    </p:anim>
                                    <p:anim calcmode="lin" valueType="num">
                                      <p:cBhvr additive="base">
                                        <p:cTn id="2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6" grpId="1"/>
      <p:bldP spid="17" grpId="0" animBg="1"/>
      <p:bldP spid="18" grpId="0" animBg="1"/>
      <p:bldP spid="19" grpId="0"/>
      <p:bldP spid="2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sp>
        <p:nvSpPr>
          <p:cNvPr id="3" name="圆角矩形 2"/>
          <p:cNvSpPr/>
          <p:nvPr/>
        </p:nvSpPr>
        <p:spPr>
          <a:xfrm>
            <a:off x="1404235" y="2024307"/>
            <a:ext cx="2196081" cy="464059"/>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08" tIns="45705" rIns="91408" bIns="45705"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600" noProof="0" dirty="0">
                <a:solidFill>
                  <a:prstClr val="white"/>
                </a:solidFill>
                <a:cs typeface="+mn-ea"/>
                <a:sym typeface="+mn-lt"/>
              </a:rPr>
              <a:t>降低部门沟通成本</a:t>
            </a:r>
            <a:endParaRPr kumimoji="0" lang="zh-CN" altLang="en-US" sz="1600" b="0" i="0" u="none" strike="noStrike" kern="1200" cap="none" spc="0" normalizeH="0" baseline="0" noProof="0" dirty="0">
              <a:ln>
                <a:noFill/>
              </a:ln>
              <a:solidFill>
                <a:prstClr val="white"/>
              </a:solidFill>
              <a:effectLst/>
              <a:uLnTx/>
              <a:uFillTx/>
              <a:cs typeface="+mn-ea"/>
              <a:sym typeface="+mn-lt"/>
            </a:endParaRPr>
          </a:p>
        </p:txBody>
      </p:sp>
      <p:sp>
        <p:nvSpPr>
          <p:cNvPr id="5" name="椭圆 4"/>
          <p:cNvSpPr/>
          <p:nvPr/>
        </p:nvSpPr>
        <p:spPr>
          <a:xfrm>
            <a:off x="4505815" y="3382976"/>
            <a:ext cx="922550" cy="922674"/>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08" tIns="45705" rIns="91408" bIns="45705"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1200" cap="none" spc="0" normalizeH="0" baseline="0" noProof="0" dirty="0">
                <a:ln>
                  <a:noFill/>
                </a:ln>
                <a:solidFill>
                  <a:prstClr val="white"/>
                </a:solidFill>
                <a:effectLst/>
                <a:uLnTx/>
                <a:uFillTx/>
                <a:cs typeface="+mn-ea"/>
                <a:sym typeface="+mn-lt"/>
              </a:rPr>
              <a:t>四</a:t>
            </a:r>
            <a:endParaRPr kumimoji="0" lang="zh-CN" altLang="en-US" sz="2800" b="0" i="0" u="none" strike="noStrike" kern="1200" cap="none" spc="0" normalizeH="0" baseline="0" noProof="0" dirty="0">
              <a:ln>
                <a:noFill/>
              </a:ln>
              <a:solidFill>
                <a:prstClr val="white"/>
              </a:solidFill>
              <a:effectLst/>
              <a:uLnTx/>
              <a:uFillTx/>
              <a:cs typeface="+mn-ea"/>
              <a:sym typeface="+mn-lt"/>
            </a:endParaRPr>
          </a:p>
        </p:txBody>
      </p:sp>
      <p:sp>
        <p:nvSpPr>
          <p:cNvPr id="6" name="椭圆 5"/>
          <p:cNvSpPr/>
          <p:nvPr/>
        </p:nvSpPr>
        <p:spPr>
          <a:xfrm>
            <a:off x="5258422" y="3382976"/>
            <a:ext cx="922550" cy="922674"/>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08" tIns="45705" rIns="91408" bIns="45705"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1200" cap="none" spc="0" normalizeH="0" baseline="0" noProof="0" dirty="0">
                <a:ln>
                  <a:noFill/>
                </a:ln>
                <a:solidFill>
                  <a:prstClr val="white"/>
                </a:solidFill>
                <a:effectLst/>
                <a:uLnTx/>
                <a:uFillTx/>
                <a:cs typeface="+mn-ea"/>
                <a:sym typeface="+mn-lt"/>
              </a:rPr>
              <a:t>点</a:t>
            </a:r>
            <a:endParaRPr kumimoji="0" lang="zh-CN" altLang="en-US" sz="2800" b="0" i="0" u="none" strike="noStrike" kern="1200" cap="none" spc="0" normalizeH="0" baseline="0" noProof="0" dirty="0">
              <a:ln>
                <a:noFill/>
              </a:ln>
              <a:solidFill>
                <a:prstClr val="white"/>
              </a:solidFill>
              <a:effectLst/>
              <a:uLnTx/>
              <a:uFillTx/>
              <a:cs typeface="+mn-ea"/>
              <a:sym typeface="+mn-lt"/>
            </a:endParaRPr>
          </a:p>
        </p:txBody>
      </p:sp>
      <p:sp>
        <p:nvSpPr>
          <p:cNvPr id="7" name="椭圆 6"/>
          <p:cNvSpPr/>
          <p:nvPr/>
        </p:nvSpPr>
        <p:spPr>
          <a:xfrm>
            <a:off x="6011028" y="3382976"/>
            <a:ext cx="922550" cy="922674"/>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08" tIns="45705" rIns="91408" bIns="45705"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1200" cap="none" spc="0" normalizeH="0" baseline="0" noProof="0" dirty="0">
                <a:ln>
                  <a:noFill/>
                </a:ln>
                <a:solidFill>
                  <a:prstClr val="white"/>
                </a:solidFill>
                <a:effectLst/>
                <a:uLnTx/>
                <a:uFillTx/>
                <a:cs typeface="+mn-ea"/>
                <a:sym typeface="+mn-lt"/>
              </a:rPr>
              <a:t>建</a:t>
            </a:r>
            <a:endParaRPr kumimoji="0" lang="zh-CN" altLang="en-US" sz="2800" b="0" i="0" u="none" strike="noStrike" kern="1200" cap="none" spc="0" normalizeH="0" baseline="0" noProof="0" dirty="0">
              <a:ln>
                <a:noFill/>
              </a:ln>
              <a:solidFill>
                <a:prstClr val="white"/>
              </a:solidFill>
              <a:effectLst/>
              <a:uLnTx/>
              <a:uFillTx/>
              <a:cs typeface="+mn-ea"/>
              <a:sym typeface="+mn-lt"/>
            </a:endParaRPr>
          </a:p>
        </p:txBody>
      </p:sp>
      <p:sp>
        <p:nvSpPr>
          <p:cNvPr id="8" name="椭圆 7"/>
          <p:cNvSpPr/>
          <p:nvPr/>
        </p:nvSpPr>
        <p:spPr>
          <a:xfrm>
            <a:off x="6763635" y="3382976"/>
            <a:ext cx="922550" cy="922674"/>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08" tIns="45705" rIns="91408" bIns="45705"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0" i="0" u="none" strike="noStrike" kern="1200" cap="none" spc="0" normalizeH="0" baseline="0" noProof="0" dirty="0">
                <a:ln>
                  <a:noFill/>
                </a:ln>
                <a:solidFill>
                  <a:prstClr val="white"/>
                </a:solidFill>
                <a:effectLst/>
                <a:uLnTx/>
                <a:uFillTx/>
                <a:cs typeface="+mn-ea"/>
                <a:sym typeface="+mn-lt"/>
              </a:rPr>
              <a:t>议</a:t>
            </a:r>
            <a:endParaRPr kumimoji="0" lang="zh-CN" altLang="en-US" sz="2800" b="0" i="0" u="none" strike="noStrike" kern="1200" cap="none" spc="0" normalizeH="0" baseline="0" noProof="0" dirty="0">
              <a:ln>
                <a:noFill/>
              </a:ln>
              <a:solidFill>
                <a:prstClr val="white"/>
              </a:solidFill>
              <a:effectLst/>
              <a:uLnTx/>
              <a:uFillTx/>
              <a:cs typeface="+mn-ea"/>
              <a:sym typeface="+mn-lt"/>
            </a:endParaRPr>
          </a:p>
        </p:txBody>
      </p:sp>
      <p:cxnSp>
        <p:nvCxnSpPr>
          <p:cNvPr id="9" name="直接连接符 8"/>
          <p:cNvCxnSpPr/>
          <p:nvPr/>
        </p:nvCxnSpPr>
        <p:spPr>
          <a:xfrm>
            <a:off x="6096000" y="1907353"/>
            <a:ext cx="0" cy="1152326"/>
          </a:xfrm>
          <a:prstGeom prst="line">
            <a:avLst/>
          </a:prstGeom>
          <a:ln w="12700">
            <a:solidFill>
              <a:srgbClr val="425468"/>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1404234" y="3844312"/>
            <a:ext cx="2730221" cy="0"/>
          </a:xfrm>
          <a:prstGeom prst="line">
            <a:avLst/>
          </a:prstGeom>
          <a:ln w="12700">
            <a:solidFill>
              <a:srgbClr val="425468"/>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a:off x="7993137" y="3844312"/>
            <a:ext cx="2730221" cy="0"/>
          </a:xfrm>
          <a:prstGeom prst="line">
            <a:avLst/>
          </a:prstGeom>
          <a:ln w="12700">
            <a:solidFill>
              <a:srgbClr val="425468"/>
            </a:solidFill>
          </a:ln>
        </p:spPr>
        <p:style>
          <a:lnRef idx="1">
            <a:schemeClr val="accent1"/>
          </a:lnRef>
          <a:fillRef idx="0">
            <a:schemeClr val="accent1"/>
          </a:fillRef>
          <a:effectRef idx="0">
            <a:schemeClr val="accent1"/>
          </a:effectRef>
          <a:fontRef idx="minor">
            <a:schemeClr val="tx1"/>
          </a:fontRef>
        </p:style>
      </p:cxnSp>
      <p:sp>
        <p:nvSpPr>
          <p:cNvPr id="13" name="圆角矩形 12"/>
          <p:cNvSpPr/>
          <p:nvPr/>
        </p:nvSpPr>
        <p:spPr>
          <a:xfrm>
            <a:off x="8897573" y="2024307"/>
            <a:ext cx="2196985" cy="464059"/>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08" tIns="45705" rIns="91408" bIns="45705"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prstClr val="white"/>
                </a:solidFill>
                <a:effectLst/>
                <a:uLnTx/>
                <a:uFillTx/>
                <a:cs typeface="+mn-ea"/>
                <a:sym typeface="+mn-lt"/>
              </a:rPr>
              <a:t>畅通顾客投诉渠道</a:t>
            </a:r>
            <a:endParaRPr kumimoji="0" lang="zh-CN" altLang="en-US" sz="1600" b="0" i="0" u="none" strike="noStrike" kern="1200" cap="none" spc="0" normalizeH="0" baseline="0" noProof="0" dirty="0">
              <a:ln>
                <a:noFill/>
              </a:ln>
              <a:solidFill>
                <a:prstClr val="white"/>
              </a:solidFill>
              <a:effectLst/>
              <a:uLnTx/>
              <a:uFillTx/>
              <a:cs typeface="+mn-ea"/>
              <a:sym typeface="+mn-lt"/>
            </a:endParaRPr>
          </a:p>
        </p:txBody>
      </p:sp>
      <p:sp>
        <p:nvSpPr>
          <p:cNvPr id="15" name="圆角矩形 14"/>
          <p:cNvSpPr/>
          <p:nvPr/>
        </p:nvSpPr>
        <p:spPr>
          <a:xfrm>
            <a:off x="1404235" y="4856092"/>
            <a:ext cx="2196081" cy="464059"/>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08" tIns="45705" rIns="91408" bIns="45705"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600" dirty="0">
                <a:solidFill>
                  <a:prstClr val="white"/>
                </a:solidFill>
                <a:cs typeface="+mn-ea"/>
                <a:sym typeface="+mn-lt"/>
              </a:rPr>
              <a:t>开展</a:t>
            </a:r>
            <a:r>
              <a:rPr lang="en-US" altLang="zh-CN" sz="1600" dirty="0">
                <a:solidFill>
                  <a:prstClr val="white"/>
                </a:solidFill>
                <a:cs typeface="+mn-ea"/>
                <a:sym typeface="+mn-lt"/>
              </a:rPr>
              <a:t>office</a:t>
            </a:r>
            <a:r>
              <a:rPr lang="zh-CN" altLang="en-US" sz="1600" dirty="0">
                <a:solidFill>
                  <a:prstClr val="white"/>
                </a:solidFill>
                <a:cs typeface="+mn-ea"/>
                <a:sym typeface="+mn-lt"/>
              </a:rPr>
              <a:t>操作培训</a:t>
            </a:r>
            <a:endParaRPr kumimoji="0" lang="zh-CN" altLang="en-US" sz="1600" b="0" i="0" u="none" strike="noStrike" kern="1200" cap="none" spc="0" normalizeH="0" baseline="0" noProof="0" dirty="0">
              <a:ln>
                <a:noFill/>
              </a:ln>
              <a:solidFill>
                <a:prstClr val="white"/>
              </a:solidFill>
              <a:effectLst/>
              <a:uLnTx/>
              <a:uFillTx/>
              <a:cs typeface="+mn-ea"/>
              <a:sym typeface="+mn-lt"/>
            </a:endParaRPr>
          </a:p>
        </p:txBody>
      </p:sp>
      <p:sp>
        <p:nvSpPr>
          <p:cNvPr id="17" name="圆角矩形 16"/>
          <p:cNvSpPr/>
          <p:nvPr/>
        </p:nvSpPr>
        <p:spPr>
          <a:xfrm>
            <a:off x="8897573" y="4856092"/>
            <a:ext cx="2196985" cy="464059"/>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08" tIns="45705" rIns="91408" bIns="45705"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prstClr val="white"/>
                </a:solidFill>
                <a:effectLst/>
                <a:uLnTx/>
                <a:uFillTx/>
                <a:cs typeface="+mn-ea"/>
                <a:sym typeface="+mn-lt"/>
              </a:rPr>
              <a:t>加强员工培训</a:t>
            </a:r>
            <a:endParaRPr kumimoji="0" lang="zh-CN" altLang="en-US" sz="1600" b="0" i="0" u="none" strike="noStrike" kern="1200" cap="none" spc="0" normalizeH="0" baseline="0" noProof="0" dirty="0">
              <a:ln>
                <a:noFill/>
              </a:ln>
              <a:solidFill>
                <a:prstClr val="white"/>
              </a:solidFill>
              <a:effectLst/>
              <a:uLnTx/>
              <a:uFillTx/>
              <a:cs typeface="+mn-ea"/>
              <a:sym typeface="+mn-lt"/>
            </a:endParaRPr>
          </a:p>
        </p:txBody>
      </p:sp>
      <p:cxnSp>
        <p:nvCxnSpPr>
          <p:cNvPr id="19" name="直接连接符 18"/>
          <p:cNvCxnSpPr/>
          <p:nvPr/>
        </p:nvCxnSpPr>
        <p:spPr>
          <a:xfrm>
            <a:off x="6096000" y="4681959"/>
            <a:ext cx="0" cy="1152326"/>
          </a:xfrm>
          <a:prstGeom prst="line">
            <a:avLst/>
          </a:prstGeom>
          <a:ln w="12700">
            <a:solidFill>
              <a:srgbClr val="425468"/>
            </a:solidFill>
          </a:ln>
        </p:spPr>
        <p:style>
          <a:lnRef idx="1">
            <a:schemeClr val="accent1"/>
          </a:lnRef>
          <a:fillRef idx="0">
            <a:schemeClr val="accent1"/>
          </a:fillRef>
          <a:effectRef idx="0">
            <a:schemeClr val="accent1"/>
          </a:effectRef>
          <a:fontRef idx="minor">
            <a:schemeClr val="tx1"/>
          </a:fontRef>
        </p:style>
      </p:cxnSp>
      <p:sp>
        <p:nvSpPr>
          <p:cNvPr id="20" name="išľíďè"/>
          <p:cNvSpPr/>
          <p:nvPr/>
        </p:nvSpPr>
        <p:spPr bwMode="auto">
          <a:xfrm>
            <a:off x="1278925" y="2638420"/>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22" name="išľíďè"/>
          <p:cNvSpPr/>
          <p:nvPr/>
        </p:nvSpPr>
        <p:spPr bwMode="auto">
          <a:xfrm>
            <a:off x="8727745" y="2638420"/>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23" name="išľíďè"/>
          <p:cNvSpPr/>
          <p:nvPr/>
        </p:nvSpPr>
        <p:spPr bwMode="auto">
          <a:xfrm>
            <a:off x="1296592" y="4071458"/>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24" name="išľíďè"/>
          <p:cNvSpPr/>
          <p:nvPr/>
        </p:nvSpPr>
        <p:spPr bwMode="auto">
          <a:xfrm>
            <a:off x="8745412" y="4071458"/>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21" name="矩形 20"/>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5" name="矩形 24"/>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6" name="文本框 25"/>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工作总结</a:t>
            </a:r>
            <a:endParaRPr lang="zh-CN" altLang="en-US" sz="36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animEffect transition="in" filter="fade">
                                      <p:cBhvr>
                                        <p:cTn id="24" dur="500"/>
                                        <p:tgtEl>
                                          <p:spTgt spid="8"/>
                                        </p:tgtEl>
                                      </p:cBhvr>
                                    </p:animEffect>
                                  </p:childTnLst>
                                </p:cTn>
                              </p:par>
                              <p:par>
                                <p:cTn id="25" presetID="22" presetClass="entr" presetSubtype="4"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par>
                                <p:cTn id="28" presetID="22" presetClass="entr" presetSubtype="1"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up)">
                                      <p:cBhvr>
                                        <p:cTn id="30" dur="500"/>
                                        <p:tgtEl>
                                          <p:spTgt spid="19"/>
                                        </p:tgtEl>
                                      </p:cBhvr>
                                    </p:animEffect>
                                  </p:childTnLst>
                                </p:cTn>
                              </p:par>
                              <p:par>
                                <p:cTn id="31" presetID="22" presetClass="entr" presetSubtype="8" fill="hold"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left)">
                                      <p:cBhvr>
                                        <p:cTn id="33" dur="500"/>
                                        <p:tgtEl>
                                          <p:spTgt spid="12"/>
                                        </p:tgtEl>
                                      </p:cBhvr>
                                    </p:animEffect>
                                  </p:childTnLst>
                                </p:cTn>
                              </p:par>
                              <p:par>
                                <p:cTn id="34" presetID="22" presetClass="entr" presetSubtype="2"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right)">
                                      <p:cBhvr>
                                        <p:cTn id="36" dur="500"/>
                                        <p:tgtEl>
                                          <p:spTgt spid="11"/>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fade">
                                      <p:cBhvr>
                                        <p:cTn id="39" dur="1000"/>
                                        <p:tgtEl>
                                          <p:spTgt spid="3"/>
                                        </p:tgtEl>
                                      </p:cBhvr>
                                    </p:animEffect>
                                  </p:childTnLst>
                                </p:cTn>
                              </p:par>
                              <p:par>
                                <p:cTn id="40" presetID="35" presetClass="path" presetSubtype="0" accel="10000" decel="90000" fill="hold" grpId="1" nodeType="withEffect">
                                  <p:stCondLst>
                                    <p:cond delay="0"/>
                                  </p:stCondLst>
                                  <p:childTnLst>
                                    <p:animMotion origin="layout" path="M -6.25E-7 4.44444E-6 L 0.05182 4.44444E-6 " pathEditMode="relative" rAng="0" ptsTypes="AA">
                                      <p:cBhvr>
                                        <p:cTn id="41" dur="1000" spd="-100000" fill="hold"/>
                                        <p:tgtEl>
                                          <p:spTgt spid="3"/>
                                        </p:tgtEl>
                                        <p:attrNameLst>
                                          <p:attrName>ppt_x</p:attrName>
                                          <p:attrName>ppt_y</p:attrName>
                                        </p:attrNameLst>
                                      </p:cBhvr>
                                      <p:rCtr x="2591" y="0"/>
                                    </p:animMotion>
                                  </p:childTnLst>
                                </p:cTn>
                              </p:par>
                              <p:par>
                                <p:cTn id="42" presetID="10" presetClass="entr" presetSubtype="0" fill="hold" grpId="0" nodeType="with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1000"/>
                                        <p:tgtEl>
                                          <p:spTgt spid="13"/>
                                        </p:tgtEl>
                                      </p:cBhvr>
                                    </p:animEffect>
                                  </p:childTnLst>
                                </p:cTn>
                              </p:par>
                              <p:par>
                                <p:cTn id="45" presetID="35" presetClass="path" presetSubtype="0" accel="10000" decel="90000" fill="hold" grpId="1" nodeType="withEffect">
                                  <p:stCondLst>
                                    <p:cond delay="0"/>
                                  </p:stCondLst>
                                  <p:childTnLst>
                                    <p:animMotion origin="layout" path="M -1.875E-6 4.81481E-6 L -0.0901 4.81481E-6 " pathEditMode="relative" rAng="0" ptsTypes="AA">
                                      <p:cBhvr>
                                        <p:cTn id="46" dur="1000" spd="-100000" fill="hold"/>
                                        <p:tgtEl>
                                          <p:spTgt spid="13"/>
                                        </p:tgtEl>
                                        <p:attrNameLst>
                                          <p:attrName>ppt_x</p:attrName>
                                          <p:attrName>ppt_y</p:attrName>
                                        </p:attrNameLst>
                                      </p:cBhvr>
                                      <p:rCtr x="-4505" y="0"/>
                                    </p:animMotion>
                                  </p:childTnLst>
                                </p:cTn>
                              </p:par>
                              <p:par>
                                <p:cTn id="47" presetID="10"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1000"/>
                                        <p:tgtEl>
                                          <p:spTgt spid="15"/>
                                        </p:tgtEl>
                                      </p:cBhvr>
                                    </p:animEffect>
                                  </p:childTnLst>
                                </p:cTn>
                              </p:par>
                              <p:par>
                                <p:cTn id="50" presetID="35" presetClass="path" presetSubtype="0" accel="10000" decel="90000" fill="hold" grpId="1" nodeType="withEffect">
                                  <p:stCondLst>
                                    <p:cond delay="0"/>
                                  </p:stCondLst>
                                  <p:childTnLst>
                                    <p:animMotion origin="layout" path="M 1.66667E-6 1.85185E-6 L 0.05182 1.85185E-6 " pathEditMode="relative" rAng="0" ptsTypes="AA">
                                      <p:cBhvr>
                                        <p:cTn id="51" dur="1000" spd="-100000" fill="hold"/>
                                        <p:tgtEl>
                                          <p:spTgt spid="15"/>
                                        </p:tgtEl>
                                        <p:attrNameLst>
                                          <p:attrName>ppt_x</p:attrName>
                                          <p:attrName>ppt_y</p:attrName>
                                        </p:attrNameLst>
                                      </p:cBhvr>
                                      <p:rCtr x="2591" y="0"/>
                                    </p:animMotion>
                                  </p:childTnLst>
                                </p:cTn>
                              </p:par>
                              <p:par>
                                <p:cTn id="52" presetID="10" presetClass="entr" presetSubtype="0" fill="hold" grpId="0" nodeType="with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fade">
                                      <p:cBhvr>
                                        <p:cTn id="54" dur="1000"/>
                                        <p:tgtEl>
                                          <p:spTgt spid="17"/>
                                        </p:tgtEl>
                                      </p:cBhvr>
                                    </p:animEffect>
                                  </p:childTnLst>
                                </p:cTn>
                              </p:par>
                              <p:par>
                                <p:cTn id="55" presetID="35" presetClass="path" presetSubtype="0" accel="10000" decel="90000" fill="hold" grpId="1" nodeType="withEffect">
                                  <p:stCondLst>
                                    <p:cond delay="0"/>
                                  </p:stCondLst>
                                  <p:childTnLst>
                                    <p:animMotion origin="layout" path="M -1.875E-6 1.85185E-6 L -0.0901 1.85185E-6 " pathEditMode="relative" rAng="0" ptsTypes="AA">
                                      <p:cBhvr>
                                        <p:cTn id="56" dur="1000" spd="-100000" fill="hold"/>
                                        <p:tgtEl>
                                          <p:spTgt spid="17"/>
                                        </p:tgtEl>
                                        <p:attrNameLst>
                                          <p:attrName>ppt_x</p:attrName>
                                          <p:attrName>ppt_y</p:attrName>
                                        </p:attrNameLst>
                                      </p:cBhvr>
                                      <p:rCtr x="-4505" y="0"/>
                                    </p:animMotion>
                                  </p:childTnLst>
                                </p:cTn>
                              </p:par>
                              <p:par>
                                <p:cTn id="57" presetID="22" presetClass="entr" presetSubtype="4" fill="hold" grpId="0" nodeType="with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wipe(down)">
                                      <p:cBhvr>
                                        <p:cTn id="59" dur="500"/>
                                        <p:tgtEl>
                                          <p:spTgt spid="20"/>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wipe(down)">
                                      <p:cBhvr>
                                        <p:cTn id="62" dur="500"/>
                                        <p:tgtEl>
                                          <p:spTgt spid="22"/>
                                        </p:tgtEl>
                                      </p:cBhvr>
                                    </p:animEffect>
                                  </p:childTnLst>
                                </p:cTn>
                              </p:par>
                              <p:par>
                                <p:cTn id="63" presetID="22" presetClass="entr" presetSubtype="4" fill="hold" grpId="0" nodeType="with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wipe(down)">
                                      <p:cBhvr>
                                        <p:cTn id="65" dur="500"/>
                                        <p:tgtEl>
                                          <p:spTgt spid="23"/>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24"/>
                                        </p:tgtEl>
                                        <p:attrNameLst>
                                          <p:attrName>style.visibility</p:attrName>
                                        </p:attrNameLst>
                                      </p:cBhvr>
                                      <p:to>
                                        <p:strVal val="visible"/>
                                      </p:to>
                                    </p:set>
                                    <p:animEffect transition="in" filter="wipe(down)">
                                      <p:cBhvr>
                                        <p:cTn id="68" dur="500"/>
                                        <p:tgtEl>
                                          <p:spTgt spid="24"/>
                                        </p:tgtEl>
                                      </p:cBhvr>
                                    </p:animEffect>
                                  </p:childTnLst>
                                </p:cTn>
                              </p:par>
                              <p:par>
                                <p:cTn id="69" presetID="21" presetClass="entr" presetSubtype="1" fill="hold" grpId="0" nodeType="with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wheel(1)">
                                      <p:cBhvr>
                                        <p:cTn id="71" dur="2000"/>
                                        <p:tgtEl>
                                          <p:spTgt spid="21"/>
                                        </p:tgtEl>
                                      </p:cBhvr>
                                    </p:animEffect>
                                  </p:childTnLst>
                                </p:cTn>
                              </p:par>
                              <p:par>
                                <p:cTn id="72" presetID="21" presetClass="entr" presetSubtype="1" fill="hold" grpId="0" nodeType="withEffect">
                                  <p:stCondLst>
                                    <p:cond delay="0"/>
                                  </p:stCondLst>
                                  <p:childTnLst>
                                    <p:set>
                                      <p:cBhvr>
                                        <p:cTn id="73" dur="1" fill="hold">
                                          <p:stCondLst>
                                            <p:cond delay="0"/>
                                          </p:stCondLst>
                                        </p:cTn>
                                        <p:tgtEl>
                                          <p:spTgt spid="25"/>
                                        </p:tgtEl>
                                        <p:attrNameLst>
                                          <p:attrName>style.visibility</p:attrName>
                                        </p:attrNameLst>
                                      </p:cBhvr>
                                      <p:to>
                                        <p:strVal val="visible"/>
                                      </p:to>
                                    </p:set>
                                    <p:animEffect transition="in" filter="wheel(1)">
                                      <p:cBhvr>
                                        <p:cTn id="74" dur="2000"/>
                                        <p:tgtEl>
                                          <p:spTgt spid="25"/>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5" grpId="0" animBg="1"/>
      <p:bldP spid="6" grpId="0" animBg="1"/>
      <p:bldP spid="7" grpId="0" animBg="1"/>
      <p:bldP spid="8" grpId="0" animBg="1"/>
      <p:bldP spid="13" grpId="0" animBg="1"/>
      <p:bldP spid="13" grpId="1" animBg="1"/>
      <p:bldP spid="15" grpId="0" animBg="1"/>
      <p:bldP spid="15" grpId="1" animBg="1"/>
      <p:bldP spid="17" grpId="0" animBg="1"/>
      <p:bldP spid="17" grpId="1" animBg="1"/>
      <p:bldP spid="20" grpId="0"/>
      <p:bldP spid="22" grpId="0"/>
      <p:bldP spid="23" grpId="0"/>
      <p:bldP spid="24" grpId="0"/>
      <p:bldP spid="21" grpId="0" animBg="1"/>
      <p:bldP spid="25" grpId="0" animBg="1"/>
      <p:bldP spid="2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图片 35"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grpSp>
        <p:nvGrpSpPr>
          <p:cNvPr id="5" name="千图设计师MC：ID 29795607库_组合 1"/>
          <p:cNvGrpSpPr/>
          <p:nvPr>
            <p:custDataLst>
              <p:tags r:id="rId2"/>
            </p:custDataLst>
          </p:nvPr>
        </p:nvGrpSpPr>
        <p:grpSpPr>
          <a:xfrm>
            <a:off x="1196556" y="1095341"/>
            <a:ext cx="5373107" cy="5013302"/>
            <a:chOff x="1196556" y="1095341"/>
            <a:chExt cx="5373107" cy="5013302"/>
          </a:xfrm>
        </p:grpSpPr>
        <p:sp>
          <p:nvSpPr>
            <p:cNvPr id="18" name="Freeform: Shape 5"/>
            <p:cNvSpPr/>
            <p:nvPr/>
          </p:nvSpPr>
          <p:spPr bwMode="auto">
            <a:xfrm>
              <a:off x="2779703" y="5386364"/>
              <a:ext cx="2257452" cy="634326"/>
            </a:xfrm>
            <a:custGeom>
              <a:avLst/>
              <a:gdLst/>
              <a:ahLst/>
              <a:cxnLst>
                <a:cxn ang="0">
                  <a:pos x="563" y="65"/>
                </a:cxn>
                <a:cxn ang="0">
                  <a:pos x="563" y="0"/>
                </a:cxn>
                <a:cxn ang="0">
                  <a:pos x="281" y="0"/>
                </a:cxn>
                <a:cxn ang="0">
                  <a:pos x="281" y="102"/>
                </a:cxn>
                <a:cxn ang="0">
                  <a:pos x="0" y="102"/>
                </a:cxn>
                <a:cxn ang="0">
                  <a:pos x="0" y="238"/>
                </a:cxn>
                <a:cxn ang="0">
                  <a:pos x="281" y="238"/>
                </a:cxn>
                <a:cxn ang="0">
                  <a:pos x="563" y="238"/>
                </a:cxn>
                <a:cxn ang="0">
                  <a:pos x="847" y="238"/>
                </a:cxn>
                <a:cxn ang="0">
                  <a:pos x="847" y="65"/>
                </a:cxn>
                <a:cxn ang="0">
                  <a:pos x="563" y="65"/>
                </a:cxn>
              </a:cxnLst>
              <a:rect l="0" t="0" r="r" b="b"/>
              <a:pathLst>
                <a:path w="847" h="238">
                  <a:moveTo>
                    <a:pt x="563" y="65"/>
                  </a:moveTo>
                  <a:lnTo>
                    <a:pt x="563" y="0"/>
                  </a:lnTo>
                  <a:lnTo>
                    <a:pt x="281" y="0"/>
                  </a:lnTo>
                  <a:lnTo>
                    <a:pt x="281" y="102"/>
                  </a:lnTo>
                  <a:lnTo>
                    <a:pt x="0" y="102"/>
                  </a:lnTo>
                  <a:lnTo>
                    <a:pt x="0" y="238"/>
                  </a:lnTo>
                  <a:lnTo>
                    <a:pt x="281" y="238"/>
                  </a:lnTo>
                  <a:lnTo>
                    <a:pt x="563" y="238"/>
                  </a:lnTo>
                  <a:lnTo>
                    <a:pt x="847" y="238"/>
                  </a:lnTo>
                  <a:lnTo>
                    <a:pt x="847" y="65"/>
                  </a:lnTo>
                  <a:lnTo>
                    <a:pt x="563" y="65"/>
                  </a:lnTo>
                  <a:close/>
                </a:path>
              </a:pathLst>
            </a:custGeom>
            <a:solidFill>
              <a:srgbClr val="000000"/>
            </a:solidFill>
            <a:ln w="9525">
              <a:noFill/>
              <a:rou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19" name="Rectangle 6"/>
            <p:cNvSpPr/>
            <p:nvPr/>
          </p:nvSpPr>
          <p:spPr bwMode="auto">
            <a:xfrm>
              <a:off x="2161370" y="5610244"/>
              <a:ext cx="1151380" cy="498399"/>
            </a:xfrm>
            <a:prstGeom prst="rect">
              <a:avLst/>
            </a:prstGeom>
            <a:solidFill>
              <a:schemeClr val="accent1"/>
            </a:solidFill>
            <a:ln w="9525">
              <a:noFill/>
              <a:miter lim="800000"/>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20" name="Rectangle 7"/>
            <p:cNvSpPr/>
            <p:nvPr/>
          </p:nvSpPr>
          <p:spPr bwMode="auto">
            <a:xfrm>
              <a:off x="3304755" y="5221120"/>
              <a:ext cx="1146050" cy="887522"/>
            </a:xfrm>
            <a:prstGeom prst="rect">
              <a:avLst/>
            </a:prstGeom>
            <a:solidFill>
              <a:schemeClr val="accent2"/>
            </a:solidFill>
            <a:ln w="9525">
              <a:noFill/>
              <a:miter lim="800000"/>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21" name="Rectangle 8"/>
            <p:cNvSpPr/>
            <p:nvPr/>
          </p:nvSpPr>
          <p:spPr bwMode="auto">
            <a:xfrm>
              <a:off x="4450803" y="5471652"/>
              <a:ext cx="1143384" cy="636990"/>
            </a:xfrm>
            <a:prstGeom prst="rect">
              <a:avLst/>
            </a:prstGeom>
            <a:solidFill>
              <a:schemeClr val="accent3"/>
            </a:solidFill>
            <a:ln w="9525">
              <a:noFill/>
              <a:miter lim="800000"/>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22" name="Oval 9"/>
            <p:cNvSpPr/>
            <p:nvPr/>
          </p:nvSpPr>
          <p:spPr bwMode="auto">
            <a:xfrm>
              <a:off x="5354317" y="1817619"/>
              <a:ext cx="1215346" cy="1202020"/>
            </a:xfrm>
            <a:prstGeom prst="ellipse">
              <a:avLst/>
            </a:prstGeom>
            <a:solidFill>
              <a:schemeClr val="accent3"/>
            </a:solidFill>
            <a:ln w="9525">
              <a:noFill/>
              <a:rou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23" name="Freeform: Shape 10"/>
            <p:cNvSpPr/>
            <p:nvPr/>
          </p:nvSpPr>
          <p:spPr bwMode="auto">
            <a:xfrm>
              <a:off x="5253039" y="2473266"/>
              <a:ext cx="642321" cy="644986"/>
            </a:xfrm>
            <a:custGeom>
              <a:avLst/>
              <a:gdLst/>
              <a:ahLst/>
              <a:cxnLst>
                <a:cxn ang="0">
                  <a:pos x="167" y="60"/>
                </a:cxn>
                <a:cxn ang="0">
                  <a:pos x="158" y="55"/>
                </a:cxn>
                <a:cxn ang="0">
                  <a:pos x="150" y="41"/>
                </a:cxn>
                <a:cxn ang="0">
                  <a:pos x="132" y="21"/>
                </a:cxn>
                <a:cxn ang="0">
                  <a:pos x="120" y="15"/>
                </a:cxn>
                <a:cxn ang="0">
                  <a:pos x="114" y="4"/>
                </a:cxn>
                <a:cxn ang="0">
                  <a:pos x="104" y="7"/>
                </a:cxn>
                <a:cxn ang="0">
                  <a:pos x="2" y="173"/>
                </a:cxn>
                <a:cxn ang="0">
                  <a:pos x="2" y="184"/>
                </a:cxn>
                <a:cxn ang="0">
                  <a:pos x="3" y="184"/>
                </a:cxn>
                <a:cxn ang="0">
                  <a:pos x="3" y="187"/>
                </a:cxn>
                <a:cxn ang="0">
                  <a:pos x="14" y="187"/>
                </a:cxn>
                <a:cxn ang="0">
                  <a:pos x="165" y="72"/>
                </a:cxn>
                <a:cxn ang="0">
                  <a:pos x="167" y="60"/>
                </a:cxn>
              </a:cxnLst>
              <a:rect l="0" t="0" r="r" b="b"/>
              <a:pathLst>
                <a:path w="171" h="189">
                  <a:moveTo>
                    <a:pt x="167" y="60"/>
                  </a:moveTo>
                  <a:cubicBezTo>
                    <a:pt x="165" y="55"/>
                    <a:pt x="161" y="53"/>
                    <a:pt x="158" y="55"/>
                  </a:cubicBezTo>
                  <a:cubicBezTo>
                    <a:pt x="156" y="49"/>
                    <a:pt x="154" y="45"/>
                    <a:pt x="150" y="41"/>
                  </a:cubicBezTo>
                  <a:cubicBezTo>
                    <a:pt x="132" y="21"/>
                    <a:pt x="132" y="21"/>
                    <a:pt x="132" y="21"/>
                  </a:cubicBezTo>
                  <a:cubicBezTo>
                    <a:pt x="129" y="16"/>
                    <a:pt x="125" y="15"/>
                    <a:pt x="120" y="15"/>
                  </a:cubicBezTo>
                  <a:cubicBezTo>
                    <a:pt x="121" y="11"/>
                    <a:pt x="120" y="7"/>
                    <a:pt x="114" y="4"/>
                  </a:cubicBezTo>
                  <a:cubicBezTo>
                    <a:pt x="112" y="0"/>
                    <a:pt x="105" y="2"/>
                    <a:pt x="104" y="7"/>
                  </a:cubicBezTo>
                  <a:cubicBezTo>
                    <a:pt x="2" y="173"/>
                    <a:pt x="2" y="173"/>
                    <a:pt x="2" y="173"/>
                  </a:cubicBezTo>
                  <a:cubicBezTo>
                    <a:pt x="0" y="177"/>
                    <a:pt x="0" y="180"/>
                    <a:pt x="2" y="184"/>
                  </a:cubicBezTo>
                  <a:cubicBezTo>
                    <a:pt x="3" y="184"/>
                    <a:pt x="3" y="184"/>
                    <a:pt x="3" y="184"/>
                  </a:cubicBezTo>
                  <a:cubicBezTo>
                    <a:pt x="3" y="187"/>
                    <a:pt x="3" y="187"/>
                    <a:pt x="3" y="187"/>
                  </a:cubicBezTo>
                  <a:cubicBezTo>
                    <a:pt x="7" y="189"/>
                    <a:pt x="11" y="189"/>
                    <a:pt x="14" y="187"/>
                  </a:cubicBezTo>
                  <a:cubicBezTo>
                    <a:pt x="165" y="72"/>
                    <a:pt x="165" y="72"/>
                    <a:pt x="165" y="72"/>
                  </a:cubicBezTo>
                  <a:cubicBezTo>
                    <a:pt x="169" y="70"/>
                    <a:pt x="171" y="63"/>
                    <a:pt x="167" y="60"/>
                  </a:cubicBezTo>
                  <a:close/>
                </a:path>
              </a:pathLst>
            </a:custGeom>
            <a:solidFill>
              <a:schemeClr val="accent3"/>
            </a:solidFill>
            <a:ln w="9525">
              <a:noFill/>
              <a:rou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24" name="Freeform: Shape 11"/>
            <p:cNvSpPr/>
            <p:nvPr/>
          </p:nvSpPr>
          <p:spPr bwMode="auto">
            <a:xfrm>
              <a:off x="2526507" y="4341594"/>
              <a:ext cx="418442" cy="413111"/>
            </a:xfrm>
            <a:custGeom>
              <a:avLst/>
              <a:gdLst/>
              <a:ahLst/>
              <a:cxnLst>
                <a:cxn ang="0">
                  <a:pos x="55" y="121"/>
                </a:cxn>
                <a:cxn ang="0">
                  <a:pos x="111" y="61"/>
                </a:cxn>
                <a:cxn ang="0">
                  <a:pos x="55" y="0"/>
                </a:cxn>
                <a:cxn ang="0">
                  <a:pos x="0" y="61"/>
                </a:cxn>
                <a:cxn ang="0">
                  <a:pos x="55" y="121"/>
                </a:cxn>
              </a:cxnLst>
              <a:rect l="0" t="0" r="r" b="b"/>
              <a:pathLst>
                <a:path w="111" h="121">
                  <a:moveTo>
                    <a:pt x="55" y="121"/>
                  </a:moveTo>
                  <a:cubicBezTo>
                    <a:pt x="87" y="121"/>
                    <a:pt x="111" y="95"/>
                    <a:pt x="111" y="61"/>
                  </a:cubicBezTo>
                  <a:cubicBezTo>
                    <a:pt x="111" y="29"/>
                    <a:pt x="87" y="0"/>
                    <a:pt x="55" y="0"/>
                  </a:cubicBezTo>
                  <a:cubicBezTo>
                    <a:pt x="25" y="0"/>
                    <a:pt x="0" y="29"/>
                    <a:pt x="0" y="61"/>
                  </a:cubicBezTo>
                  <a:cubicBezTo>
                    <a:pt x="0" y="95"/>
                    <a:pt x="25" y="121"/>
                    <a:pt x="55" y="121"/>
                  </a:cubicBezTo>
                  <a:close/>
                </a:path>
              </a:pathLst>
            </a:custGeom>
            <a:solidFill>
              <a:schemeClr val="tx1">
                <a:lumMod val="75000"/>
                <a:lumOff val="25000"/>
              </a:schemeClr>
            </a:solidFill>
            <a:ln w="9525">
              <a:noFill/>
              <a:rou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25" name="Freeform: Shape 12"/>
            <p:cNvSpPr/>
            <p:nvPr/>
          </p:nvSpPr>
          <p:spPr bwMode="auto">
            <a:xfrm>
              <a:off x="2880983" y="5391695"/>
              <a:ext cx="213218" cy="554369"/>
            </a:xfrm>
            <a:custGeom>
              <a:avLst/>
              <a:gdLst/>
              <a:ahLst/>
              <a:cxnLst>
                <a:cxn ang="0">
                  <a:pos x="31" y="18"/>
                </a:cxn>
                <a:cxn ang="0">
                  <a:pos x="15" y="0"/>
                </a:cxn>
                <a:cxn ang="0">
                  <a:pos x="0" y="26"/>
                </a:cxn>
                <a:cxn ang="0">
                  <a:pos x="0" y="135"/>
                </a:cxn>
                <a:cxn ang="0">
                  <a:pos x="26" y="162"/>
                </a:cxn>
                <a:cxn ang="0">
                  <a:pos x="33" y="162"/>
                </a:cxn>
                <a:cxn ang="0">
                  <a:pos x="57" y="135"/>
                </a:cxn>
                <a:cxn ang="0">
                  <a:pos x="57" y="26"/>
                </a:cxn>
                <a:cxn ang="0">
                  <a:pos x="57" y="18"/>
                </a:cxn>
                <a:cxn ang="0">
                  <a:pos x="31" y="18"/>
                </a:cxn>
              </a:cxnLst>
              <a:rect l="0" t="0" r="r" b="b"/>
              <a:pathLst>
                <a:path w="57" h="162">
                  <a:moveTo>
                    <a:pt x="31" y="18"/>
                  </a:moveTo>
                  <a:cubicBezTo>
                    <a:pt x="24" y="15"/>
                    <a:pt x="19" y="8"/>
                    <a:pt x="15" y="0"/>
                  </a:cubicBezTo>
                  <a:cubicBezTo>
                    <a:pt x="5" y="4"/>
                    <a:pt x="0" y="15"/>
                    <a:pt x="0" y="26"/>
                  </a:cubicBezTo>
                  <a:cubicBezTo>
                    <a:pt x="0" y="135"/>
                    <a:pt x="0" y="135"/>
                    <a:pt x="0" y="135"/>
                  </a:cubicBezTo>
                  <a:cubicBezTo>
                    <a:pt x="0" y="149"/>
                    <a:pt x="11" y="162"/>
                    <a:pt x="26" y="162"/>
                  </a:cubicBezTo>
                  <a:cubicBezTo>
                    <a:pt x="33" y="162"/>
                    <a:pt x="33" y="162"/>
                    <a:pt x="33" y="162"/>
                  </a:cubicBezTo>
                  <a:cubicBezTo>
                    <a:pt x="47" y="162"/>
                    <a:pt x="57" y="149"/>
                    <a:pt x="57" y="135"/>
                  </a:cubicBezTo>
                  <a:cubicBezTo>
                    <a:pt x="57" y="26"/>
                    <a:pt x="57" y="26"/>
                    <a:pt x="57" y="26"/>
                  </a:cubicBezTo>
                  <a:cubicBezTo>
                    <a:pt x="57" y="25"/>
                    <a:pt x="57" y="23"/>
                    <a:pt x="57" y="18"/>
                  </a:cubicBezTo>
                  <a:cubicBezTo>
                    <a:pt x="49" y="23"/>
                    <a:pt x="40" y="23"/>
                    <a:pt x="31" y="18"/>
                  </a:cubicBezTo>
                  <a:close/>
                </a:path>
              </a:pathLst>
            </a:custGeom>
            <a:solidFill>
              <a:schemeClr val="tx1">
                <a:lumMod val="75000"/>
                <a:lumOff val="25000"/>
              </a:schemeClr>
            </a:solidFill>
            <a:ln w="9525">
              <a:noFill/>
              <a:rou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26" name="Freeform: Shape 13"/>
            <p:cNvSpPr/>
            <p:nvPr/>
          </p:nvSpPr>
          <p:spPr bwMode="auto">
            <a:xfrm>
              <a:off x="2355931" y="5405021"/>
              <a:ext cx="223879" cy="541042"/>
            </a:xfrm>
            <a:custGeom>
              <a:avLst/>
              <a:gdLst/>
              <a:ahLst/>
              <a:cxnLst>
                <a:cxn ang="0">
                  <a:pos x="48" y="0"/>
                </a:cxn>
                <a:cxn ang="0">
                  <a:pos x="33" y="16"/>
                </a:cxn>
                <a:cxn ang="0">
                  <a:pos x="2" y="14"/>
                </a:cxn>
                <a:cxn ang="0">
                  <a:pos x="0" y="22"/>
                </a:cxn>
                <a:cxn ang="0">
                  <a:pos x="0" y="131"/>
                </a:cxn>
                <a:cxn ang="0">
                  <a:pos x="26" y="158"/>
                </a:cxn>
                <a:cxn ang="0">
                  <a:pos x="33" y="158"/>
                </a:cxn>
                <a:cxn ang="0">
                  <a:pos x="59" y="131"/>
                </a:cxn>
                <a:cxn ang="0">
                  <a:pos x="59" y="22"/>
                </a:cxn>
                <a:cxn ang="0">
                  <a:pos x="48" y="0"/>
                </a:cxn>
              </a:cxnLst>
              <a:rect l="0" t="0" r="r" b="b"/>
              <a:pathLst>
                <a:path w="59" h="158">
                  <a:moveTo>
                    <a:pt x="48" y="0"/>
                  </a:moveTo>
                  <a:cubicBezTo>
                    <a:pt x="45" y="6"/>
                    <a:pt x="41" y="12"/>
                    <a:pt x="33" y="16"/>
                  </a:cubicBezTo>
                  <a:cubicBezTo>
                    <a:pt x="22" y="21"/>
                    <a:pt x="10" y="21"/>
                    <a:pt x="2" y="14"/>
                  </a:cubicBezTo>
                  <a:cubicBezTo>
                    <a:pt x="0" y="16"/>
                    <a:pt x="0" y="19"/>
                    <a:pt x="0" y="22"/>
                  </a:cubicBezTo>
                  <a:cubicBezTo>
                    <a:pt x="0" y="131"/>
                    <a:pt x="0" y="131"/>
                    <a:pt x="0" y="131"/>
                  </a:cubicBezTo>
                  <a:cubicBezTo>
                    <a:pt x="0" y="145"/>
                    <a:pt x="10" y="158"/>
                    <a:pt x="26" y="158"/>
                  </a:cubicBezTo>
                  <a:cubicBezTo>
                    <a:pt x="33" y="158"/>
                    <a:pt x="33" y="158"/>
                    <a:pt x="33" y="158"/>
                  </a:cubicBezTo>
                  <a:cubicBezTo>
                    <a:pt x="48" y="158"/>
                    <a:pt x="59" y="145"/>
                    <a:pt x="59" y="131"/>
                  </a:cubicBezTo>
                  <a:cubicBezTo>
                    <a:pt x="59" y="22"/>
                    <a:pt x="59" y="22"/>
                    <a:pt x="59" y="22"/>
                  </a:cubicBezTo>
                  <a:cubicBezTo>
                    <a:pt x="59" y="14"/>
                    <a:pt x="56" y="6"/>
                    <a:pt x="48" y="0"/>
                  </a:cubicBezTo>
                  <a:close/>
                </a:path>
              </a:pathLst>
            </a:custGeom>
            <a:solidFill>
              <a:schemeClr val="tx1">
                <a:lumMod val="75000"/>
                <a:lumOff val="25000"/>
              </a:schemeClr>
            </a:solidFill>
            <a:ln w="9525">
              <a:noFill/>
              <a:rou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27" name="Freeform: Shape 14"/>
            <p:cNvSpPr/>
            <p:nvPr/>
          </p:nvSpPr>
          <p:spPr bwMode="auto">
            <a:xfrm>
              <a:off x="2188022" y="4549482"/>
              <a:ext cx="1098076" cy="1036775"/>
            </a:xfrm>
            <a:custGeom>
              <a:avLst/>
              <a:gdLst/>
              <a:ahLst/>
              <a:cxnLst>
                <a:cxn ang="0">
                  <a:pos x="289" y="130"/>
                </a:cxn>
                <a:cxn ang="0">
                  <a:pos x="264" y="69"/>
                </a:cxn>
                <a:cxn ang="0">
                  <a:pos x="241" y="16"/>
                </a:cxn>
                <a:cxn ang="0">
                  <a:pos x="217" y="0"/>
                </a:cxn>
                <a:cxn ang="0">
                  <a:pos x="211" y="0"/>
                </a:cxn>
                <a:cxn ang="0">
                  <a:pos x="145" y="73"/>
                </a:cxn>
                <a:cxn ang="0">
                  <a:pos x="78" y="0"/>
                </a:cxn>
                <a:cxn ang="0">
                  <a:pos x="73" y="0"/>
                </a:cxn>
                <a:cxn ang="0">
                  <a:pos x="49" y="16"/>
                </a:cxn>
                <a:cxn ang="0">
                  <a:pos x="28" y="69"/>
                </a:cxn>
                <a:cxn ang="0">
                  <a:pos x="2" y="130"/>
                </a:cxn>
                <a:cxn ang="0">
                  <a:pos x="0" y="140"/>
                </a:cxn>
                <a:cxn ang="0">
                  <a:pos x="2" y="151"/>
                </a:cxn>
                <a:cxn ang="0">
                  <a:pos x="42" y="239"/>
                </a:cxn>
                <a:cxn ang="0">
                  <a:pos x="73" y="251"/>
                </a:cxn>
                <a:cxn ang="0">
                  <a:pos x="82" y="216"/>
                </a:cxn>
                <a:cxn ang="0">
                  <a:pos x="49" y="140"/>
                </a:cxn>
                <a:cxn ang="0">
                  <a:pos x="55" y="124"/>
                </a:cxn>
                <a:cxn ang="0">
                  <a:pos x="73" y="83"/>
                </a:cxn>
                <a:cxn ang="0">
                  <a:pos x="73" y="162"/>
                </a:cxn>
                <a:cxn ang="0">
                  <a:pos x="95" y="214"/>
                </a:cxn>
                <a:cxn ang="0">
                  <a:pos x="99" y="237"/>
                </a:cxn>
                <a:cxn ang="0">
                  <a:pos x="117" y="272"/>
                </a:cxn>
                <a:cxn ang="0">
                  <a:pos x="117" y="304"/>
                </a:cxn>
                <a:cxn ang="0">
                  <a:pos x="169" y="304"/>
                </a:cxn>
                <a:cxn ang="0">
                  <a:pos x="169" y="272"/>
                </a:cxn>
                <a:cxn ang="0">
                  <a:pos x="195" y="235"/>
                </a:cxn>
                <a:cxn ang="0">
                  <a:pos x="199" y="212"/>
                </a:cxn>
                <a:cxn ang="0">
                  <a:pos x="217" y="168"/>
                </a:cxn>
                <a:cxn ang="0">
                  <a:pos x="217" y="81"/>
                </a:cxn>
                <a:cxn ang="0">
                  <a:pos x="236" y="126"/>
                </a:cxn>
                <a:cxn ang="0">
                  <a:pos x="241" y="140"/>
                </a:cxn>
                <a:cxn ang="0">
                  <a:pos x="208" y="216"/>
                </a:cxn>
                <a:cxn ang="0">
                  <a:pos x="220" y="251"/>
                </a:cxn>
                <a:cxn ang="0">
                  <a:pos x="251" y="239"/>
                </a:cxn>
                <a:cxn ang="0">
                  <a:pos x="289" y="151"/>
                </a:cxn>
                <a:cxn ang="0">
                  <a:pos x="289" y="140"/>
                </a:cxn>
                <a:cxn ang="0">
                  <a:pos x="289" y="130"/>
                </a:cxn>
              </a:cxnLst>
              <a:rect l="0" t="0" r="r" b="b"/>
              <a:pathLst>
                <a:path w="292" h="304">
                  <a:moveTo>
                    <a:pt x="289" y="130"/>
                  </a:moveTo>
                  <a:cubicBezTo>
                    <a:pt x="264" y="69"/>
                    <a:pt x="264" y="69"/>
                    <a:pt x="264" y="69"/>
                  </a:cubicBezTo>
                  <a:cubicBezTo>
                    <a:pt x="241" y="16"/>
                    <a:pt x="241" y="16"/>
                    <a:pt x="241" y="16"/>
                  </a:cubicBezTo>
                  <a:cubicBezTo>
                    <a:pt x="238" y="7"/>
                    <a:pt x="229" y="0"/>
                    <a:pt x="217" y="0"/>
                  </a:cubicBezTo>
                  <a:cubicBezTo>
                    <a:pt x="211" y="0"/>
                    <a:pt x="211" y="0"/>
                    <a:pt x="211" y="0"/>
                  </a:cubicBezTo>
                  <a:cubicBezTo>
                    <a:pt x="211" y="40"/>
                    <a:pt x="183" y="73"/>
                    <a:pt x="145" y="73"/>
                  </a:cubicBezTo>
                  <a:cubicBezTo>
                    <a:pt x="108" y="73"/>
                    <a:pt x="78" y="40"/>
                    <a:pt x="78" y="0"/>
                  </a:cubicBezTo>
                  <a:cubicBezTo>
                    <a:pt x="73" y="0"/>
                    <a:pt x="73" y="0"/>
                    <a:pt x="73" y="0"/>
                  </a:cubicBezTo>
                  <a:cubicBezTo>
                    <a:pt x="64" y="0"/>
                    <a:pt x="55" y="7"/>
                    <a:pt x="49" y="16"/>
                  </a:cubicBezTo>
                  <a:cubicBezTo>
                    <a:pt x="28" y="69"/>
                    <a:pt x="28" y="69"/>
                    <a:pt x="28" y="69"/>
                  </a:cubicBezTo>
                  <a:cubicBezTo>
                    <a:pt x="2" y="130"/>
                    <a:pt x="2" y="130"/>
                    <a:pt x="2" y="130"/>
                  </a:cubicBezTo>
                  <a:cubicBezTo>
                    <a:pt x="0" y="134"/>
                    <a:pt x="0" y="138"/>
                    <a:pt x="0" y="140"/>
                  </a:cubicBezTo>
                  <a:cubicBezTo>
                    <a:pt x="0" y="144"/>
                    <a:pt x="0" y="147"/>
                    <a:pt x="2" y="151"/>
                  </a:cubicBezTo>
                  <a:cubicBezTo>
                    <a:pt x="42" y="239"/>
                    <a:pt x="42" y="239"/>
                    <a:pt x="42" y="239"/>
                  </a:cubicBezTo>
                  <a:cubicBezTo>
                    <a:pt x="47" y="251"/>
                    <a:pt x="59" y="257"/>
                    <a:pt x="73" y="251"/>
                  </a:cubicBezTo>
                  <a:cubicBezTo>
                    <a:pt x="83" y="245"/>
                    <a:pt x="90" y="231"/>
                    <a:pt x="82" y="216"/>
                  </a:cubicBezTo>
                  <a:cubicBezTo>
                    <a:pt x="49" y="140"/>
                    <a:pt x="49" y="140"/>
                    <a:pt x="49" y="140"/>
                  </a:cubicBezTo>
                  <a:cubicBezTo>
                    <a:pt x="55" y="124"/>
                    <a:pt x="55" y="124"/>
                    <a:pt x="55" y="124"/>
                  </a:cubicBezTo>
                  <a:cubicBezTo>
                    <a:pt x="73" y="83"/>
                    <a:pt x="73" y="83"/>
                    <a:pt x="73" y="83"/>
                  </a:cubicBezTo>
                  <a:cubicBezTo>
                    <a:pt x="73" y="162"/>
                    <a:pt x="73" y="162"/>
                    <a:pt x="73" y="162"/>
                  </a:cubicBezTo>
                  <a:cubicBezTo>
                    <a:pt x="95" y="214"/>
                    <a:pt x="95" y="214"/>
                    <a:pt x="95" y="214"/>
                  </a:cubicBezTo>
                  <a:cubicBezTo>
                    <a:pt x="99" y="223"/>
                    <a:pt x="99" y="229"/>
                    <a:pt x="99" y="237"/>
                  </a:cubicBezTo>
                  <a:cubicBezTo>
                    <a:pt x="109" y="242"/>
                    <a:pt x="117" y="257"/>
                    <a:pt x="117" y="272"/>
                  </a:cubicBezTo>
                  <a:cubicBezTo>
                    <a:pt x="117" y="304"/>
                    <a:pt x="117" y="304"/>
                    <a:pt x="117" y="304"/>
                  </a:cubicBezTo>
                  <a:cubicBezTo>
                    <a:pt x="169" y="304"/>
                    <a:pt x="169" y="304"/>
                    <a:pt x="169" y="304"/>
                  </a:cubicBezTo>
                  <a:cubicBezTo>
                    <a:pt x="169" y="272"/>
                    <a:pt x="169" y="272"/>
                    <a:pt x="169" y="272"/>
                  </a:cubicBezTo>
                  <a:cubicBezTo>
                    <a:pt x="169" y="255"/>
                    <a:pt x="180" y="239"/>
                    <a:pt x="195" y="235"/>
                  </a:cubicBezTo>
                  <a:cubicBezTo>
                    <a:pt x="195" y="227"/>
                    <a:pt x="195" y="221"/>
                    <a:pt x="199" y="212"/>
                  </a:cubicBezTo>
                  <a:cubicBezTo>
                    <a:pt x="217" y="168"/>
                    <a:pt x="217" y="168"/>
                    <a:pt x="217" y="168"/>
                  </a:cubicBezTo>
                  <a:cubicBezTo>
                    <a:pt x="217" y="81"/>
                    <a:pt x="217" y="81"/>
                    <a:pt x="217" y="81"/>
                  </a:cubicBezTo>
                  <a:cubicBezTo>
                    <a:pt x="236" y="126"/>
                    <a:pt x="236" y="126"/>
                    <a:pt x="236" y="126"/>
                  </a:cubicBezTo>
                  <a:cubicBezTo>
                    <a:pt x="241" y="140"/>
                    <a:pt x="241" y="140"/>
                    <a:pt x="241" y="140"/>
                  </a:cubicBezTo>
                  <a:cubicBezTo>
                    <a:pt x="208" y="216"/>
                    <a:pt x="208" y="216"/>
                    <a:pt x="208" y="216"/>
                  </a:cubicBezTo>
                  <a:cubicBezTo>
                    <a:pt x="203" y="231"/>
                    <a:pt x="208" y="245"/>
                    <a:pt x="220" y="251"/>
                  </a:cubicBezTo>
                  <a:cubicBezTo>
                    <a:pt x="231" y="257"/>
                    <a:pt x="245" y="251"/>
                    <a:pt x="251" y="239"/>
                  </a:cubicBezTo>
                  <a:cubicBezTo>
                    <a:pt x="289" y="151"/>
                    <a:pt x="289" y="151"/>
                    <a:pt x="289" y="151"/>
                  </a:cubicBezTo>
                  <a:cubicBezTo>
                    <a:pt x="289" y="147"/>
                    <a:pt x="292" y="144"/>
                    <a:pt x="289" y="140"/>
                  </a:cubicBezTo>
                  <a:cubicBezTo>
                    <a:pt x="292" y="138"/>
                    <a:pt x="289" y="134"/>
                    <a:pt x="289" y="130"/>
                  </a:cubicBezTo>
                  <a:close/>
                </a:path>
              </a:pathLst>
            </a:custGeom>
            <a:solidFill>
              <a:schemeClr val="tx1">
                <a:lumMod val="75000"/>
                <a:lumOff val="25000"/>
              </a:schemeClr>
            </a:solidFill>
            <a:ln w="9525">
              <a:noFill/>
              <a:rou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28" name="Freeform: Shape 15"/>
            <p:cNvSpPr/>
            <p:nvPr/>
          </p:nvSpPr>
          <p:spPr bwMode="auto">
            <a:xfrm>
              <a:off x="3328742" y="2603862"/>
              <a:ext cx="1122063" cy="2593271"/>
            </a:xfrm>
            <a:custGeom>
              <a:avLst/>
              <a:gdLst/>
              <a:ahLst/>
              <a:cxnLst>
                <a:cxn ang="0">
                  <a:pos x="276" y="0"/>
                </a:cxn>
                <a:cxn ang="0">
                  <a:pos x="253" y="25"/>
                </a:cxn>
                <a:cxn ang="0">
                  <a:pos x="253" y="114"/>
                </a:cxn>
                <a:cxn ang="0">
                  <a:pos x="193" y="205"/>
                </a:cxn>
                <a:cxn ang="0">
                  <a:pos x="106" y="205"/>
                </a:cxn>
                <a:cxn ang="0">
                  <a:pos x="48" y="117"/>
                </a:cxn>
                <a:cxn ang="0">
                  <a:pos x="48" y="25"/>
                </a:cxn>
                <a:cxn ang="0">
                  <a:pos x="24" y="0"/>
                </a:cxn>
                <a:cxn ang="0">
                  <a:pos x="0" y="25"/>
                </a:cxn>
                <a:cxn ang="0">
                  <a:pos x="0" y="122"/>
                </a:cxn>
                <a:cxn ang="0">
                  <a:pos x="0" y="124"/>
                </a:cxn>
                <a:cxn ang="0">
                  <a:pos x="2" y="132"/>
                </a:cxn>
                <a:cxn ang="0">
                  <a:pos x="2" y="135"/>
                </a:cxn>
                <a:cxn ang="0">
                  <a:pos x="5" y="139"/>
                </a:cxn>
                <a:cxn ang="0">
                  <a:pos x="72" y="243"/>
                </a:cxn>
                <a:cxn ang="0">
                  <a:pos x="77" y="248"/>
                </a:cxn>
                <a:cxn ang="0">
                  <a:pos x="77" y="503"/>
                </a:cxn>
                <a:cxn ang="0">
                  <a:pos x="77" y="511"/>
                </a:cxn>
                <a:cxn ang="0">
                  <a:pos x="77" y="614"/>
                </a:cxn>
                <a:cxn ang="0">
                  <a:pos x="78" y="618"/>
                </a:cxn>
                <a:cxn ang="0">
                  <a:pos x="77" y="622"/>
                </a:cxn>
                <a:cxn ang="0">
                  <a:pos x="77" y="732"/>
                </a:cxn>
                <a:cxn ang="0">
                  <a:pos x="102" y="760"/>
                </a:cxn>
                <a:cxn ang="0">
                  <a:pos x="110" y="760"/>
                </a:cxn>
                <a:cxn ang="0">
                  <a:pos x="136" y="732"/>
                </a:cxn>
                <a:cxn ang="0">
                  <a:pos x="136" y="622"/>
                </a:cxn>
                <a:cxn ang="0">
                  <a:pos x="136" y="618"/>
                </a:cxn>
                <a:cxn ang="0">
                  <a:pos x="136" y="614"/>
                </a:cxn>
                <a:cxn ang="0">
                  <a:pos x="136" y="511"/>
                </a:cxn>
                <a:cxn ang="0">
                  <a:pos x="166" y="511"/>
                </a:cxn>
                <a:cxn ang="0">
                  <a:pos x="166" y="614"/>
                </a:cxn>
                <a:cxn ang="0">
                  <a:pos x="166" y="618"/>
                </a:cxn>
                <a:cxn ang="0">
                  <a:pos x="166" y="622"/>
                </a:cxn>
                <a:cxn ang="0">
                  <a:pos x="166" y="732"/>
                </a:cxn>
                <a:cxn ang="0">
                  <a:pos x="191" y="760"/>
                </a:cxn>
                <a:cxn ang="0">
                  <a:pos x="198" y="760"/>
                </a:cxn>
                <a:cxn ang="0">
                  <a:pos x="224" y="732"/>
                </a:cxn>
                <a:cxn ang="0">
                  <a:pos x="224" y="622"/>
                </a:cxn>
                <a:cxn ang="0">
                  <a:pos x="224" y="618"/>
                </a:cxn>
                <a:cxn ang="0">
                  <a:pos x="224" y="614"/>
                </a:cxn>
                <a:cxn ang="0">
                  <a:pos x="224" y="511"/>
                </a:cxn>
                <a:cxn ang="0">
                  <a:pos x="224" y="503"/>
                </a:cxn>
                <a:cxn ang="0">
                  <a:pos x="224" y="243"/>
                </a:cxn>
                <a:cxn ang="0">
                  <a:pos x="228" y="243"/>
                </a:cxn>
                <a:cxn ang="0">
                  <a:pos x="295" y="139"/>
                </a:cxn>
                <a:cxn ang="0">
                  <a:pos x="297" y="132"/>
                </a:cxn>
                <a:cxn ang="0">
                  <a:pos x="298" y="124"/>
                </a:cxn>
                <a:cxn ang="0">
                  <a:pos x="298" y="122"/>
                </a:cxn>
                <a:cxn ang="0">
                  <a:pos x="298" y="25"/>
                </a:cxn>
                <a:cxn ang="0">
                  <a:pos x="276" y="0"/>
                </a:cxn>
              </a:cxnLst>
              <a:rect l="0" t="0" r="r" b="b"/>
              <a:pathLst>
                <a:path w="298" h="760">
                  <a:moveTo>
                    <a:pt x="276" y="0"/>
                  </a:moveTo>
                  <a:cubicBezTo>
                    <a:pt x="264" y="0"/>
                    <a:pt x="253" y="11"/>
                    <a:pt x="253" y="25"/>
                  </a:cubicBezTo>
                  <a:cubicBezTo>
                    <a:pt x="253" y="114"/>
                    <a:pt x="253" y="114"/>
                    <a:pt x="253" y="114"/>
                  </a:cubicBezTo>
                  <a:cubicBezTo>
                    <a:pt x="193" y="205"/>
                    <a:pt x="193" y="205"/>
                    <a:pt x="193" y="205"/>
                  </a:cubicBezTo>
                  <a:cubicBezTo>
                    <a:pt x="106" y="205"/>
                    <a:pt x="106" y="205"/>
                    <a:pt x="106" y="205"/>
                  </a:cubicBezTo>
                  <a:cubicBezTo>
                    <a:pt x="48" y="117"/>
                    <a:pt x="48" y="117"/>
                    <a:pt x="48" y="117"/>
                  </a:cubicBezTo>
                  <a:cubicBezTo>
                    <a:pt x="48" y="25"/>
                    <a:pt x="48" y="25"/>
                    <a:pt x="48" y="25"/>
                  </a:cubicBezTo>
                  <a:cubicBezTo>
                    <a:pt x="48" y="11"/>
                    <a:pt x="37" y="0"/>
                    <a:pt x="24" y="0"/>
                  </a:cubicBezTo>
                  <a:cubicBezTo>
                    <a:pt x="11" y="0"/>
                    <a:pt x="0" y="11"/>
                    <a:pt x="0" y="25"/>
                  </a:cubicBezTo>
                  <a:cubicBezTo>
                    <a:pt x="0" y="122"/>
                    <a:pt x="0" y="122"/>
                    <a:pt x="0" y="122"/>
                  </a:cubicBezTo>
                  <a:cubicBezTo>
                    <a:pt x="0" y="124"/>
                    <a:pt x="0" y="124"/>
                    <a:pt x="0" y="124"/>
                  </a:cubicBezTo>
                  <a:cubicBezTo>
                    <a:pt x="0" y="128"/>
                    <a:pt x="2" y="130"/>
                    <a:pt x="2" y="132"/>
                  </a:cubicBezTo>
                  <a:cubicBezTo>
                    <a:pt x="2" y="132"/>
                    <a:pt x="2" y="132"/>
                    <a:pt x="2" y="135"/>
                  </a:cubicBezTo>
                  <a:cubicBezTo>
                    <a:pt x="3" y="136"/>
                    <a:pt x="3" y="136"/>
                    <a:pt x="5" y="139"/>
                  </a:cubicBezTo>
                  <a:cubicBezTo>
                    <a:pt x="72" y="243"/>
                    <a:pt x="72" y="243"/>
                    <a:pt x="72" y="243"/>
                  </a:cubicBezTo>
                  <a:cubicBezTo>
                    <a:pt x="72" y="243"/>
                    <a:pt x="74" y="246"/>
                    <a:pt x="77" y="248"/>
                  </a:cubicBezTo>
                  <a:cubicBezTo>
                    <a:pt x="77" y="503"/>
                    <a:pt x="77" y="503"/>
                    <a:pt x="77" y="503"/>
                  </a:cubicBezTo>
                  <a:cubicBezTo>
                    <a:pt x="77" y="511"/>
                    <a:pt x="77" y="511"/>
                    <a:pt x="77" y="511"/>
                  </a:cubicBezTo>
                  <a:cubicBezTo>
                    <a:pt x="77" y="614"/>
                    <a:pt x="77" y="614"/>
                    <a:pt x="77" y="614"/>
                  </a:cubicBezTo>
                  <a:cubicBezTo>
                    <a:pt x="77" y="617"/>
                    <a:pt x="78" y="617"/>
                    <a:pt x="78" y="618"/>
                  </a:cubicBezTo>
                  <a:cubicBezTo>
                    <a:pt x="77" y="622"/>
                    <a:pt x="77" y="622"/>
                    <a:pt x="77" y="622"/>
                  </a:cubicBezTo>
                  <a:cubicBezTo>
                    <a:pt x="77" y="732"/>
                    <a:pt x="77" y="732"/>
                    <a:pt x="77" y="732"/>
                  </a:cubicBezTo>
                  <a:cubicBezTo>
                    <a:pt x="77" y="749"/>
                    <a:pt x="90" y="760"/>
                    <a:pt x="102" y="760"/>
                  </a:cubicBezTo>
                  <a:cubicBezTo>
                    <a:pt x="110" y="760"/>
                    <a:pt x="110" y="760"/>
                    <a:pt x="110" y="760"/>
                  </a:cubicBezTo>
                  <a:cubicBezTo>
                    <a:pt x="124" y="760"/>
                    <a:pt x="136" y="749"/>
                    <a:pt x="136" y="732"/>
                  </a:cubicBezTo>
                  <a:cubicBezTo>
                    <a:pt x="136" y="622"/>
                    <a:pt x="136" y="622"/>
                    <a:pt x="136" y="622"/>
                  </a:cubicBezTo>
                  <a:cubicBezTo>
                    <a:pt x="136" y="618"/>
                    <a:pt x="136" y="618"/>
                    <a:pt x="136" y="618"/>
                  </a:cubicBezTo>
                  <a:cubicBezTo>
                    <a:pt x="136" y="617"/>
                    <a:pt x="136" y="617"/>
                    <a:pt x="136" y="614"/>
                  </a:cubicBezTo>
                  <a:cubicBezTo>
                    <a:pt x="136" y="511"/>
                    <a:pt x="136" y="511"/>
                    <a:pt x="136" y="511"/>
                  </a:cubicBezTo>
                  <a:cubicBezTo>
                    <a:pt x="166" y="511"/>
                    <a:pt x="166" y="511"/>
                    <a:pt x="166" y="511"/>
                  </a:cubicBezTo>
                  <a:cubicBezTo>
                    <a:pt x="166" y="614"/>
                    <a:pt x="166" y="614"/>
                    <a:pt x="166" y="614"/>
                  </a:cubicBezTo>
                  <a:cubicBezTo>
                    <a:pt x="166" y="617"/>
                    <a:pt x="166" y="617"/>
                    <a:pt x="166" y="618"/>
                  </a:cubicBezTo>
                  <a:cubicBezTo>
                    <a:pt x="166" y="622"/>
                    <a:pt x="166" y="622"/>
                    <a:pt x="166" y="622"/>
                  </a:cubicBezTo>
                  <a:cubicBezTo>
                    <a:pt x="166" y="732"/>
                    <a:pt x="166" y="732"/>
                    <a:pt x="166" y="732"/>
                  </a:cubicBezTo>
                  <a:cubicBezTo>
                    <a:pt x="166" y="749"/>
                    <a:pt x="177" y="760"/>
                    <a:pt x="191" y="760"/>
                  </a:cubicBezTo>
                  <a:cubicBezTo>
                    <a:pt x="198" y="760"/>
                    <a:pt x="198" y="760"/>
                    <a:pt x="198" y="760"/>
                  </a:cubicBezTo>
                  <a:cubicBezTo>
                    <a:pt x="214" y="760"/>
                    <a:pt x="224" y="749"/>
                    <a:pt x="224" y="732"/>
                  </a:cubicBezTo>
                  <a:cubicBezTo>
                    <a:pt x="224" y="622"/>
                    <a:pt x="224" y="622"/>
                    <a:pt x="224" y="622"/>
                  </a:cubicBezTo>
                  <a:cubicBezTo>
                    <a:pt x="224" y="618"/>
                    <a:pt x="224" y="618"/>
                    <a:pt x="224" y="618"/>
                  </a:cubicBezTo>
                  <a:cubicBezTo>
                    <a:pt x="224" y="617"/>
                    <a:pt x="224" y="617"/>
                    <a:pt x="224" y="614"/>
                  </a:cubicBezTo>
                  <a:cubicBezTo>
                    <a:pt x="224" y="511"/>
                    <a:pt x="224" y="511"/>
                    <a:pt x="224" y="511"/>
                  </a:cubicBezTo>
                  <a:cubicBezTo>
                    <a:pt x="224" y="503"/>
                    <a:pt x="224" y="503"/>
                    <a:pt x="224" y="503"/>
                  </a:cubicBezTo>
                  <a:cubicBezTo>
                    <a:pt x="224" y="243"/>
                    <a:pt x="224" y="243"/>
                    <a:pt x="224" y="243"/>
                  </a:cubicBezTo>
                  <a:cubicBezTo>
                    <a:pt x="227" y="243"/>
                    <a:pt x="227" y="243"/>
                    <a:pt x="228" y="243"/>
                  </a:cubicBezTo>
                  <a:cubicBezTo>
                    <a:pt x="295" y="139"/>
                    <a:pt x="295" y="139"/>
                    <a:pt x="295" y="139"/>
                  </a:cubicBezTo>
                  <a:cubicBezTo>
                    <a:pt x="295" y="136"/>
                    <a:pt x="297" y="135"/>
                    <a:pt x="297" y="132"/>
                  </a:cubicBezTo>
                  <a:cubicBezTo>
                    <a:pt x="298" y="128"/>
                    <a:pt x="298" y="126"/>
                    <a:pt x="298" y="124"/>
                  </a:cubicBezTo>
                  <a:cubicBezTo>
                    <a:pt x="298" y="122"/>
                    <a:pt x="298" y="122"/>
                    <a:pt x="298" y="122"/>
                  </a:cubicBezTo>
                  <a:cubicBezTo>
                    <a:pt x="298" y="25"/>
                    <a:pt x="298" y="25"/>
                    <a:pt x="298" y="25"/>
                  </a:cubicBezTo>
                  <a:cubicBezTo>
                    <a:pt x="298" y="11"/>
                    <a:pt x="290" y="0"/>
                    <a:pt x="276" y="0"/>
                  </a:cubicBezTo>
                  <a:close/>
                </a:path>
              </a:pathLst>
            </a:custGeom>
            <a:solidFill>
              <a:schemeClr val="tx1">
                <a:lumMod val="75000"/>
                <a:lumOff val="25000"/>
              </a:schemeClr>
            </a:solidFill>
            <a:ln w="9525">
              <a:noFill/>
              <a:rou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29" name="Oval 16"/>
            <p:cNvSpPr/>
            <p:nvPr/>
          </p:nvSpPr>
          <p:spPr bwMode="auto">
            <a:xfrm>
              <a:off x="3685882" y="2825077"/>
              <a:ext cx="421106" cy="415776"/>
            </a:xfrm>
            <a:prstGeom prst="ellipse">
              <a:avLst/>
            </a:prstGeom>
            <a:solidFill>
              <a:schemeClr val="tx1">
                <a:lumMod val="75000"/>
                <a:lumOff val="25000"/>
              </a:schemeClr>
            </a:solidFill>
            <a:ln w="9525">
              <a:noFill/>
              <a:rou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30" name="Freeform: Shape 17"/>
            <p:cNvSpPr/>
            <p:nvPr/>
          </p:nvSpPr>
          <p:spPr bwMode="auto">
            <a:xfrm>
              <a:off x="4349525" y="3539358"/>
              <a:ext cx="1268650" cy="1886984"/>
            </a:xfrm>
            <a:custGeom>
              <a:avLst/>
              <a:gdLst/>
              <a:ahLst/>
              <a:cxnLst>
                <a:cxn ang="0">
                  <a:pos x="333" y="115"/>
                </a:cxn>
                <a:cxn ang="0">
                  <a:pos x="331" y="112"/>
                </a:cxn>
                <a:cxn ang="0">
                  <a:pos x="242" y="2"/>
                </a:cxn>
                <a:cxn ang="0">
                  <a:pos x="96" y="0"/>
                </a:cxn>
                <a:cxn ang="0">
                  <a:pos x="73" y="11"/>
                </a:cxn>
                <a:cxn ang="0">
                  <a:pos x="4" y="114"/>
                </a:cxn>
                <a:cxn ang="0">
                  <a:pos x="2" y="118"/>
                </a:cxn>
                <a:cxn ang="0">
                  <a:pos x="0" y="128"/>
                </a:cxn>
                <a:cxn ang="0">
                  <a:pos x="2" y="138"/>
                </a:cxn>
                <a:cxn ang="0">
                  <a:pos x="8" y="149"/>
                </a:cxn>
                <a:cxn ang="0">
                  <a:pos x="11" y="150"/>
                </a:cxn>
                <a:cxn ang="0">
                  <a:pos x="119" y="192"/>
                </a:cxn>
                <a:cxn ang="0">
                  <a:pos x="58" y="123"/>
                </a:cxn>
                <a:cxn ang="0">
                  <a:pos x="96" y="128"/>
                </a:cxn>
                <a:cxn ang="0">
                  <a:pos x="131" y="201"/>
                </a:cxn>
                <a:cxn ang="0">
                  <a:pos x="96" y="219"/>
                </a:cxn>
                <a:cxn ang="0">
                  <a:pos x="96" y="305"/>
                </a:cxn>
                <a:cxn ang="0">
                  <a:pos x="96" y="411"/>
                </a:cxn>
                <a:cxn ang="0">
                  <a:pos x="96" y="525"/>
                </a:cxn>
                <a:cxn ang="0">
                  <a:pos x="127" y="553"/>
                </a:cxn>
                <a:cxn ang="0">
                  <a:pos x="155" y="416"/>
                </a:cxn>
                <a:cxn ang="0">
                  <a:pos x="155" y="408"/>
                </a:cxn>
                <a:cxn ang="0">
                  <a:pos x="183" y="305"/>
                </a:cxn>
                <a:cxn ang="0">
                  <a:pos x="183" y="411"/>
                </a:cxn>
                <a:cxn ang="0">
                  <a:pos x="183" y="525"/>
                </a:cxn>
                <a:cxn ang="0">
                  <a:pos x="216" y="553"/>
                </a:cxn>
                <a:cxn ang="0">
                  <a:pos x="242" y="416"/>
                </a:cxn>
                <a:cxn ang="0">
                  <a:pos x="242" y="408"/>
                </a:cxn>
                <a:cxn ang="0">
                  <a:pos x="242" y="296"/>
                </a:cxn>
                <a:cxn ang="0">
                  <a:pos x="234" y="219"/>
                </a:cxn>
                <a:cxn ang="0">
                  <a:pos x="216" y="144"/>
                </a:cxn>
                <a:cxn ang="0">
                  <a:pos x="242" y="69"/>
                </a:cxn>
                <a:cxn ang="0">
                  <a:pos x="224" y="156"/>
                </a:cxn>
                <a:cxn ang="0">
                  <a:pos x="247" y="201"/>
                </a:cxn>
                <a:cxn ang="0">
                  <a:pos x="325" y="149"/>
                </a:cxn>
                <a:cxn ang="0">
                  <a:pos x="333" y="142"/>
                </a:cxn>
                <a:cxn ang="0">
                  <a:pos x="335" y="132"/>
                </a:cxn>
                <a:cxn ang="0">
                  <a:pos x="335" y="124"/>
                </a:cxn>
              </a:cxnLst>
              <a:rect l="0" t="0" r="r" b="b"/>
              <a:pathLst>
                <a:path w="337" h="553">
                  <a:moveTo>
                    <a:pt x="333" y="118"/>
                  </a:moveTo>
                  <a:cubicBezTo>
                    <a:pt x="333" y="115"/>
                    <a:pt x="333" y="115"/>
                    <a:pt x="333" y="115"/>
                  </a:cubicBezTo>
                  <a:cubicBezTo>
                    <a:pt x="333" y="115"/>
                    <a:pt x="333" y="115"/>
                    <a:pt x="331" y="114"/>
                  </a:cubicBezTo>
                  <a:cubicBezTo>
                    <a:pt x="331" y="114"/>
                    <a:pt x="331" y="114"/>
                    <a:pt x="331" y="112"/>
                  </a:cubicBezTo>
                  <a:cubicBezTo>
                    <a:pt x="262" y="11"/>
                    <a:pt x="262" y="11"/>
                    <a:pt x="262" y="11"/>
                  </a:cubicBezTo>
                  <a:cubicBezTo>
                    <a:pt x="256" y="4"/>
                    <a:pt x="249" y="0"/>
                    <a:pt x="242" y="2"/>
                  </a:cubicBezTo>
                  <a:cubicBezTo>
                    <a:pt x="242" y="0"/>
                    <a:pt x="242" y="0"/>
                    <a:pt x="242" y="0"/>
                  </a:cubicBezTo>
                  <a:cubicBezTo>
                    <a:pt x="96" y="0"/>
                    <a:pt x="96" y="0"/>
                    <a:pt x="96" y="0"/>
                  </a:cubicBezTo>
                  <a:cubicBezTo>
                    <a:pt x="96" y="2"/>
                    <a:pt x="96" y="2"/>
                    <a:pt x="96" y="2"/>
                  </a:cubicBezTo>
                  <a:cubicBezTo>
                    <a:pt x="85" y="0"/>
                    <a:pt x="78" y="4"/>
                    <a:pt x="73" y="11"/>
                  </a:cubicBezTo>
                  <a:cubicBezTo>
                    <a:pt x="4" y="112"/>
                    <a:pt x="4" y="112"/>
                    <a:pt x="4" y="112"/>
                  </a:cubicBezTo>
                  <a:cubicBezTo>
                    <a:pt x="4" y="114"/>
                    <a:pt x="4" y="114"/>
                    <a:pt x="4" y="114"/>
                  </a:cubicBezTo>
                  <a:cubicBezTo>
                    <a:pt x="2" y="114"/>
                    <a:pt x="2" y="114"/>
                    <a:pt x="2" y="114"/>
                  </a:cubicBezTo>
                  <a:cubicBezTo>
                    <a:pt x="2" y="115"/>
                    <a:pt x="2" y="115"/>
                    <a:pt x="2" y="118"/>
                  </a:cubicBezTo>
                  <a:cubicBezTo>
                    <a:pt x="2" y="120"/>
                    <a:pt x="0" y="123"/>
                    <a:pt x="0" y="124"/>
                  </a:cubicBezTo>
                  <a:cubicBezTo>
                    <a:pt x="0" y="124"/>
                    <a:pt x="0" y="125"/>
                    <a:pt x="0" y="128"/>
                  </a:cubicBezTo>
                  <a:cubicBezTo>
                    <a:pt x="0" y="129"/>
                    <a:pt x="0" y="132"/>
                    <a:pt x="0" y="132"/>
                  </a:cubicBezTo>
                  <a:cubicBezTo>
                    <a:pt x="0" y="136"/>
                    <a:pt x="2" y="136"/>
                    <a:pt x="2" y="138"/>
                  </a:cubicBezTo>
                  <a:cubicBezTo>
                    <a:pt x="2" y="139"/>
                    <a:pt x="2" y="139"/>
                    <a:pt x="2" y="142"/>
                  </a:cubicBezTo>
                  <a:cubicBezTo>
                    <a:pt x="4" y="144"/>
                    <a:pt x="5" y="146"/>
                    <a:pt x="8" y="149"/>
                  </a:cubicBezTo>
                  <a:cubicBezTo>
                    <a:pt x="10" y="149"/>
                    <a:pt x="10" y="149"/>
                    <a:pt x="10" y="149"/>
                  </a:cubicBezTo>
                  <a:cubicBezTo>
                    <a:pt x="10" y="149"/>
                    <a:pt x="10" y="150"/>
                    <a:pt x="11" y="150"/>
                  </a:cubicBezTo>
                  <a:cubicBezTo>
                    <a:pt x="87" y="201"/>
                    <a:pt x="87" y="201"/>
                    <a:pt x="87" y="201"/>
                  </a:cubicBezTo>
                  <a:cubicBezTo>
                    <a:pt x="98" y="209"/>
                    <a:pt x="113" y="204"/>
                    <a:pt x="119" y="192"/>
                  </a:cubicBezTo>
                  <a:cubicBezTo>
                    <a:pt x="127" y="180"/>
                    <a:pt x="122" y="165"/>
                    <a:pt x="112" y="156"/>
                  </a:cubicBezTo>
                  <a:cubicBezTo>
                    <a:pt x="58" y="123"/>
                    <a:pt x="58" y="123"/>
                    <a:pt x="58" y="123"/>
                  </a:cubicBezTo>
                  <a:cubicBezTo>
                    <a:pt x="96" y="68"/>
                    <a:pt x="96" y="68"/>
                    <a:pt x="96" y="68"/>
                  </a:cubicBezTo>
                  <a:cubicBezTo>
                    <a:pt x="96" y="128"/>
                    <a:pt x="96" y="128"/>
                    <a:pt x="96" y="128"/>
                  </a:cubicBezTo>
                  <a:cubicBezTo>
                    <a:pt x="119" y="144"/>
                    <a:pt x="119" y="144"/>
                    <a:pt x="119" y="144"/>
                  </a:cubicBezTo>
                  <a:cubicBezTo>
                    <a:pt x="138" y="156"/>
                    <a:pt x="143" y="180"/>
                    <a:pt x="131" y="201"/>
                  </a:cubicBezTo>
                  <a:cubicBezTo>
                    <a:pt x="124" y="214"/>
                    <a:pt x="113" y="219"/>
                    <a:pt x="100" y="219"/>
                  </a:cubicBezTo>
                  <a:cubicBezTo>
                    <a:pt x="98" y="219"/>
                    <a:pt x="97" y="219"/>
                    <a:pt x="96" y="219"/>
                  </a:cubicBezTo>
                  <a:cubicBezTo>
                    <a:pt x="96" y="296"/>
                    <a:pt x="96" y="296"/>
                    <a:pt x="96" y="296"/>
                  </a:cubicBezTo>
                  <a:cubicBezTo>
                    <a:pt x="96" y="305"/>
                    <a:pt x="96" y="305"/>
                    <a:pt x="96" y="305"/>
                  </a:cubicBezTo>
                  <a:cubicBezTo>
                    <a:pt x="96" y="408"/>
                    <a:pt x="96" y="408"/>
                    <a:pt x="96" y="408"/>
                  </a:cubicBezTo>
                  <a:cubicBezTo>
                    <a:pt x="96" y="408"/>
                    <a:pt x="96" y="409"/>
                    <a:pt x="96" y="411"/>
                  </a:cubicBezTo>
                  <a:cubicBezTo>
                    <a:pt x="96" y="411"/>
                    <a:pt x="96" y="413"/>
                    <a:pt x="96" y="416"/>
                  </a:cubicBezTo>
                  <a:cubicBezTo>
                    <a:pt x="96" y="525"/>
                    <a:pt x="96" y="525"/>
                    <a:pt x="96" y="525"/>
                  </a:cubicBezTo>
                  <a:cubicBezTo>
                    <a:pt x="96" y="541"/>
                    <a:pt x="106" y="553"/>
                    <a:pt x="119" y="553"/>
                  </a:cubicBezTo>
                  <a:cubicBezTo>
                    <a:pt x="127" y="553"/>
                    <a:pt x="127" y="553"/>
                    <a:pt x="127" y="553"/>
                  </a:cubicBezTo>
                  <a:cubicBezTo>
                    <a:pt x="142" y="553"/>
                    <a:pt x="155" y="541"/>
                    <a:pt x="155" y="525"/>
                  </a:cubicBezTo>
                  <a:cubicBezTo>
                    <a:pt x="155" y="416"/>
                    <a:pt x="155" y="416"/>
                    <a:pt x="155" y="416"/>
                  </a:cubicBezTo>
                  <a:cubicBezTo>
                    <a:pt x="155" y="413"/>
                    <a:pt x="153" y="411"/>
                    <a:pt x="153" y="411"/>
                  </a:cubicBezTo>
                  <a:cubicBezTo>
                    <a:pt x="153" y="409"/>
                    <a:pt x="155" y="408"/>
                    <a:pt x="155" y="408"/>
                  </a:cubicBezTo>
                  <a:cubicBezTo>
                    <a:pt x="155" y="305"/>
                    <a:pt x="155" y="305"/>
                    <a:pt x="155" y="305"/>
                  </a:cubicBezTo>
                  <a:cubicBezTo>
                    <a:pt x="183" y="305"/>
                    <a:pt x="183" y="305"/>
                    <a:pt x="183" y="305"/>
                  </a:cubicBezTo>
                  <a:cubicBezTo>
                    <a:pt x="183" y="408"/>
                    <a:pt x="183" y="408"/>
                    <a:pt x="183" y="408"/>
                  </a:cubicBezTo>
                  <a:cubicBezTo>
                    <a:pt x="183" y="408"/>
                    <a:pt x="183" y="409"/>
                    <a:pt x="183" y="411"/>
                  </a:cubicBezTo>
                  <a:cubicBezTo>
                    <a:pt x="183" y="411"/>
                    <a:pt x="183" y="413"/>
                    <a:pt x="183" y="416"/>
                  </a:cubicBezTo>
                  <a:cubicBezTo>
                    <a:pt x="183" y="525"/>
                    <a:pt x="183" y="525"/>
                    <a:pt x="183" y="525"/>
                  </a:cubicBezTo>
                  <a:cubicBezTo>
                    <a:pt x="183" y="541"/>
                    <a:pt x="196" y="553"/>
                    <a:pt x="208" y="553"/>
                  </a:cubicBezTo>
                  <a:cubicBezTo>
                    <a:pt x="216" y="553"/>
                    <a:pt x="216" y="553"/>
                    <a:pt x="216" y="553"/>
                  </a:cubicBezTo>
                  <a:cubicBezTo>
                    <a:pt x="230" y="553"/>
                    <a:pt x="242" y="541"/>
                    <a:pt x="242" y="525"/>
                  </a:cubicBezTo>
                  <a:cubicBezTo>
                    <a:pt x="242" y="416"/>
                    <a:pt x="242" y="416"/>
                    <a:pt x="242" y="416"/>
                  </a:cubicBezTo>
                  <a:cubicBezTo>
                    <a:pt x="242" y="413"/>
                    <a:pt x="242" y="411"/>
                    <a:pt x="242" y="411"/>
                  </a:cubicBezTo>
                  <a:cubicBezTo>
                    <a:pt x="242" y="409"/>
                    <a:pt x="242" y="408"/>
                    <a:pt x="242" y="408"/>
                  </a:cubicBezTo>
                  <a:cubicBezTo>
                    <a:pt x="242" y="305"/>
                    <a:pt x="242" y="305"/>
                    <a:pt x="242" y="305"/>
                  </a:cubicBezTo>
                  <a:cubicBezTo>
                    <a:pt x="242" y="296"/>
                    <a:pt x="242" y="296"/>
                    <a:pt x="242" y="296"/>
                  </a:cubicBezTo>
                  <a:cubicBezTo>
                    <a:pt x="242" y="219"/>
                    <a:pt x="242" y="219"/>
                    <a:pt x="242" y="219"/>
                  </a:cubicBezTo>
                  <a:cubicBezTo>
                    <a:pt x="240" y="219"/>
                    <a:pt x="238" y="219"/>
                    <a:pt x="234" y="219"/>
                  </a:cubicBezTo>
                  <a:cubicBezTo>
                    <a:pt x="221" y="219"/>
                    <a:pt x="209" y="214"/>
                    <a:pt x="203" y="201"/>
                  </a:cubicBezTo>
                  <a:cubicBezTo>
                    <a:pt x="193" y="180"/>
                    <a:pt x="199" y="156"/>
                    <a:pt x="216" y="144"/>
                  </a:cubicBezTo>
                  <a:cubicBezTo>
                    <a:pt x="242" y="125"/>
                    <a:pt x="242" y="125"/>
                    <a:pt x="242" y="125"/>
                  </a:cubicBezTo>
                  <a:cubicBezTo>
                    <a:pt x="242" y="69"/>
                    <a:pt x="242" y="69"/>
                    <a:pt x="242" y="69"/>
                  </a:cubicBezTo>
                  <a:cubicBezTo>
                    <a:pt x="277" y="123"/>
                    <a:pt x="277" y="123"/>
                    <a:pt x="277" y="123"/>
                  </a:cubicBezTo>
                  <a:cubicBezTo>
                    <a:pt x="224" y="156"/>
                    <a:pt x="224" y="156"/>
                    <a:pt x="224" y="156"/>
                  </a:cubicBezTo>
                  <a:cubicBezTo>
                    <a:pt x="212" y="165"/>
                    <a:pt x="208" y="180"/>
                    <a:pt x="216" y="192"/>
                  </a:cubicBezTo>
                  <a:cubicBezTo>
                    <a:pt x="221" y="204"/>
                    <a:pt x="236" y="209"/>
                    <a:pt x="247" y="201"/>
                  </a:cubicBezTo>
                  <a:cubicBezTo>
                    <a:pt x="323" y="150"/>
                    <a:pt x="323" y="150"/>
                    <a:pt x="323" y="150"/>
                  </a:cubicBezTo>
                  <a:cubicBezTo>
                    <a:pt x="325" y="150"/>
                    <a:pt x="325" y="149"/>
                    <a:pt x="325" y="149"/>
                  </a:cubicBezTo>
                  <a:cubicBezTo>
                    <a:pt x="327" y="149"/>
                    <a:pt x="327" y="149"/>
                    <a:pt x="327" y="149"/>
                  </a:cubicBezTo>
                  <a:cubicBezTo>
                    <a:pt x="329" y="146"/>
                    <a:pt x="331" y="144"/>
                    <a:pt x="333" y="142"/>
                  </a:cubicBezTo>
                  <a:cubicBezTo>
                    <a:pt x="333" y="139"/>
                    <a:pt x="333" y="139"/>
                    <a:pt x="333" y="139"/>
                  </a:cubicBezTo>
                  <a:cubicBezTo>
                    <a:pt x="335" y="138"/>
                    <a:pt x="335" y="136"/>
                    <a:pt x="335" y="132"/>
                  </a:cubicBezTo>
                  <a:cubicBezTo>
                    <a:pt x="337" y="132"/>
                    <a:pt x="335" y="129"/>
                    <a:pt x="335" y="128"/>
                  </a:cubicBezTo>
                  <a:cubicBezTo>
                    <a:pt x="335" y="125"/>
                    <a:pt x="337" y="125"/>
                    <a:pt x="335" y="124"/>
                  </a:cubicBezTo>
                  <a:cubicBezTo>
                    <a:pt x="335" y="123"/>
                    <a:pt x="335" y="120"/>
                    <a:pt x="333" y="118"/>
                  </a:cubicBezTo>
                  <a:close/>
                </a:path>
              </a:pathLst>
            </a:custGeom>
            <a:solidFill>
              <a:schemeClr val="tx1">
                <a:lumMod val="75000"/>
                <a:lumOff val="25000"/>
              </a:schemeClr>
            </a:solidFill>
            <a:ln w="9525">
              <a:noFill/>
              <a:rou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31" name="Freeform: Shape 18"/>
            <p:cNvSpPr/>
            <p:nvPr/>
          </p:nvSpPr>
          <p:spPr bwMode="auto">
            <a:xfrm>
              <a:off x="4770631" y="3046291"/>
              <a:ext cx="426437" cy="426438"/>
            </a:xfrm>
            <a:custGeom>
              <a:avLst/>
              <a:gdLst/>
              <a:ahLst/>
              <a:cxnLst>
                <a:cxn ang="0">
                  <a:pos x="55" y="125"/>
                </a:cxn>
                <a:cxn ang="0">
                  <a:pos x="113" y="62"/>
                </a:cxn>
                <a:cxn ang="0">
                  <a:pos x="55" y="0"/>
                </a:cxn>
                <a:cxn ang="0">
                  <a:pos x="0" y="62"/>
                </a:cxn>
                <a:cxn ang="0">
                  <a:pos x="55" y="125"/>
                </a:cxn>
              </a:cxnLst>
              <a:rect l="0" t="0" r="r" b="b"/>
              <a:pathLst>
                <a:path w="113" h="125">
                  <a:moveTo>
                    <a:pt x="55" y="125"/>
                  </a:moveTo>
                  <a:cubicBezTo>
                    <a:pt x="87" y="125"/>
                    <a:pt x="113" y="96"/>
                    <a:pt x="113" y="62"/>
                  </a:cubicBezTo>
                  <a:cubicBezTo>
                    <a:pt x="113" y="29"/>
                    <a:pt x="87" y="0"/>
                    <a:pt x="55" y="0"/>
                  </a:cubicBezTo>
                  <a:cubicBezTo>
                    <a:pt x="26" y="0"/>
                    <a:pt x="0" y="29"/>
                    <a:pt x="0" y="62"/>
                  </a:cubicBezTo>
                  <a:cubicBezTo>
                    <a:pt x="0" y="96"/>
                    <a:pt x="26" y="125"/>
                    <a:pt x="55" y="125"/>
                  </a:cubicBezTo>
                  <a:close/>
                </a:path>
              </a:pathLst>
            </a:custGeom>
            <a:solidFill>
              <a:schemeClr val="tx1">
                <a:lumMod val="75000"/>
                <a:lumOff val="25000"/>
              </a:schemeClr>
            </a:solidFill>
            <a:ln w="9525">
              <a:noFill/>
              <a:rou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32" name="Oval 19"/>
            <p:cNvSpPr/>
            <p:nvPr/>
          </p:nvSpPr>
          <p:spPr bwMode="auto">
            <a:xfrm>
              <a:off x="1196556" y="3003647"/>
              <a:ext cx="1223341" cy="1207350"/>
            </a:xfrm>
            <a:prstGeom prst="ellipse">
              <a:avLst/>
            </a:prstGeom>
            <a:solidFill>
              <a:schemeClr val="accent1"/>
            </a:solidFill>
            <a:ln w="9525">
              <a:noFill/>
              <a:rou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33" name="Freeform: Shape 20"/>
            <p:cNvSpPr/>
            <p:nvPr/>
          </p:nvSpPr>
          <p:spPr bwMode="auto">
            <a:xfrm>
              <a:off x="1878855" y="3664625"/>
              <a:ext cx="647651" cy="644986"/>
            </a:xfrm>
            <a:custGeom>
              <a:avLst/>
              <a:gdLst/>
              <a:ahLst/>
              <a:cxnLst>
                <a:cxn ang="0">
                  <a:pos x="4" y="56"/>
                </a:cxn>
                <a:cxn ang="0">
                  <a:pos x="13" y="53"/>
                </a:cxn>
                <a:cxn ang="0">
                  <a:pos x="19" y="40"/>
                </a:cxn>
                <a:cxn ang="0">
                  <a:pos x="39" y="20"/>
                </a:cxn>
                <a:cxn ang="0">
                  <a:pos x="51" y="11"/>
                </a:cxn>
                <a:cxn ang="0">
                  <a:pos x="55" y="2"/>
                </a:cxn>
                <a:cxn ang="0">
                  <a:pos x="67" y="6"/>
                </a:cxn>
                <a:cxn ang="0">
                  <a:pos x="168" y="172"/>
                </a:cxn>
                <a:cxn ang="0">
                  <a:pos x="168" y="182"/>
                </a:cxn>
                <a:cxn ang="0">
                  <a:pos x="168" y="185"/>
                </a:cxn>
                <a:cxn ang="0">
                  <a:pos x="165" y="187"/>
                </a:cxn>
                <a:cxn ang="0">
                  <a:pos x="156" y="187"/>
                </a:cxn>
                <a:cxn ang="0">
                  <a:pos x="7" y="70"/>
                </a:cxn>
                <a:cxn ang="0">
                  <a:pos x="4" y="56"/>
                </a:cxn>
              </a:cxnLst>
              <a:rect l="0" t="0" r="r" b="b"/>
              <a:pathLst>
                <a:path w="172" h="189">
                  <a:moveTo>
                    <a:pt x="4" y="56"/>
                  </a:moveTo>
                  <a:cubicBezTo>
                    <a:pt x="7" y="54"/>
                    <a:pt x="9" y="53"/>
                    <a:pt x="13" y="53"/>
                  </a:cubicBezTo>
                  <a:cubicBezTo>
                    <a:pt x="13" y="48"/>
                    <a:pt x="15" y="45"/>
                    <a:pt x="19" y="40"/>
                  </a:cubicBezTo>
                  <a:cubicBezTo>
                    <a:pt x="39" y="20"/>
                    <a:pt x="39" y="20"/>
                    <a:pt x="39" y="20"/>
                  </a:cubicBezTo>
                  <a:cubicBezTo>
                    <a:pt x="44" y="15"/>
                    <a:pt x="47" y="14"/>
                    <a:pt x="51" y="11"/>
                  </a:cubicBezTo>
                  <a:cubicBezTo>
                    <a:pt x="51" y="8"/>
                    <a:pt x="53" y="4"/>
                    <a:pt x="55" y="2"/>
                  </a:cubicBezTo>
                  <a:cubicBezTo>
                    <a:pt x="58" y="0"/>
                    <a:pt x="63" y="0"/>
                    <a:pt x="67" y="6"/>
                  </a:cubicBezTo>
                  <a:cubicBezTo>
                    <a:pt x="168" y="172"/>
                    <a:pt x="168" y="172"/>
                    <a:pt x="168" y="172"/>
                  </a:cubicBezTo>
                  <a:cubicBezTo>
                    <a:pt x="172" y="177"/>
                    <a:pt x="172" y="180"/>
                    <a:pt x="168" y="182"/>
                  </a:cubicBezTo>
                  <a:cubicBezTo>
                    <a:pt x="168" y="185"/>
                    <a:pt x="168" y="185"/>
                    <a:pt x="168" y="185"/>
                  </a:cubicBezTo>
                  <a:cubicBezTo>
                    <a:pt x="168" y="185"/>
                    <a:pt x="165" y="185"/>
                    <a:pt x="165" y="187"/>
                  </a:cubicBezTo>
                  <a:cubicBezTo>
                    <a:pt x="162" y="189"/>
                    <a:pt x="158" y="189"/>
                    <a:pt x="156" y="187"/>
                  </a:cubicBezTo>
                  <a:cubicBezTo>
                    <a:pt x="7" y="70"/>
                    <a:pt x="7" y="70"/>
                    <a:pt x="7" y="70"/>
                  </a:cubicBezTo>
                  <a:cubicBezTo>
                    <a:pt x="3" y="66"/>
                    <a:pt x="0" y="61"/>
                    <a:pt x="4" y="56"/>
                  </a:cubicBezTo>
                  <a:close/>
                </a:path>
              </a:pathLst>
            </a:custGeom>
            <a:solidFill>
              <a:schemeClr val="accent1"/>
            </a:solidFill>
            <a:ln w="9525">
              <a:noFill/>
              <a:rou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34" name="Freeform: Shape 21"/>
            <p:cNvSpPr/>
            <p:nvPr/>
          </p:nvSpPr>
          <p:spPr bwMode="auto">
            <a:xfrm>
              <a:off x="3259445" y="1095341"/>
              <a:ext cx="1340611" cy="1327286"/>
            </a:xfrm>
            <a:custGeom>
              <a:avLst/>
              <a:gdLst/>
              <a:ahLst/>
              <a:cxnLst>
                <a:cxn ang="0">
                  <a:pos x="293" y="69"/>
                </a:cxn>
                <a:cxn ang="0">
                  <a:pos x="289" y="320"/>
                </a:cxn>
                <a:cxn ang="0">
                  <a:pos x="60" y="318"/>
                </a:cxn>
                <a:cxn ang="0">
                  <a:pos x="64" y="68"/>
                </a:cxn>
                <a:cxn ang="0">
                  <a:pos x="293" y="69"/>
                </a:cxn>
              </a:cxnLst>
              <a:rect l="0" t="0" r="r" b="b"/>
              <a:pathLst>
                <a:path w="356" h="389">
                  <a:moveTo>
                    <a:pt x="293" y="69"/>
                  </a:moveTo>
                  <a:cubicBezTo>
                    <a:pt x="356" y="142"/>
                    <a:pt x="354" y="253"/>
                    <a:pt x="289" y="320"/>
                  </a:cubicBezTo>
                  <a:cubicBezTo>
                    <a:pt x="226" y="389"/>
                    <a:pt x="124" y="386"/>
                    <a:pt x="60" y="318"/>
                  </a:cubicBezTo>
                  <a:cubicBezTo>
                    <a:pt x="0" y="248"/>
                    <a:pt x="0" y="135"/>
                    <a:pt x="64" y="68"/>
                  </a:cubicBezTo>
                  <a:cubicBezTo>
                    <a:pt x="128" y="0"/>
                    <a:pt x="230" y="1"/>
                    <a:pt x="293" y="69"/>
                  </a:cubicBezTo>
                  <a:close/>
                </a:path>
              </a:pathLst>
            </a:custGeom>
            <a:solidFill>
              <a:schemeClr val="accent2"/>
            </a:solidFill>
            <a:ln w="9525">
              <a:noFill/>
              <a:rou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sp>
          <p:nvSpPr>
            <p:cNvPr id="35" name="Freeform: Shape 22"/>
            <p:cNvSpPr/>
            <p:nvPr/>
          </p:nvSpPr>
          <p:spPr bwMode="auto">
            <a:xfrm>
              <a:off x="3741852" y="1988193"/>
              <a:ext cx="333154" cy="740934"/>
            </a:xfrm>
            <a:custGeom>
              <a:avLst/>
              <a:gdLst/>
              <a:ahLst/>
              <a:cxnLst>
                <a:cxn ang="0">
                  <a:pos x="81" y="2"/>
                </a:cxn>
                <a:cxn ang="0">
                  <a:pos x="70" y="6"/>
                </a:cxn>
                <a:cxn ang="0">
                  <a:pos x="57" y="2"/>
                </a:cxn>
                <a:cxn ang="0">
                  <a:pos x="31" y="2"/>
                </a:cxn>
                <a:cxn ang="0">
                  <a:pos x="18" y="6"/>
                </a:cxn>
                <a:cxn ang="0">
                  <a:pos x="9" y="2"/>
                </a:cxn>
                <a:cxn ang="0">
                  <a:pos x="1" y="13"/>
                </a:cxn>
                <a:cxn ang="0">
                  <a:pos x="35" y="209"/>
                </a:cxn>
                <a:cxn ang="0">
                  <a:pos x="42" y="217"/>
                </a:cxn>
                <a:cxn ang="0">
                  <a:pos x="43" y="217"/>
                </a:cxn>
                <a:cxn ang="0">
                  <a:pos x="46" y="217"/>
                </a:cxn>
                <a:cxn ang="0">
                  <a:pos x="54" y="209"/>
                </a:cxn>
                <a:cxn ang="0">
                  <a:pos x="87" y="13"/>
                </a:cxn>
                <a:cxn ang="0">
                  <a:pos x="81" y="2"/>
                </a:cxn>
              </a:cxnLst>
              <a:rect l="0" t="0" r="r" b="b"/>
              <a:pathLst>
                <a:path w="88" h="217">
                  <a:moveTo>
                    <a:pt x="81" y="2"/>
                  </a:moveTo>
                  <a:cubicBezTo>
                    <a:pt x="78" y="0"/>
                    <a:pt x="73" y="2"/>
                    <a:pt x="70" y="6"/>
                  </a:cubicBezTo>
                  <a:cubicBezTo>
                    <a:pt x="67" y="5"/>
                    <a:pt x="62" y="2"/>
                    <a:pt x="57" y="2"/>
                  </a:cubicBezTo>
                  <a:cubicBezTo>
                    <a:pt x="31" y="2"/>
                    <a:pt x="31" y="2"/>
                    <a:pt x="31" y="2"/>
                  </a:cubicBezTo>
                  <a:cubicBezTo>
                    <a:pt x="26" y="2"/>
                    <a:pt x="22" y="5"/>
                    <a:pt x="18" y="6"/>
                  </a:cubicBezTo>
                  <a:cubicBezTo>
                    <a:pt x="16" y="2"/>
                    <a:pt x="12" y="0"/>
                    <a:pt x="9" y="2"/>
                  </a:cubicBezTo>
                  <a:cubicBezTo>
                    <a:pt x="4" y="2"/>
                    <a:pt x="0" y="9"/>
                    <a:pt x="1" y="13"/>
                  </a:cubicBezTo>
                  <a:cubicBezTo>
                    <a:pt x="35" y="209"/>
                    <a:pt x="35" y="209"/>
                    <a:pt x="35" y="209"/>
                  </a:cubicBezTo>
                  <a:cubicBezTo>
                    <a:pt x="36" y="214"/>
                    <a:pt x="38" y="217"/>
                    <a:pt x="42" y="217"/>
                  </a:cubicBezTo>
                  <a:cubicBezTo>
                    <a:pt x="43" y="217"/>
                    <a:pt x="43" y="217"/>
                    <a:pt x="43" y="217"/>
                  </a:cubicBezTo>
                  <a:cubicBezTo>
                    <a:pt x="46" y="217"/>
                    <a:pt x="46" y="217"/>
                    <a:pt x="46" y="217"/>
                  </a:cubicBezTo>
                  <a:cubicBezTo>
                    <a:pt x="50" y="217"/>
                    <a:pt x="54" y="214"/>
                    <a:pt x="54" y="209"/>
                  </a:cubicBezTo>
                  <a:cubicBezTo>
                    <a:pt x="87" y="13"/>
                    <a:pt x="87" y="13"/>
                    <a:pt x="87" y="13"/>
                  </a:cubicBezTo>
                  <a:cubicBezTo>
                    <a:pt x="88" y="9"/>
                    <a:pt x="85" y="2"/>
                    <a:pt x="81" y="2"/>
                  </a:cubicBezTo>
                  <a:close/>
                </a:path>
              </a:pathLst>
            </a:custGeom>
            <a:solidFill>
              <a:schemeClr val="accent2"/>
            </a:solidFill>
            <a:ln w="9525">
              <a:noFill/>
              <a:rou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prstClr val="black"/>
                </a:solidFill>
                <a:effectLst/>
                <a:uLnTx/>
                <a:uFillTx/>
                <a:cs typeface="+mn-ea"/>
                <a:sym typeface="+mn-lt"/>
              </a:endParaRPr>
            </a:p>
          </p:txBody>
        </p:sp>
      </p:grpSp>
      <p:sp>
        <p:nvSpPr>
          <p:cNvPr id="6" name="TextBox 29"/>
          <p:cNvSpPr txBox="1"/>
          <p:nvPr/>
        </p:nvSpPr>
        <p:spPr>
          <a:xfrm>
            <a:off x="7049977" y="2033180"/>
            <a:ext cx="718465" cy="923330"/>
          </a:xfrm>
          <a:prstGeom prst="rect">
            <a:avLst/>
          </a:prstGeom>
          <a:noFill/>
        </p:spPr>
        <p:txBody>
          <a:bodyPr wrap="none">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id-ID" sz="5400" b="0" i="0" u="none" strike="noStrike" kern="1200" cap="none" spc="-400" normalizeH="0" baseline="0" noProof="0">
                <a:ln>
                  <a:noFill/>
                </a:ln>
                <a:solidFill>
                  <a:srgbClr val="5F5F5F"/>
                </a:solidFill>
                <a:effectLst/>
                <a:uLnTx/>
                <a:uFillTx/>
                <a:cs typeface="+mn-ea"/>
                <a:sym typeface="+mn-lt"/>
              </a:rPr>
              <a:t>01</a:t>
            </a:r>
            <a:endParaRPr kumimoji="0" lang="id-ID" sz="5400" b="0" i="0" u="none" strike="noStrike" kern="1200" cap="none" spc="-400" normalizeH="0" baseline="0" noProof="0">
              <a:ln>
                <a:noFill/>
              </a:ln>
              <a:solidFill>
                <a:srgbClr val="5F5F5F"/>
              </a:solidFill>
              <a:effectLst/>
              <a:uLnTx/>
              <a:uFillTx/>
              <a:cs typeface="+mn-ea"/>
              <a:sym typeface="+mn-lt"/>
            </a:endParaRPr>
          </a:p>
        </p:txBody>
      </p:sp>
      <p:sp>
        <p:nvSpPr>
          <p:cNvPr id="7" name="TextBox 31"/>
          <p:cNvSpPr txBox="1"/>
          <p:nvPr/>
        </p:nvSpPr>
        <p:spPr>
          <a:xfrm>
            <a:off x="7008299" y="3337271"/>
            <a:ext cx="801822" cy="923330"/>
          </a:xfrm>
          <a:prstGeom prst="rect">
            <a:avLst/>
          </a:prstGeom>
          <a:noFill/>
        </p:spPr>
        <p:txBody>
          <a:bodyPr wrap="none">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id-ID" sz="5400" b="0" i="0" u="none" strike="noStrike" kern="1200" cap="none" spc="-400" normalizeH="0" baseline="0" noProof="0">
                <a:ln>
                  <a:noFill/>
                </a:ln>
                <a:solidFill>
                  <a:srgbClr val="C79267"/>
                </a:solidFill>
                <a:effectLst/>
                <a:uLnTx/>
                <a:uFillTx/>
                <a:cs typeface="+mn-ea"/>
                <a:sym typeface="+mn-lt"/>
              </a:rPr>
              <a:t>02</a:t>
            </a:r>
            <a:endParaRPr kumimoji="0" lang="id-ID" sz="5400" b="0" i="0" u="none" strike="noStrike" kern="1200" cap="none" spc="-400" normalizeH="0" baseline="0" noProof="0">
              <a:ln>
                <a:noFill/>
              </a:ln>
              <a:solidFill>
                <a:srgbClr val="C79267"/>
              </a:solidFill>
              <a:effectLst/>
              <a:uLnTx/>
              <a:uFillTx/>
              <a:cs typeface="+mn-ea"/>
              <a:sym typeface="+mn-lt"/>
            </a:endParaRPr>
          </a:p>
        </p:txBody>
      </p:sp>
      <p:sp>
        <p:nvSpPr>
          <p:cNvPr id="8" name="TextBox 33"/>
          <p:cNvSpPr txBox="1"/>
          <p:nvPr/>
        </p:nvSpPr>
        <p:spPr>
          <a:xfrm>
            <a:off x="6998681" y="4641361"/>
            <a:ext cx="821058" cy="923330"/>
          </a:xfrm>
          <a:prstGeom prst="rect">
            <a:avLst/>
          </a:prstGeom>
          <a:noFill/>
        </p:spPr>
        <p:txBody>
          <a:bodyPr wrap="none">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id-ID" sz="5400" b="0" i="0" u="none" strike="noStrike" kern="1200" cap="none" spc="-400" normalizeH="0" baseline="0" noProof="0">
                <a:ln>
                  <a:noFill/>
                </a:ln>
                <a:solidFill>
                  <a:srgbClr val="5F5F5F"/>
                </a:solidFill>
                <a:effectLst/>
                <a:uLnTx/>
                <a:uFillTx/>
                <a:cs typeface="+mn-ea"/>
                <a:sym typeface="+mn-lt"/>
              </a:rPr>
              <a:t>03</a:t>
            </a:r>
            <a:endParaRPr kumimoji="0" lang="id-ID" sz="5400" b="0" i="0" u="none" strike="noStrike" kern="1200" cap="none" spc="-400" normalizeH="0" baseline="0" noProof="0">
              <a:ln>
                <a:noFill/>
              </a:ln>
              <a:solidFill>
                <a:srgbClr val="5F5F5F"/>
              </a:solidFill>
              <a:effectLst/>
              <a:uLnTx/>
              <a:uFillTx/>
              <a:cs typeface="+mn-ea"/>
              <a:sym typeface="+mn-lt"/>
            </a:endParaRPr>
          </a:p>
        </p:txBody>
      </p:sp>
      <p:sp>
        <p:nvSpPr>
          <p:cNvPr id="38" name="išľíďè"/>
          <p:cNvSpPr/>
          <p:nvPr/>
        </p:nvSpPr>
        <p:spPr bwMode="auto">
          <a:xfrm>
            <a:off x="8036825" y="2472733"/>
            <a:ext cx="2993747"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39" name="iSlíďè"/>
          <p:cNvSpPr txBox="1"/>
          <p:nvPr/>
        </p:nvSpPr>
        <p:spPr bwMode="auto">
          <a:xfrm>
            <a:off x="8065559" y="2121537"/>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lang="zh-CN" altLang="en-US" b="1" dirty="0">
                <a:solidFill>
                  <a:srgbClr val="F8F8F8">
                    <a:lumMod val="10000"/>
                  </a:srgbClr>
                </a:solidFill>
                <a:cs typeface="+mn-ea"/>
                <a:sym typeface="+mn-lt"/>
              </a:rPr>
              <a:t>增加节假日福利</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40" name="išľíďè"/>
          <p:cNvSpPr/>
          <p:nvPr/>
        </p:nvSpPr>
        <p:spPr bwMode="auto">
          <a:xfrm>
            <a:off x="8065559" y="3752122"/>
            <a:ext cx="2993747"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41" name="iSlíďè"/>
          <p:cNvSpPr txBox="1"/>
          <p:nvPr/>
        </p:nvSpPr>
        <p:spPr bwMode="auto">
          <a:xfrm>
            <a:off x="8094293" y="340092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lang="zh-CN" altLang="en-US" b="1" dirty="0">
                <a:solidFill>
                  <a:srgbClr val="F8F8F8">
                    <a:lumMod val="10000"/>
                  </a:srgbClr>
                </a:solidFill>
                <a:cs typeface="+mn-ea"/>
                <a:sym typeface="+mn-lt"/>
              </a:rPr>
              <a:t>灵活变动工作时间</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42" name="išľíďè"/>
          <p:cNvSpPr/>
          <p:nvPr/>
        </p:nvSpPr>
        <p:spPr bwMode="auto">
          <a:xfrm>
            <a:off x="8094293" y="5028768"/>
            <a:ext cx="2993747"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43" name="iSlíďè"/>
          <p:cNvSpPr txBox="1"/>
          <p:nvPr/>
        </p:nvSpPr>
        <p:spPr bwMode="auto">
          <a:xfrm>
            <a:off x="8123027" y="4677572"/>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lang="zh-CN" altLang="en-US" b="1" dirty="0">
                <a:solidFill>
                  <a:srgbClr val="F8F8F8">
                    <a:lumMod val="10000"/>
                  </a:srgbClr>
                </a:solidFill>
                <a:cs typeface="+mn-ea"/>
                <a:sym typeface="+mn-lt"/>
              </a:rPr>
              <a:t>提高硬件配置</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37" name="矩形 36"/>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4" name="矩形 43"/>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5" name="文本框 44"/>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工作总结</a:t>
            </a:r>
            <a:endParaRPr lang="zh-CN" altLang="en-US" sz="36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down)">
                                      <p:cBhvr>
                                        <p:cTn id="7" dur="500"/>
                                        <p:tgtEl>
                                          <p:spTgt spid="3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wipe(down)">
                                      <p:cBhvr>
                                        <p:cTn id="10" dur="500"/>
                                        <p:tgtEl>
                                          <p:spTgt spid="38"/>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wipe(down)">
                                      <p:cBhvr>
                                        <p:cTn id="13" dur="500"/>
                                        <p:tgtEl>
                                          <p:spTgt spid="41"/>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0"/>
                                        </p:tgtEl>
                                        <p:attrNameLst>
                                          <p:attrName>style.visibility</p:attrName>
                                        </p:attrNameLst>
                                      </p:cBhvr>
                                      <p:to>
                                        <p:strVal val="visible"/>
                                      </p:to>
                                    </p:set>
                                    <p:animEffect transition="in" filter="wipe(down)">
                                      <p:cBhvr>
                                        <p:cTn id="16" dur="500"/>
                                        <p:tgtEl>
                                          <p:spTgt spid="40"/>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wipe(down)">
                                      <p:cBhvr>
                                        <p:cTn id="19" dur="500"/>
                                        <p:tgtEl>
                                          <p:spTgt spid="43"/>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wipe(down)">
                                      <p:cBhvr>
                                        <p:cTn id="22" dur="500"/>
                                        <p:tgtEl>
                                          <p:spTgt spid="42"/>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wheel(1)">
                                      <p:cBhvr>
                                        <p:cTn id="25" dur="2000"/>
                                        <p:tgtEl>
                                          <p:spTgt spid="37"/>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wheel(1)">
                                      <p:cBhvr>
                                        <p:cTn id="28" dur="2000"/>
                                        <p:tgtEl>
                                          <p:spTgt spid="4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animEffect transition="in" filter="fade">
                                      <p:cBhvr>
                                        <p:cTn id="31"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P spid="41" grpId="0"/>
      <p:bldP spid="42" grpId="0"/>
      <p:bldP spid="43" grpId="0"/>
      <p:bldP spid="37" grpId="0" animBg="1"/>
      <p:bldP spid="44" grpId="0" animBg="1"/>
      <p:bldP spid="4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图片 30"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grpSp>
        <p:nvGrpSpPr>
          <p:cNvPr id="4" name="组合 3"/>
          <p:cNvGrpSpPr/>
          <p:nvPr/>
        </p:nvGrpSpPr>
        <p:grpSpPr>
          <a:xfrm>
            <a:off x="3187321" y="1737121"/>
            <a:ext cx="5817358" cy="2924536"/>
            <a:chOff x="2843333" y="1690108"/>
            <a:chExt cx="6691818" cy="3364152"/>
          </a:xfrm>
        </p:grpSpPr>
        <p:sp>
          <p:nvSpPr>
            <p:cNvPr id="5" name="Rectangle 78"/>
            <p:cNvSpPr/>
            <p:nvPr/>
          </p:nvSpPr>
          <p:spPr>
            <a:xfrm>
              <a:off x="8805279" y="1693967"/>
              <a:ext cx="727009" cy="727198"/>
            </a:xfrm>
            <a:prstGeom prst="rect">
              <a:avLst/>
            </a:pr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sz="1050" dirty="0">
                <a:solidFill>
                  <a:schemeClr val="bg1">
                    <a:lumMod val="50000"/>
                  </a:schemeClr>
                </a:solidFill>
                <a:cs typeface="+mn-ea"/>
                <a:sym typeface="+mn-lt"/>
              </a:endParaRPr>
            </a:p>
          </p:txBody>
        </p:sp>
        <p:sp>
          <p:nvSpPr>
            <p:cNvPr id="6" name="Rectangle 81"/>
            <p:cNvSpPr/>
            <p:nvPr/>
          </p:nvSpPr>
          <p:spPr>
            <a:xfrm>
              <a:off x="8808142" y="4327062"/>
              <a:ext cx="727009" cy="72719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sz="1050" dirty="0">
                <a:solidFill>
                  <a:schemeClr val="bg1">
                    <a:lumMod val="50000"/>
                  </a:schemeClr>
                </a:solidFill>
                <a:cs typeface="+mn-ea"/>
                <a:sym typeface="+mn-lt"/>
              </a:endParaRPr>
            </a:p>
          </p:txBody>
        </p:sp>
        <p:sp>
          <p:nvSpPr>
            <p:cNvPr id="9" name="Rectangle 139"/>
            <p:cNvSpPr/>
            <p:nvPr/>
          </p:nvSpPr>
          <p:spPr>
            <a:xfrm>
              <a:off x="2852353" y="1690108"/>
              <a:ext cx="727009" cy="72719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sz="1050" dirty="0">
                <a:solidFill>
                  <a:schemeClr val="bg1">
                    <a:lumMod val="50000"/>
                  </a:schemeClr>
                </a:solidFill>
                <a:cs typeface="+mn-ea"/>
                <a:sym typeface="+mn-lt"/>
              </a:endParaRPr>
            </a:p>
          </p:txBody>
        </p:sp>
        <p:sp>
          <p:nvSpPr>
            <p:cNvPr id="10" name="Rectangle 140"/>
            <p:cNvSpPr/>
            <p:nvPr/>
          </p:nvSpPr>
          <p:spPr>
            <a:xfrm>
              <a:off x="2843333" y="4313193"/>
              <a:ext cx="727009" cy="727198"/>
            </a:xfrm>
            <a:prstGeom prst="rect">
              <a:avLst/>
            </a:pr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sz="1050" dirty="0">
                <a:solidFill>
                  <a:schemeClr val="bg1">
                    <a:lumMod val="50000"/>
                  </a:schemeClr>
                </a:solidFill>
                <a:cs typeface="+mn-ea"/>
                <a:sym typeface="+mn-lt"/>
              </a:endParaRPr>
            </a:p>
          </p:txBody>
        </p:sp>
        <p:sp>
          <p:nvSpPr>
            <p:cNvPr id="13" name="AutoShape 124"/>
            <p:cNvSpPr/>
            <p:nvPr/>
          </p:nvSpPr>
          <p:spPr bwMode="auto">
            <a:xfrm>
              <a:off x="2988987" y="1871706"/>
              <a:ext cx="452310" cy="3614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84" y="0"/>
                  </a:moveTo>
                  <a:cubicBezTo>
                    <a:pt x="20941" y="0"/>
                    <a:pt x="21159" y="103"/>
                    <a:pt x="21335" y="310"/>
                  </a:cubicBezTo>
                  <a:cubicBezTo>
                    <a:pt x="21511" y="518"/>
                    <a:pt x="21599" y="760"/>
                    <a:pt x="21599" y="1048"/>
                  </a:cubicBezTo>
                  <a:lnTo>
                    <a:pt x="21599" y="16238"/>
                  </a:lnTo>
                  <a:cubicBezTo>
                    <a:pt x="21599" y="16523"/>
                    <a:pt x="21511" y="16767"/>
                    <a:pt x="21335" y="16969"/>
                  </a:cubicBezTo>
                  <a:cubicBezTo>
                    <a:pt x="21161" y="17173"/>
                    <a:pt x="20943" y="17274"/>
                    <a:pt x="20684" y="17274"/>
                  </a:cubicBezTo>
                  <a:lnTo>
                    <a:pt x="19807" y="17274"/>
                  </a:lnTo>
                  <a:lnTo>
                    <a:pt x="19807" y="17369"/>
                  </a:lnTo>
                  <a:cubicBezTo>
                    <a:pt x="19807" y="17948"/>
                    <a:pt x="19709" y="18498"/>
                    <a:pt x="19513" y="19017"/>
                  </a:cubicBezTo>
                  <a:cubicBezTo>
                    <a:pt x="19317" y="19535"/>
                    <a:pt x="19060" y="19984"/>
                    <a:pt x="18746" y="20361"/>
                  </a:cubicBezTo>
                  <a:cubicBezTo>
                    <a:pt x="18433" y="20738"/>
                    <a:pt x="18051" y="21038"/>
                    <a:pt x="17608" y="21263"/>
                  </a:cubicBezTo>
                  <a:cubicBezTo>
                    <a:pt x="17167" y="21487"/>
                    <a:pt x="16697" y="21599"/>
                    <a:pt x="16197" y="21599"/>
                  </a:cubicBezTo>
                  <a:cubicBezTo>
                    <a:pt x="15705" y="21599"/>
                    <a:pt x="15237" y="21487"/>
                    <a:pt x="14796" y="21263"/>
                  </a:cubicBezTo>
                  <a:cubicBezTo>
                    <a:pt x="14353" y="21038"/>
                    <a:pt x="13973" y="20738"/>
                    <a:pt x="13653" y="20361"/>
                  </a:cubicBezTo>
                  <a:cubicBezTo>
                    <a:pt x="13332" y="19984"/>
                    <a:pt x="13077" y="19535"/>
                    <a:pt x="12886" y="19017"/>
                  </a:cubicBezTo>
                  <a:cubicBezTo>
                    <a:pt x="12695" y="18498"/>
                    <a:pt x="12600" y="17948"/>
                    <a:pt x="12600" y="17369"/>
                  </a:cubicBezTo>
                  <a:lnTo>
                    <a:pt x="12600" y="17274"/>
                  </a:lnTo>
                  <a:lnTo>
                    <a:pt x="9000" y="17274"/>
                  </a:lnTo>
                  <a:lnTo>
                    <a:pt x="9000" y="17369"/>
                  </a:lnTo>
                  <a:cubicBezTo>
                    <a:pt x="9000" y="17948"/>
                    <a:pt x="8904" y="18498"/>
                    <a:pt x="8713" y="19017"/>
                  </a:cubicBezTo>
                  <a:cubicBezTo>
                    <a:pt x="8522" y="19535"/>
                    <a:pt x="8265" y="19984"/>
                    <a:pt x="7946" y="20361"/>
                  </a:cubicBezTo>
                  <a:cubicBezTo>
                    <a:pt x="7628" y="20738"/>
                    <a:pt x="7244" y="21038"/>
                    <a:pt x="6803" y="21263"/>
                  </a:cubicBezTo>
                  <a:cubicBezTo>
                    <a:pt x="6360" y="21487"/>
                    <a:pt x="5894" y="21599"/>
                    <a:pt x="5402" y="21599"/>
                  </a:cubicBezTo>
                  <a:cubicBezTo>
                    <a:pt x="4910" y="21599"/>
                    <a:pt x="4442" y="21487"/>
                    <a:pt x="4004" y="21263"/>
                  </a:cubicBezTo>
                  <a:cubicBezTo>
                    <a:pt x="3558" y="21038"/>
                    <a:pt x="3178" y="20738"/>
                    <a:pt x="2857" y="20361"/>
                  </a:cubicBezTo>
                  <a:cubicBezTo>
                    <a:pt x="2537" y="19984"/>
                    <a:pt x="2282" y="19535"/>
                    <a:pt x="2091" y="19017"/>
                  </a:cubicBezTo>
                  <a:cubicBezTo>
                    <a:pt x="1900" y="18498"/>
                    <a:pt x="1804" y="17948"/>
                    <a:pt x="1804" y="17369"/>
                  </a:cubicBezTo>
                  <a:lnTo>
                    <a:pt x="1804" y="17274"/>
                  </a:lnTo>
                  <a:lnTo>
                    <a:pt x="891" y="17274"/>
                  </a:lnTo>
                  <a:cubicBezTo>
                    <a:pt x="646" y="17274"/>
                    <a:pt x="438" y="17168"/>
                    <a:pt x="262" y="16960"/>
                  </a:cubicBezTo>
                  <a:cubicBezTo>
                    <a:pt x="88" y="16756"/>
                    <a:pt x="0" y="16514"/>
                    <a:pt x="0" y="16238"/>
                  </a:cubicBezTo>
                  <a:lnTo>
                    <a:pt x="0" y="10668"/>
                  </a:lnTo>
                  <a:cubicBezTo>
                    <a:pt x="0" y="10441"/>
                    <a:pt x="26" y="10205"/>
                    <a:pt x="68" y="9960"/>
                  </a:cubicBezTo>
                  <a:cubicBezTo>
                    <a:pt x="117" y="9715"/>
                    <a:pt x="186" y="9474"/>
                    <a:pt x="274" y="9229"/>
                  </a:cubicBezTo>
                  <a:cubicBezTo>
                    <a:pt x="364" y="8984"/>
                    <a:pt x="470" y="8751"/>
                    <a:pt x="592" y="8526"/>
                  </a:cubicBezTo>
                  <a:cubicBezTo>
                    <a:pt x="712" y="8301"/>
                    <a:pt x="837" y="8114"/>
                    <a:pt x="959" y="7964"/>
                  </a:cubicBezTo>
                  <a:lnTo>
                    <a:pt x="3573" y="4906"/>
                  </a:lnTo>
                  <a:cubicBezTo>
                    <a:pt x="3697" y="4759"/>
                    <a:pt x="3857" y="4613"/>
                    <a:pt x="4053" y="4474"/>
                  </a:cubicBezTo>
                  <a:cubicBezTo>
                    <a:pt x="4248" y="4330"/>
                    <a:pt x="4449" y="4209"/>
                    <a:pt x="4657" y="4109"/>
                  </a:cubicBezTo>
                  <a:cubicBezTo>
                    <a:pt x="4863" y="4005"/>
                    <a:pt x="5071" y="3927"/>
                    <a:pt x="5277" y="3867"/>
                  </a:cubicBezTo>
                  <a:cubicBezTo>
                    <a:pt x="5485" y="3806"/>
                    <a:pt x="5686" y="3775"/>
                    <a:pt x="5882" y="3775"/>
                  </a:cubicBezTo>
                  <a:lnTo>
                    <a:pt x="6820" y="3775"/>
                  </a:lnTo>
                  <a:lnTo>
                    <a:pt x="6820" y="1048"/>
                  </a:lnTo>
                  <a:cubicBezTo>
                    <a:pt x="6820" y="760"/>
                    <a:pt x="6908" y="518"/>
                    <a:pt x="7082" y="310"/>
                  </a:cubicBezTo>
                  <a:cubicBezTo>
                    <a:pt x="7258" y="103"/>
                    <a:pt x="7464" y="0"/>
                    <a:pt x="7699" y="0"/>
                  </a:cubicBezTo>
                  <a:lnTo>
                    <a:pt x="20684" y="0"/>
                  </a:lnTo>
                  <a:close/>
                  <a:moveTo>
                    <a:pt x="6791" y="6438"/>
                  </a:moveTo>
                  <a:lnTo>
                    <a:pt x="5877" y="6438"/>
                  </a:lnTo>
                  <a:cubicBezTo>
                    <a:pt x="5799" y="6438"/>
                    <a:pt x="5676" y="6478"/>
                    <a:pt x="5510" y="6550"/>
                  </a:cubicBezTo>
                  <a:cubicBezTo>
                    <a:pt x="5341" y="6625"/>
                    <a:pt x="5223" y="6703"/>
                    <a:pt x="5152" y="6784"/>
                  </a:cubicBezTo>
                  <a:lnTo>
                    <a:pt x="2539" y="9830"/>
                  </a:lnTo>
                  <a:cubicBezTo>
                    <a:pt x="2478" y="9902"/>
                    <a:pt x="2412" y="10040"/>
                    <a:pt x="2351" y="10239"/>
                  </a:cubicBezTo>
                  <a:cubicBezTo>
                    <a:pt x="2289" y="10435"/>
                    <a:pt x="2257" y="10579"/>
                    <a:pt x="2257" y="10671"/>
                  </a:cubicBezTo>
                  <a:lnTo>
                    <a:pt x="2257" y="11527"/>
                  </a:lnTo>
                  <a:lnTo>
                    <a:pt x="6795" y="11527"/>
                  </a:lnTo>
                  <a:lnTo>
                    <a:pt x="6795" y="6438"/>
                  </a:lnTo>
                  <a:close/>
                  <a:moveTo>
                    <a:pt x="5395" y="18942"/>
                  </a:moveTo>
                  <a:cubicBezTo>
                    <a:pt x="5760" y="18942"/>
                    <a:pt x="6075" y="18789"/>
                    <a:pt x="6340" y="18481"/>
                  </a:cubicBezTo>
                  <a:cubicBezTo>
                    <a:pt x="6600" y="18173"/>
                    <a:pt x="6732" y="17804"/>
                    <a:pt x="6732" y="17372"/>
                  </a:cubicBezTo>
                  <a:cubicBezTo>
                    <a:pt x="6732" y="16940"/>
                    <a:pt x="6600" y="16569"/>
                    <a:pt x="6340" y="16252"/>
                  </a:cubicBezTo>
                  <a:cubicBezTo>
                    <a:pt x="6078" y="15944"/>
                    <a:pt x="5762" y="15786"/>
                    <a:pt x="5395" y="15786"/>
                  </a:cubicBezTo>
                  <a:cubicBezTo>
                    <a:pt x="5027" y="15786"/>
                    <a:pt x="4714" y="15941"/>
                    <a:pt x="4444" y="16246"/>
                  </a:cubicBezTo>
                  <a:cubicBezTo>
                    <a:pt x="4180" y="16557"/>
                    <a:pt x="4045" y="16932"/>
                    <a:pt x="4045" y="17372"/>
                  </a:cubicBezTo>
                  <a:cubicBezTo>
                    <a:pt x="4045" y="17804"/>
                    <a:pt x="4180" y="18173"/>
                    <a:pt x="4444" y="18481"/>
                  </a:cubicBezTo>
                  <a:cubicBezTo>
                    <a:pt x="4714" y="18789"/>
                    <a:pt x="5027" y="18942"/>
                    <a:pt x="5395" y="18942"/>
                  </a:cubicBezTo>
                  <a:moveTo>
                    <a:pt x="16195" y="18942"/>
                  </a:moveTo>
                  <a:cubicBezTo>
                    <a:pt x="16560" y="18942"/>
                    <a:pt x="16878" y="18789"/>
                    <a:pt x="17145" y="18481"/>
                  </a:cubicBezTo>
                  <a:cubicBezTo>
                    <a:pt x="17409" y="18173"/>
                    <a:pt x="17544" y="17804"/>
                    <a:pt x="17544" y="17372"/>
                  </a:cubicBezTo>
                  <a:cubicBezTo>
                    <a:pt x="17544" y="16940"/>
                    <a:pt x="17412" y="16569"/>
                    <a:pt x="17150" y="16252"/>
                  </a:cubicBezTo>
                  <a:cubicBezTo>
                    <a:pt x="16890" y="15944"/>
                    <a:pt x="16572" y="15786"/>
                    <a:pt x="16195" y="15786"/>
                  </a:cubicBezTo>
                  <a:cubicBezTo>
                    <a:pt x="15827" y="15786"/>
                    <a:pt x="15514" y="15941"/>
                    <a:pt x="15249" y="16246"/>
                  </a:cubicBezTo>
                  <a:cubicBezTo>
                    <a:pt x="14990" y="16557"/>
                    <a:pt x="14857" y="16932"/>
                    <a:pt x="14857" y="17372"/>
                  </a:cubicBezTo>
                  <a:cubicBezTo>
                    <a:pt x="14857" y="17804"/>
                    <a:pt x="14990" y="18173"/>
                    <a:pt x="15249" y="18481"/>
                  </a:cubicBezTo>
                  <a:cubicBezTo>
                    <a:pt x="15511" y="18789"/>
                    <a:pt x="15825" y="18942"/>
                    <a:pt x="16195" y="18942"/>
                  </a:cubicBezTo>
                </a:path>
              </a:pathLst>
            </a:custGeom>
            <a:solidFill>
              <a:schemeClr val="bg1"/>
            </a:solidFill>
            <a:ln>
              <a:noFill/>
            </a:ln>
            <a:effectLst/>
          </p:spPr>
          <p:txBody>
            <a:bodyPr lIns="101578" tIns="101578" rIns="101578" bIns="101578" anchor="ctr"/>
            <a:lstStyle/>
            <a:p>
              <a:pPr defTabSz="914400">
                <a:defRPr/>
              </a:pPr>
              <a:endParaRPr lang="es-ES" sz="3600" dirty="0">
                <a:solidFill>
                  <a:schemeClr val="bg1">
                    <a:lumMod val="50000"/>
                  </a:schemeClr>
                </a:solidFill>
                <a:effectLst>
                  <a:outerShdw blurRad="38100" dist="38100" dir="2700000" algn="tl">
                    <a:srgbClr val="000000"/>
                  </a:outerShdw>
                </a:effectLst>
                <a:cs typeface="+mn-ea"/>
                <a:sym typeface="+mn-lt"/>
              </a:endParaRPr>
            </a:p>
          </p:txBody>
        </p:sp>
        <p:sp>
          <p:nvSpPr>
            <p:cNvPr id="14" name="AutoShape 122"/>
            <p:cNvSpPr/>
            <p:nvPr/>
          </p:nvSpPr>
          <p:spPr bwMode="auto">
            <a:xfrm>
              <a:off x="8965494" y="4464103"/>
              <a:ext cx="400255" cy="4403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4921"/>
                  </a:moveTo>
                  <a:lnTo>
                    <a:pt x="21599" y="5871"/>
                  </a:lnTo>
                  <a:cubicBezTo>
                    <a:pt x="21192" y="6052"/>
                    <a:pt x="20518" y="6202"/>
                    <a:pt x="19564" y="6320"/>
                  </a:cubicBezTo>
                  <a:cubicBezTo>
                    <a:pt x="18617" y="6436"/>
                    <a:pt x="17593" y="6522"/>
                    <a:pt x="16494" y="6579"/>
                  </a:cubicBezTo>
                  <a:cubicBezTo>
                    <a:pt x="15398" y="6643"/>
                    <a:pt x="14330" y="6677"/>
                    <a:pt x="13290" y="6683"/>
                  </a:cubicBezTo>
                  <a:cubicBezTo>
                    <a:pt x="12253" y="6692"/>
                    <a:pt x="11427" y="6698"/>
                    <a:pt x="10808" y="6698"/>
                  </a:cubicBezTo>
                  <a:cubicBezTo>
                    <a:pt x="10200" y="6698"/>
                    <a:pt x="9374" y="6692"/>
                    <a:pt x="8326" y="6683"/>
                  </a:cubicBezTo>
                  <a:cubicBezTo>
                    <a:pt x="7276" y="6677"/>
                    <a:pt x="6204" y="6643"/>
                    <a:pt x="5105" y="6579"/>
                  </a:cubicBezTo>
                  <a:cubicBezTo>
                    <a:pt x="4009" y="6522"/>
                    <a:pt x="2993" y="6436"/>
                    <a:pt x="2053" y="6326"/>
                  </a:cubicBezTo>
                  <a:cubicBezTo>
                    <a:pt x="1116" y="6214"/>
                    <a:pt x="442" y="6064"/>
                    <a:pt x="34" y="5871"/>
                  </a:cubicBezTo>
                  <a:cubicBezTo>
                    <a:pt x="10" y="5724"/>
                    <a:pt x="0" y="5566"/>
                    <a:pt x="0" y="5393"/>
                  </a:cubicBezTo>
                  <a:lnTo>
                    <a:pt x="0" y="4921"/>
                  </a:lnTo>
                  <a:lnTo>
                    <a:pt x="0" y="4423"/>
                  </a:lnTo>
                  <a:cubicBezTo>
                    <a:pt x="0" y="4258"/>
                    <a:pt x="10" y="4092"/>
                    <a:pt x="34" y="3924"/>
                  </a:cubicBezTo>
                  <a:cubicBezTo>
                    <a:pt x="307" y="3801"/>
                    <a:pt x="701" y="3688"/>
                    <a:pt x="1213" y="3602"/>
                  </a:cubicBezTo>
                  <a:cubicBezTo>
                    <a:pt x="1717" y="3516"/>
                    <a:pt x="2257" y="3444"/>
                    <a:pt x="2830" y="3389"/>
                  </a:cubicBezTo>
                  <a:cubicBezTo>
                    <a:pt x="3404" y="3334"/>
                    <a:pt x="3971" y="3294"/>
                    <a:pt x="4528" y="3265"/>
                  </a:cubicBezTo>
                  <a:cubicBezTo>
                    <a:pt x="5084" y="3239"/>
                    <a:pt x="5516" y="3213"/>
                    <a:pt x="5827" y="3196"/>
                  </a:cubicBezTo>
                  <a:cubicBezTo>
                    <a:pt x="5737" y="2444"/>
                    <a:pt x="5800" y="1857"/>
                    <a:pt x="6017" y="1431"/>
                  </a:cubicBezTo>
                  <a:cubicBezTo>
                    <a:pt x="6232" y="1010"/>
                    <a:pt x="6560" y="693"/>
                    <a:pt x="7003" y="489"/>
                  </a:cubicBezTo>
                  <a:cubicBezTo>
                    <a:pt x="7441" y="282"/>
                    <a:pt x="7984" y="146"/>
                    <a:pt x="8631" y="86"/>
                  </a:cubicBezTo>
                  <a:cubicBezTo>
                    <a:pt x="9280" y="28"/>
                    <a:pt x="9999" y="0"/>
                    <a:pt x="10808" y="0"/>
                  </a:cubicBezTo>
                  <a:cubicBezTo>
                    <a:pt x="11417" y="0"/>
                    <a:pt x="12021" y="11"/>
                    <a:pt x="12619" y="40"/>
                  </a:cubicBezTo>
                  <a:cubicBezTo>
                    <a:pt x="13221" y="69"/>
                    <a:pt x="13757" y="164"/>
                    <a:pt x="14234" y="319"/>
                  </a:cubicBezTo>
                  <a:cubicBezTo>
                    <a:pt x="14707" y="483"/>
                    <a:pt x="15084" y="734"/>
                    <a:pt x="15367" y="1074"/>
                  </a:cubicBezTo>
                  <a:cubicBezTo>
                    <a:pt x="15647" y="1413"/>
                    <a:pt x="15789" y="1894"/>
                    <a:pt x="15789" y="2519"/>
                  </a:cubicBezTo>
                  <a:lnTo>
                    <a:pt x="15789" y="2850"/>
                  </a:lnTo>
                  <a:cubicBezTo>
                    <a:pt x="15789" y="2963"/>
                    <a:pt x="15775" y="3078"/>
                    <a:pt x="15758" y="3196"/>
                  </a:cubicBezTo>
                  <a:cubicBezTo>
                    <a:pt x="16076" y="3213"/>
                    <a:pt x="16511" y="3239"/>
                    <a:pt x="17061" y="3265"/>
                  </a:cubicBezTo>
                  <a:cubicBezTo>
                    <a:pt x="17611" y="3294"/>
                    <a:pt x="18178" y="3334"/>
                    <a:pt x="18758" y="3389"/>
                  </a:cubicBezTo>
                  <a:cubicBezTo>
                    <a:pt x="19335" y="3443"/>
                    <a:pt x="19885" y="3515"/>
                    <a:pt x="20404" y="3602"/>
                  </a:cubicBezTo>
                  <a:cubicBezTo>
                    <a:pt x="20922" y="3688"/>
                    <a:pt x="21323" y="3801"/>
                    <a:pt x="21596" y="3924"/>
                  </a:cubicBezTo>
                  <a:lnTo>
                    <a:pt x="21596" y="4921"/>
                  </a:lnTo>
                  <a:close/>
                  <a:moveTo>
                    <a:pt x="10812" y="8296"/>
                  </a:moveTo>
                  <a:cubicBezTo>
                    <a:pt x="12236" y="8278"/>
                    <a:pt x="13656" y="8250"/>
                    <a:pt x="15080" y="8215"/>
                  </a:cubicBezTo>
                  <a:cubicBezTo>
                    <a:pt x="16501" y="8178"/>
                    <a:pt x="17925" y="8088"/>
                    <a:pt x="19353" y="7939"/>
                  </a:cubicBezTo>
                  <a:lnTo>
                    <a:pt x="19353" y="19477"/>
                  </a:lnTo>
                  <a:cubicBezTo>
                    <a:pt x="19353" y="20056"/>
                    <a:pt x="19107" y="20557"/>
                    <a:pt x="18620" y="20972"/>
                  </a:cubicBezTo>
                  <a:cubicBezTo>
                    <a:pt x="18133" y="21392"/>
                    <a:pt x="17542" y="21599"/>
                    <a:pt x="16847" y="21599"/>
                  </a:cubicBezTo>
                  <a:lnTo>
                    <a:pt x="4752" y="21599"/>
                  </a:lnTo>
                  <a:cubicBezTo>
                    <a:pt x="4058" y="21599"/>
                    <a:pt x="3460" y="21395"/>
                    <a:pt x="2955" y="20977"/>
                  </a:cubicBezTo>
                  <a:cubicBezTo>
                    <a:pt x="2450" y="20569"/>
                    <a:pt x="2201" y="20068"/>
                    <a:pt x="2201" y="19477"/>
                  </a:cubicBezTo>
                  <a:lnTo>
                    <a:pt x="2201" y="7939"/>
                  </a:lnTo>
                  <a:cubicBezTo>
                    <a:pt x="3560" y="8088"/>
                    <a:pt x="4904" y="8183"/>
                    <a:pt x="6239" y="8229"/>
                  </a:cubicBezTo>
                  <a:cubicBezTo>
                    <a:pt x="7576" y="8273"/>
                    <a:pt x="8917" y="8296"/>
                    <a:pt x="10276" y="8296"/>
                  </a:cubicBezTo>
                  <a:lnTo>
                    <a:pt x="10812" y="8296"/>
                  </a:lnTo>
                  <a:close/>
                  <a:moveTo>
                    <a:pt x="6923" y="10395"/>
                  </a:moveTo>
                  <a:cubicBezTo>
                    <a:pt x="6923" y="10248"/>
                    <a:pt x="6857" y="10119"/>
                    <a:pt x="6733" y="10015"/>
                  </a:cubicBezTo>
                  <a:cubicBezTo>
                    <a:pt x="6605" y="9908"/>
                    <a:pt x="6453" y="9854"/>
                    <a:pt x="6277" y="9854"/>
                  </a:cubicBezTo>
                  <a:lnTo>
                    <a:pt x="5630" y="9854"/>
                  </a:lnTo>
                  <a:cubicBezTo>
                    <a:pt x="5450" y="9854"/>
                    <a:pt x="5305" y="9908"/>
                    <a:pt x="5191" y="10015"/>
                  </a:cubicBezTo>
                  <a:cubicBezTo>
                    <a:pt x="5074" y="10119"/>
                    <a:pt x="5015" y="10248"/>
                    <a:pt x="5015" y="10395"/>
                  </a:cubicBezTo>
                  <a:lnTo>
                    <a:pt x="5015" y="18858"/>
                  </a:lnTo>
                  <a:cubicBezTo>
                    <a:pt x="5015" y="19005"/>
                    <a:pt x="5074" y="19126"/>
                    <a:pt x="5191" y="19224"/>
                  </a:cubicBezTo>
                  <a:cubicBezTo>
                    <a:pt x="5305" y="19319"/>
                    <a:pt x="5450" y="19368"/>
                    <a:pt x="5630" y="19368"/>
                  </a:cubicBezTo>
                  <a:lnTo>
                    <a:pt x="6277" y="19368"/>
                  </a:lnTo>
                  <a:cubicBezTo>
                    <a:pt x="6453" y="19368"/>
                    <a:pt x="6605" y="19319"/>
                    <a:pt x="6733" y="19230"/>
                  </a:cubicBezTo>
                  <a:cubicBezTo>
                    <a:pt x="6857" y="19137"/>
                    <a:pt x="6923" y="19014"/>
                    <a:pt x="6923" y="18858"/>
                  </a:cubicBezTo>
                  <a:lnTo>
                    <a:pt x="6923" y="10395"/>
                  </a:lnTo>
                  <a:close/>
                  <a:moveTo>
                    <a:pt x="8416" y="3141"/>
                  </a:moveTo>
                  <a:cubicBezTo>
                    <a:pt x="10006" y="3121"/>
                    <a:pt x="11607" y="3121"/>
                    <a:pt x="13231" y="3141"/>
                  </a:cubicBezTo>
                  <a:cubicBezTo>
                    <a:pt x="13231" y="3032"/>
                    <a:pt x="13242" y="2925"/>
                    <a:pt x="13266" y="2819"/>
                  </a:cubicBezTo>
                  <a:cubicBezTo>
                    <a:pt x="13286" y="2712"/>
                    <a:pt x="13286" y="2611"/>
                    <a:pt x="13266" y="2519"/>
                  </a:cubicBezTo>
                  <a:lnTo>
                    <a:pt x="13266" y="2315"/>
                  </a:lnTo>
                  <a:cubicBezTo>
                    <a:pt x="12879" y="2222"/>
                    <a:pt x="12471" y="2171"/>
                    <a:pt x="12042" y="2162"/>
                  </a:cubicBezTo>
                  <a:cubicBezTo>
                    <a:pt x="11610" y="2153"/>
                    <a:pt x="11202" y="2148"/>
                    <a:pt x="10819" y="2148"/>
                  </a:cubicBezTo>
                  <a:cubicBezTo>
                    <a:pt x="10411" y="2148"/>
                    <a:pt x="9996" y="2153"/>
                    <a:pt x="9574" y="2162"/>
                  </a:cubicBezTo>
                  <a:cubicBezTo>
                    <a:pt x="9149" y="2171"/>
                    <a:pt x="8741" y="2222"/>
                    <a:pt x="8354" y="2315"/>
                  </a:cubicBezTo>
                  <a:lnTo>
                    <a:pt x="8354" y="2519"/>
                  </a:lnTo>
                  <a:cubicBezTo>
                    <a:pt x="8354" y="2611"/>
                    <a:pt x="8357" y="2715"/>
                    <a:pt x="8371" y="2824"/>
                  </a:cubicBezTo>
                  <a:cubicBezTo>
                    <a:pt x="8375" y="2937"/>
                    <a:pt x="8392" y="3040"/>
                    <a:pt x="8416" y="3141"/>
                  </a:cubicBezTo>
                  <a:moveTo>
                    <a:pt x="11769" y="10395"/>
                  </a:moveTo>
                  <a:cubicBezTo>
                    <a:pt x="11769" y="10248"/>
                    <a:pt x="11707" y="10119"/>
                    <a:pt x="11582" y="10015"/>
                  </a:cubicBezTo>
                  <a:cubicBezTo>
                    <a:pt x="11451" y="9908"/>
                    <a:pt x="11299" y="9854"/>
                    <a:pt x="11123" y="9854"/>
                  </a:cubicBezTo>
                  <a:lnTo>
                    <a:pt x="10476" y="9854"/>
                  </a:lnTo>
                  <a:cubicBezTo>
                    <a:pt x="10300" y="9854"/>
                    <a:pt x="10151" y="9908"/>
                    <a:pt x="10037" y="10015"/>
                  </a:cubicBezTo>
                  <a:cubicBezTo>
                    <a:pt x="9923" y="10119"/>
                    <a:pt x="9865" y="10248"/>
                    <a:pt x="9865" y="10395"/>
                  </a:cubicBezTo>
                  <a:lnTo>
                    <a:pt x="9865" y="18858"/>
                  </a:lnTo>
                  <a:cubicBezTo>
                    <a:pt x="9865" y="19005"/>
                    <a:pt x="9920" y="19126"/>
                    <a:pt x="10030" y="19224"/>
                  </a:cubicBezTo>
                  <a:cubicBezTo>
                    <a:pt x="10141" y="19319"/>
                    <a:pt x="10286" y="19368"/>
                    <a:pt x="10476" y="19368"/>
                  </a:cubicBezTo>
                  <a:lnTo>
                    <a:pt x="11123" y="19368"/>
                  </a:lnTo>
                  <a:cubicBezTo>
                    <a:pt x="11299" y="19368"/>
                    <a:pt x="11451" y="19319"/>
                    <a:pt x="11582" y="19230"/>
                  </a:cubicBezTo>
                  <a:cubicBezTo>
                    <a:pt x="11707" y="19137"/>
                    <a:pt x="11769" y="19014"/>
                    <a:pt x="11769" y="18858"/>
                  </a:cubicBezTo>
                  <a:lnTo>
                    <a:pt x="11769" y="10395"/>
                  </a:lnTo>
                  <a:close/>
                  <a:moveTo>
                    <a:pt x="14683" y="18858"/>
                  </a:moveTo>
                  <a:cubicBezTo>
                    <a:pt x="14683" y="19005"/>
                    <a:pt x="14745" y="19126"/>
                    <a:pt x="14866" y="19224"/>
                  </a:cubicBezTo>
                  <a:cubicBezTo>
                    <a:pt x="14987" y="19319"/>
                    <a:pt x="15143" y="19368"/>
                    <a:pt x="15333" y="19368"/>
                  </a:cubicBezTo>
                  <a:lnTo>
                    <a:pt x="15979" y="19368"/>
                  </a:lnTo>
                  <a:cubicBezTo>
                    <a:pt x="16155" y="19368"/>
                    <a:pt x="16308" y="19319"/>
                    <a:pt x="16432" y="19230"/>
                  </a:cubicBezTo>
                  <a:cubicBezTo>
                    <a:pt x="16560" y="19137"/>
                    <a:pt x="16629" y="19014"/>
                    <a:pt x="16629" y="18858"/>
                  </a:cubicBezTo>
                  <a:lnTo>
                    <a:pt x="16629" y="10395"/>
                  </a:lnTo>
                  <a:cubicBezTo>
                    <a:pt x="16629" y="10248"/>
                    <a:pt x="16560" y="10119"/>
                    <a:pt x="16432" y="10015"/>
                  </a:cubicBezTo>
                  <a:cubicBezTo>
                    <a:pt x="16308" y="9908"/>
                    <a:pt x="16155" y="9854"/>
                    <a:pt x="15979" y="9854"/>
                  </a:cubicBezTo>
                  <a:lnTo>
                    <a:pt x="15333" y="9854"/>
                  </a:lnTo>
                  <a:cubicBezTo>
                    <a:pt x="15153" y="9854"/>
                    <a:pt x="15001" y="9908"/>
                    <a:pt x="14877" y="10015"/>
                  </a:cubicBezTo>
                  <a:cubicBezTo>
                    <a:pt x="14752" y="10119"/>
                    <a:pt x="14683" y="10248"/>
                    <a:pt x="14683" y="10395"/>
                  </a:cubicBezTo>
                  <a:lnTo>
                    <a:pt x="14683" y="18858"/>
                  </a:lnTo>
                  <a:close/>
                </a:path>
              </a:pathLst>
            </a:custGeom>
            <a:solidFill>
              <a:schemeClr val="bg1"/>
            </a:solidFill>
            <a:ln>
              <a:noFill/>
            </a:ln>
            <a:effectLst/>
          </p:spPr>
          <p:txBody>
            <a:bodyPr lIns="101578" tIns="101578" rIns="101578" bIns="101578" anchor="ctr"/>
            <a:lstStyle/>
            <a:p>
              <a:pPr defTabSz="914400">
                <a:defRPr/>
              </a:pPr>
              <a:endParaRPr lang="es-ES" sz="3600" dirty="0">
                <a:solidFill>
                  <a:schemeClr val="bg1">
                    <a:lumMod val="50000"/>
                  </a:schemeClr>
                </a:solidFill>
                <a:effectLst>
                  <a:outerShdw blurRad="38100" dist="38100" dir="2700000" algn="tl">
                    <a:srgbClr val="000000"/>
                  </a:outerShdw>
                </a:effectLst>
                <a:cs typeface="+mn-ea"/>
                <a:sym typeface="+mn-lt"/>
              </a:endParaRPr>
            </a:p>
          </p:txBody>
        </p:sp>
        <p:sp>
          <p:nvSpPr>
            <p:cNvPr id="15" name="AutoShape 123"/>
            <p:cNvSpPr/>
            <p:nvPr/>
          </p:nvSpPr>
          <p:spPr bwMode="auto">
            <a:xfrm>
              <a:off x="8977870" y="1836074"/>
              <a:ext cx="400255" cy="4403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6949"/>
                  </a:moveTo>
                  <a:cubicBezTo>
                    <a:pt x="21599" y="7542"/>
                    <a:pt x="21407" y="8153"/>
                    <a:pt x="21017" y="8781"/>
                  </a:cubicBezTo>
                  <a:cubicBezTo>
                    <a:pt x="20628" y="9416"/>
                    <a:pt x="20109" y="10015"/>
                    <a:pt x="19458" y="10585"/>
                  </a:cubicBezTo>
                  <a:cubicBezTo>
                    <a:pt x="18806" y="11152"/>
                    <a:pt x="18040" y="11651"/>
                    <a:pt x="17159" y="12083"/>
                  </a:cubicBezTo>
                  <a:cubicBezTo>
                    <a:pt x="16275" y="12512"/>
                    <a:pt x="15327" y="12820"/>
                    <a:pt x="14315" y="12996"/>
                  </a:cubicBezTo>
                  <a:cubicBezTo>
                    <a:pt x="13880" y="13090"/>
                    <a:pt x="13492" y="13284"/>
                    <a:pt x="13151" y="13578"/>
                  </a:cubicBezTo>
                  <a:cubicBezTo>
                    <a:pt x="12809" y="13872"/>
                    <a:pt x="12641" y="14204"/>
                    <a:pt x="12641" y="14571"/>
                  </a:cubicBezTo>
                  <a:cubicBezTo>
                    <a:pt x="12641" y="14900"/>
                    <a:pt x="12713" y="15140"/>
                    <a:pt x="12865" y="15293"/>
                  </a:cubicBezTo>
                  <a:cubicBezTo>
                    <a:pt x="13015" y="15449"/>
                    <a:pt x="13177" y="15596"/>
                    <a:pt x="13364" y="15728"/>
                  </a:cubicBezTo>
                  <a:cubicBezTo>
                    <a:pt x="13546" y="15866"/>
                    <a:pt x="13717" y="16010"/>
                    <a:pt x="13874" y="16169"/>
                  </a:cubicBezTo>
                  <a:cubicBezTo>
                    <a:pt x="14032" y="16330"/>
                    <a:pt x="14125" y="16574"/>
                    <a:pt x="14160" y="16903"/>
                  </a:cubicBezTo>
                  <a:cubicBezTo>
                    <a:pt x="14195" y="17117"/>
                    <a:pt x="14187" y="17340"/>
                    <a:pt x="14133" y="17564"/>
                  </a:cubicBezTo>
                  <a:cubicBezTo>
                    <a:pt x="14099" y="17696"/>
                    <a:pt x="14200" y="17805"/>
                    <a:pt x="14432" y="17893"/>
                  </a:cubicBezTo>
                  <a:cubicBezTo>
                    <a:pt x="14667" y="17981"/>
                    <a:pt x="14956" y="18069"/>
                    <a:pt x="15295" y="18154"/>
                  </a:cubicBezTo>
                  <a:cubicBezTo>
                    <a:pt x="15637" y="18236"/>
                    <a:pt x="15987" y="18342"/>
                    <a:pt x="16344" y="18468"/>
                  </a:cubicBezTo>
                  <a:cubicBezTo>
                    <a:pt x="16705" y="18595"/>
                    <a:pt x="16975" y="18756"/>
                    <a:pt x="17164" y="18953"/>
                  </a:cubicBezTo>
                  <a:cubicBezTo>
                    <a:pt x="17266" y="19050"/>
                    <a:pt x="17351" y="19232"/>
                    <a:pt x="17415" y="19511"/>
                  </a:cubicBezTo>
                  <a:cubicBezTo>
                    <a:pt x="17477" y="19790"/>
                    <a:pt x="17519" y="20090"/>
                    <a:pt x="17535" y="20416"/>
                  </a:cubicBezTo>
                  <a:cubicBezTo>
                    <a:pt x="17554" y="20727"/>
                    <a:pt x="17527" y="21000"/>
                    <a:pt x="17463" y="21241"/>
                  </a:cubicBezTo>
                  <a:cubicBezTo>
                    <a:pt x="17394" y="21479"/>
                    <a:pt x="17268" y="21599"/>
                    <a:pt x="17089" y="21599"/>
                  </a:cubicBezTo>
                  <a:lnTo>
                    <a:pt x="4496" y="21599"/>
                  </a:lnTo>
                  <a:cubicBezTo>
                    <a:pt x="4328" y="21599"/>
                    <a:pt x="4205" y="21479"/>
                    <a:pt x="4130" y="21241"/>
                  </a:cubicBezTo>
                  <a:cubicBezTo>
                    <a:pt x="4061" y="21000"/>
                    <a:pt x="4032" y="20727"/>
                    <a:pt x="4048" y="20416"/>
                  </a:cubicBezTo>
                  <a:cubicBezTo>
                    <a:pt x="4066" y="20090"/>
                    <a:pt x="4109" y="19790"/>
                    <a:pt x="4170" y="19511"/>
                  </a:cubicBezTo>
                  <a:cubicBezTo>
                    <a:pt x="4235" y="19232"/>
                    <a:pt x="4317" y="19050"/>
                    <a:pt x="4421" y="18953"/>
                  </a:cubicBezTo>
                  <a:cubicBezTo>
                    <a:pt x="4616" y="18768"/>
                    <a:pt x="4889" y="18606"/>
                    <a:pt x="5239" y="18474"/>
                  </a:cubicBezTo>
                  <a:cubicBezTo>
                    <a:pt x="5588" y="18345"/>
                    <a:pt x="5933" y="18236"/>
                    <a:pt x="6269" y="18154"/>
                  </a:cubicBezTo>
                  <a:cubicBezTo>
                    <a:pt x="6606" y="18069"/>
                    <a:pt x="6897" y="17984"/>
                    <a:pt x="7145" y="17901"/>
                  </a:cubicBezTo>
                  <a:cubicBezTo>
                    <a:pt x="7394" y="17816"/>
                    <a:pt x="7498" y="17705"/>
                    <a:pt x="7463" y="17564"/>
                  </a:cubicBezTo>
                  <a:cubicBezTo>
                    <a:pt x="7428" y="17432"/>
                    <a:pt x="7412" y="17311"/>
                    <a:pt x="7412" y="17205"/>
                  </a:cubicBezTo>
                  <a:lnTo>
                    <a:pt x="7412" y="16903"/>
                  </a:lnTo>
                  <a:cubicBezTo>
                    <a:pt x="7428" y="16574"/>
                    <a:pt x="7519" y="16330"/>
                    <a:pt x="7687" y="16169"/>
                  </a:cubicBezTo>
                  <a:cubicBezTo>
                    <a:pt x="7853" y="16010"/>
                    <a:pt x="8034" y="15866"/>
                    <a:pt x="8224" y="15728"/>
                  </a:cubicBezTo>
                  <a:cubicBezTo>
                    <a:pt x="8416" y="15593"/>
                    <a:pt x="8584" y="15446"/>
                    <a:pt x="8729" y="15293"/>
                  </a:cubicBezTo>
                  <a:cubicBezTo>
                    <a:pt x="8873" y="15140"/>
                    <a:pt x="8945" y="14900"/>
                    <a:pt x="8945" y="14571"/>
                  </a:cubicBezTo>
                  <a:cubicBezTo>
                    <a:pt x="8945" y="14204"/>
                    <a:pt x="8777" y="13875"/>
                    <a:pt x="8440" y="13578"/>
                  </a:cubicBezTo>
                  <a:cubicBezTo>
                    <a:pt x="8104" y="13281"/>
                    <a:pt x="7706" y="13090"/>
                    <a:pt x="7247" y="12996"/>
                  </a:cubicBezTo>
                  <a:cubicBezTo>
                    <a:pt x="6251" y="12811"/>
                    <a:pt x="5311" y="12497"/>
                    <a:pt x="4435" y="12062"/>
                  </a:cubicBezTo>
                  <a:cubicBezTo>
                    <a:pt x="3554" y="11628"/>
                    <a:pt x="2790" y="11128"/>
                    <a:pt x="2133" y="10570"/>
                  </a:cubicBezTo>
                  <a:cubicBezTo>
                    <a:pt x="1479" y="10012"/>
                    <a:pt x="958" y="9416"/>
                    <a:pt x="574" y="8781"/>
                  </a:cubicBezTo>
                  <a:cubicBezTo>
                    <a:pt x="189" y="8153"/>
                    <a:pt x="0" y="7542"/>
                    <a:pt x="0" y="6949"/>
                  </a:cubicBezTo>
                  <a:lnTo>
                    <a:pt x="0" y="4320"/>
                  </a:lnTo>
                  <a:cubicBezTo>
                    <a:pt x="0" y="4009"/>
                    <a:pt x="93" y="3756"/>
                    <a:pt x="285" y="3553"/>
                  </a:cubicBezTo>
                  <a:cubicBezTo>
                    <a:pt x="475" y="3354"/>
                    <a:pt x="712" y="3254"/>
                    <a:pt x="998" y="3254"/>
                  </a:cubicBezTo>
                  <a:lnTo>
                    <a:pt x="5124" y="3254"/>
                  </a:lnTo>
                  <a:cubicBezTo>
                    <a:pt x="5108" y="3139"/>
                    <a:pt x="5097" y="3025"/>
                    <a:pt x="5097" y="2901"/>
                  </a:cubicBezTo>
                  <a:lnTo>
                    <a:pt x="5097" y="2564"/>
                  </a:lnTo>
                  <a:lnTo>
                    <a:pt x="5097" y="2505"/>
                  </a:lnTo>
                  <a:cubicBezTo>
                    <a:pt x="5097" y="2005"/>
                    <a:pt x="5118" y="1594"/>
                    <a:pt x="5156" y="1265"/>
                  </a:cubicBezTo>
                  <a:cubicBezTo>
                    <a:pt x="5193" y="939"/>
                    <a:pt x="5260" y="684"/>
                    <a:pt x="5353" y="499"/>
                  </a:cubicBezTo>
                  <a:cubicBezTo>
                    <a:pt x="5444" y="320"/>
                    <a:pt x="5580" y="187"/>
                    <a:pt x="5754" y="111"/>
                  </a:cubicBezTo>
                  <a:cubicBezTo>
                    <a:pt x="5928" y="38"/>
                    <a:pt x="6165" y="0"/>
                    <a:pt x="6464" y="0"/>
                  </a:cubicBezTo>
                  <a:lnTo>
                    <a:pt x="15132" y="0"/>
                  </a:lnTo>
                  <a:cubicBezTo>
                    <a:pt x="15410" y="0"/>
                    <a:pt x="15645" y="38"/>
                    <a:pt x="15829" y="111"/>
                  </a:cubicBezTo>
                  <a:cubicBezTo>
                    <a:pt x="16011" y="187"/>
                    <a:pt x="16149" y="320"/>
                    <a:pt x="16243" y="499"/>
                  </a:cubicBezTo>
                  <a:cubicBezTo>
                    <a:pt x="16336" y="684"/>
                    <a:pt x="16403" y="939"/>
                    <a:pt x="16435" y="1265"/>
                  </a:cubicBezTo>
                  <a:cubicBezTo>
                    <a:pt x="16470" y="1594"/>
                    <a:pt x="16486" y="2006"/>
                    <a:pt x="16486" y="2505"/>
                  </a:cubicBezTo>
                  <a:lnTo>
                    <a:pt x="16486" y="2863"/>
                  </a:lnTo>
                  <a:cubicBezTo>
                    <a:pt x="16486" y="2989"/>
                    <a:pt x="16478" y="3119"/>
                    <a:pt x="16459" y="3251"/>
                  </a:cubicBezTo>
                  <a:lnTo>
                    <a:pt x="20603" y="3251"/>
                  </a:lnTo>
                  <a:cubicBezTo>
                    <a:pt x="20884" y="3251"/>
                    <a:pt x="21119" y="3351"/>
                    <a:pt x="21314" y="3550"/>
                  </a:cubicBezTo>
                  <a:cubicBezTo>
                    <a:pt x="21503" y="3753"/>
                    <a:pt x="21599" y="4006"/>
                    <a:pt x="21599" y="4317"/>
                  </a:cubicBezTo>
                  <a:lnTo>
                    <a:pt x="21599" y="6949"/>
                  </a:lnTo>
                  <a:close/>
                  <a:moveTo>
                    <a:pt x="6283" y="10550"/>
                  </a:moveTo>
                  <a:cubicBezTo>
                    <a:pt x="6072" y="9798"/>
                    <a:pt x="5882" y="8978"/>
                    <a:pt x="5714" y="8082"/>
                  </a:cubicBezTo>
                  <a:cubicBezTo>
                    <a:pt x="5548" y="7189"/>
                    <a:pt x="5407" y="6299"/>
                    <a:pt x="5287" y="5415"/>
                  </a:cubicBezTo>
                  <a:lnTo>
                    <a:pt x="1962" y="5415"/>
                  </a:lnTo>
                  <a:lnTo>
                    <a:pt x="1962" y="6949"/>
                  </a:lnTo>
                  <a:cubicBezTo>
                    <a:pt x="1962" y="7137"/>
                    <a:pt x="2064" y="7389"/>
                    <a:pt x="2264" y="7709"/>
                  </a:cubicBezTo>
                  <a:cubicBezTo>
                    <a:pt x="2462" y="8029"/>
                    <a:pt x="2753" y="8358"/>
                    <a:pt x="3126" y="8699"/>
                  </a:cubicBezTo>
                  <a:cubicBezTo>
                    <a:pt x="3500" y="9040"/>
                    <a:pt x="3954" y="9381"/>
                    <a:pt x="4488" y="9707"/>
                  </a:cubicBezTo>
                  <a:cubicBezTo>
                    <a:pt x="5022" y="10033"/>
                    <a:pt x="5618" y="10315"/>
                    <a:pt x="6283" y="10550"/>
                  </a:cubicBezTo>
                  <a:moveTo>
                    <a:pt x="19629" y="5415"/>
                  </a:moveTo>
                  <a:lnTo>
                    <a:pt x="16280" y="5415"/>
                  </a:lnTo>
                  <a:cubicBezTo>
                    <a:pt x="16179" y="6299"/>
                    <a:pt x="16043" y="7189"/>
                    <a:pt x="15877" y="8082"/>
                  </a:cubicBezTo>
                  <a:cubicBezTo>
                    <a:pt x="15712" y="8978"/>
                    <a:pt x="15522" y="9798"/>
                    <a:pt x="15308" y="10550"/>
                  </a:cubicBezTo>
                  <a:cubicBezTo>
                    <a:pt x="15973" y="10315"/>
                    <a:pt x="16574" y="10033"/>
                    <a:pt x="17105" y="9707"/>
                  </a:cubicBezTo>
                  <a:cubicBezTo>
                    <a:pt x="17637" y="9381"/>
                    <a:pt x="18091" y="9040"/>
                    <a:pt x="18467" y="8699"/>
                  </a:cubicBezTo>
                  <a:cubicBezTo>
                    <a:pt x="18844" y="8358"/>
                    <a:pt x="19130" y="8029"/>
                    <a:pt x="19330" y="7709"/>
                  </a:cubicBezTo>
                  <a:cubicBezTo>
                    <a:pt x="19530" y="7389"/>
                    <a:pt x="19629" y="7137"/>
                    <a:pt x="19629" y="6949"/>
                  </a:cubicBezTo>
                  <a:lnTo>
                    <a:pt x="19629" y="5415"/>
                  </a:lnTo>
                  <a:close/>
                </a:path>
              </a:pathLst>
            </a:custGeom>
            <a:solidFill>
              <a:schemeClr val="bg1"/>
            </a:solidFill>
            <a:ln>
              <a:noFill/>
            </a:ln>
            <a:effectLst/>
          </p:spPr>
          <p:txBody>
            <a:bodyPr lIns="101578" tIns="101578" rIns="101578" bIns="101578" anchor="ctr"/>
            <a:lstStyle/>
            <a:p>
              <a:pPr defTabSz="914400">
                <a:defRPr/>
              </a:pPr>
              <a:endParaRPr lang="es-ES" sz="3600" dirty="0">
                <a:solidFill>
                  <a:schemeClr val="bg1">
                    <a:lumMod val="50000"/>
                  </a:schemeClr>
                </a:solidFill>
                <a:effectLst>
                  <a:outerShdw blurRad="38100" dist="38100" dir="2700000" algn="tl">
                    <a:srgbClr val="000000"/>
                  </a:outerShdw>
                </a:effectLst>
                <a:cs typeface="+mn-ea"/>
                <a:sym typeface="+mn-lt"/>
              </a:endParaRPr>
            </a:p>
          </p:txBody>
        </p:sp>
        <p:sp>
          <p:nvSpPr>
            <p:cNvPr id="16" name="AutoShape 38"/>
            <p:cNvSpPr/>
            <p:nvPr/>
          </p:nvSpPr>
          <p:spPr bwMode="auto">
            <a:xfrm>
              <a:off x="3024105" y="4519587"/>
              <a:ext cx="325285" cy="3266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2" y="2850"/>
                  </a:moveTo>
                  <a:cubicBezTo>
                    <a:pt x="18363" y="3806"/>
                    <a:pt x="19524" y="5033"/>
                    <a:pt x="20354" y="6530"/>
                  </a:cubicBezTo>
                  <a:cubicBezTo>
                    <a:pt x="21184" y="8031"/>
                    <a:pt x="21599" y="9635"/>
                    <a:pt x="21599" y="11342"/>
                  </a:cubicBezTo>
                  <a:cubicBezTo>
                    <a:pt x="21599" y="12759"/>
                    <a:pt x="21318" y="14087"/>
                    <a:pt x="20754" y="15328"/>
                  </a:cubicBezTo>
                  <a:cubicBezTo>
                    <a:pt x="20184" y="16569"/>
                    <a:pt x="19415" y="17654"/>
                    <a:pt x="18433" y="18587"/>
                  </a:cubicBezTo>
                  <a:cubicBezTo>
                    <a:pt x="17451" y="19520"/>
                    <a:pt x="16300" y="20255"/>
                    <a:pt x="14984" y="20793"/>
                  </a:cubicBezTo>
                  <a:cubicBezTo>
                    <a:pt x="13669" y="21332"/>
                    <a:pt x="12269" y="21599"/>
                    <a:pt x="10775" y="21599"/>
                  </a:cubicBezTo>
                  <a:cubicBezTo>
                    <a:pt x="9287" y="21599"/>
                    <a:pt x="7890" y="21332"/>
                    <a:pt x="6584" y="20793"/>
                  </a:cubicBezTo>
                  <a:cubicBezTo>
                    <a:pt x="5278" y="20255"/>
                    <a:pt x="4136" y="19520"/>
                    <a:pt x="3160" y="18587"/>
                  </a:cubicBezTo>
                  <a:cubicBezTo>
                    <a:pt x="2184" y="17654"/>
                    <a:pt x="1412" y="16569"/>
                    <a:pt x="845" y="15328"/>
                  </a:cubicBezTo>
                  <a:cubicBezTo>
                    <a:pt x="278" y="14087"/>
                    <a:pt x="0" y="12759"/>
                    <a:pt x="0" y="11342"/>
                  </a:cubicBezTo>
                  <a:cubicBezTo>
                    <a:pt x="0" y="9635"/>
                    <a:pt x="415" y="8031"/>
                    <a:pt x="1245" y="6530"/>
                  </a:cubicBezTo>
                  <a:cubicBezTo>
                    <a:pt x="2075" y="5033"/>
                    <a:pt x="3236" y="3806"/>
                    <a:pt x="4724" y="2850"/>
                  </a:cubicBezTo>
                  <a:cubicBezTo>
                    <a:pt x="4839" y="2761"/>
                    <a:pt x="4975" y="2732"/>
                    <a:pt x="5130" y="2770"/>
                  </a:cubicBezTo>
                  <a:cubicBezTo>
                    <a:pt x="5306" y="2804"/>
                    <a:pt x="5430" y="2879"/>
                    <a:pt x="5493" y="2989"/>
                  </a:cubicBezTo>
                  <a:lnTo>
                    <a:pt x="6800" y="4797"/>
                  </a:lnTo>
                  <a:cubicBezTo>
                    <a:pt x="6896" y="4906"/>
                    <a:pt x="6927" y="5033"/>
                    <a:pt x="6887" y="5174"/>
                  </a:cubicBezTo>
                  <a:cubicBezTo>
                    <a:pt x="6848" y="5318"/>
                    <a:pt x="6769" y="5436"/>
                    <a:pt x="6654" y="5525"/>
                  </a:cubicBezTo>
                  <a:cubicBezTo>
                    <a:pt x="5630" y="6185"/>
                    <a:pt x="4833" y="7026"/>
                    <a:pt x="4269" y="8042"/>
                  </a:cubicBezTo>
                  <a:cubicBezTo>
                    <a:pt x="3703" y="9056"/>
                    <a:pt x="3421" y="10156"/>
                    <a:pt x="3421" y="11342"/>
                  </a:cubicBezTo>
                  <a:cubicBezTo>
                    <a:pt x="3421" y="12298"/>
                    <a:pt x="3612" y="13208"/>
                    <a:pt x="3993" y="14066"/>
                  </a:cubicBezTo>
                  <a:cubicBezTo>
                    <a:pt x="4375" y="14925"/>
                    <a:pt x="4900" y="15667"/>
                    <a:pt x="5569" y="16298"/>
                  </a:cubicBezTo>
                  <a:cubicBezTo>
                    <a:pt x="6236" y="16929"/>
                    <a:pt x="7021" y="17430"/>
                    <a:pt x="7918" y="17796"/>
                  </a:cubicBezTo>
                  <a:cubicBezTo>
                    <a:pt x="8815" y="18161"/>
                    <a:pt x="9769" y="18346"/>
                    <a:pt x="10772" y="18346"/>
                  </a:cubicBezTo>
                  <a:cubicBezTo>
                    <a:pt x="11778" y="18346"/>
                    <a:pt x="12733" y="18161"/>
                    <a:pt x="13639" y="17796"/>
                  </a:cubicBezTo>
                  <a:cubicBezTo>
                    <a:pt x="14542" y="17430"/>
                    <a:pt x="15333" y="16929"/>
                    <a:pt x="16009" y="16298"/>
                  </a:cubicBezTo>
                  <a:cubicBezTo>
                    <a:pt x="16684" y="15668"/>
                    <a:pt x="17215" y="14927"/>
                    <a:pt x="17596" y="14075"/>
                  </a:cubicBezTo>
                  <a:cubicBezTo>
                    <a:pt x="17978" y="13220"/>
                    <a:pt x="18169" y="12307"/>
                    <a:pt x="18169" y="11342"/>
                  </a:cubicBezTo>
                  <a:cubicBezTo>
                    <a:pt x="18169" y="10156"/>
                    <a:pt x="17881" y="9056"/>
                    <a:pt x="17312" y="8042"/>
                  </a:cubicBezTo>
                  <a:cubicBezTo>
                    <a:pt x="16742" y="7023"/>
                    <a:pt x="15951" y="6185"/>
                    <a:pt x="14933" y="5525"/>
                  </a:cubicBezTo>
                  <a:cubicBezTo>
                    <a:pt x="14800" y="5436"/>
                    <a:pt x="14721" y="5324"/>
                    <a:pt x="14703" y="5197"/>
                  </a:cubicBezTo>
                  <a:cubicBezTo>
                    <a:pt x="14663" y="5050"/>
                    <a:pt x="14693" y="4915"/>
                    <a:pt x="14787" y="4797"/>
                  </a:cubicBezTo>
                  <a:lnTo>
                    <a:pt x="16066" y="2989"/>
                  </a:lnTo>
                  <a:cubicBezTo>
                    <a:pt x="16160" y="2879"/>
                    <a:pt x="16284" y="2810"/>
                    <a:pt x="16436" y="2784"/>
                  </a:cubicBezTo>
                  <a:cubicBezTo>
                    <a:pt x="16593" y="2755"/>
                    <a:pt x="16739" y="2778"/>
                    <a:pt x="16872" y="2850"/>
                  </a:cubicBezTo>
                  <a:moveTo>
                    <a:pt x="9663" y="10778"/>
                  </a:moveTo>
                  <a:cubicBezTo>
                    <a:pt x="9509" y="10778"/>
                    <a:pt x="9375" y="10726"/>
                    <a:pt x="9263" y="10625"/>
                  </a:cubicBezTo>
                  <a:cubicBezTo>
                    <a:pt x="9154" y="10524"/>
                    <a:pt x="9096" y="10398"/>
                    <a:pt x="9096" y="10239"/>
                  </a:cubicBezTo>
                  <a:lnTo>
                    <a:pt x="9096" y="535"/>
                  </a:lnTo>
                  <a:cubicBezTo>
                    <a:pt x="9096" y="388"/>
                    <a:pt x="9151" y="264"/>
                    <a:pt x="9257" y="158"/>
                  </a:cubicBezTo>
                  <a:cubicBezTo>
                    <a:pt x="9363" y="48"/>
                    <a:pt x="9496" y="0"/>
                    <a:pt x="9663" y="0"/>
                  </a:cubicBezTo>
                  <a:lnTo>
                    <a:pt x="11942" y="0"/>
                  </a:lnTo>
                  <a:cubicBezTo>
                    <a:pt x="12096" y="0"/>
                    <a:pt x="12230" y="48"/>
                    <a:pt x="12339" y="158"/>
                  </a:cubicBezTo>
                  <a:cubicBezTo>
                    <a:pt x="12451" y="264"/>
                    <a:pt x="12509" y="388"/>
                    <a:pt x="12509" y="535"/>
                  </a:cubicBezTo>
                  <a:lnTo>
                    <a:pt x="12509" y="10239"/>
                  </a:lnTo>
                  <a:cubicBezTo>
                    <a:pt x="12509" y="10386"/>
                    <a:pt x="12454" y="10513"/>
                    <a:pt x="12348" y="10620"/>
                  </a:cubicBezTo>
                  <a:cubicBezTo>
                    <a:pt x="12242" y="10723"/>
                    <a:pt x="12106" y="10778"/>
                    <a:pt x="11942" y="10778"/>
                  </a:cubicBezTo>
                  <a:lnTo>
                    <a:pt x="9663" y="10778"/>
                  </a:lnTo>
                  <a:close/>
                </a:path>
              </a:pathLst>
            </a:custGeom>
            <a:solidFill>
              <a:schemeClr val="bg1"/>
            </a:solidFill>
            <a:ln>
              <a:noFill/>
            </a:ln>
            <a:effectLst/>
          </p:spPr>
          <p:txBody>
            <a:bodyPr lIns="101578" tIns="101578" rIns="101578" bIns="101578" anchor="ctr"/>
            <a:lstStyle/>
            <a:p>
              <a:pPr defTabSz="914400">
                <a:defRPr/>
              </a:pPr>
              <a:endParaRPr lang="es-ES" sz="3600" dirty="0">
                <a:solidFill>
                  <a:schemeClr val="bg1">
                    <a:lumMod val="50000"/>
                  </a:schemeClr>
                </a:solidFill>
                <a:effectLst>
                  <a:outerShdw blurRad="38100" dist="38100" dir="2700000" algn="tl">
                    <a:srgbClr val="000000"/>
                  </a:outerShdw>
                </a:effectLst>
                <a:cs typeface="+mn-ea"/>
                <a:sym typeface="+mn-lt"/>
              </a:endParaRPr>
            </a:p>
          </p:txBody>
        </p:sp>
      </p:grpSp>
      <p:grpSp>
        <p:nvGrpSpPr>
          <p:cNvPr id="17" name="组合 16"/>
          <p:cNvGrpSpPr/>
          <p:nvPr/>
        </p:nvGrpSpPr>
        <p:grpSpPr>
          <a:xfrm>
            <a:off x="4181280" y="1616488"/>
            <a:ext cx="3997218" cy="3913579"/>
            <a:chOff x="4251438" y="2392844"/>
            <a:chExt cx="4283736" cy="4194102"/>
          </a:xfrm>
        </p:grpSpPr>
        <p:sp>
          <p:nvSpPr>
            <p:cNvPr id="18" name="椭圆 17"/>
            <p:cNvSpPr/>
            <p:nvPr/>
          </p:nvSpPr>
          <p:spPr>
            <a:xfrm>
              <a:off x="4875138" y="3541273"/>
              <a:ext cx="3045672" cy="3045673"/>
            </a:xfrm>
            <a:prstGeom prst="ellipse">
              <a:avLst/>
            </a:prstGeom>
            <a:noFill/>
            <a:ln w="762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b" anchorCtr="1"/>
            <a:lstStyle/>
            <a:p>
              <a:pPr algn="ctr">
                <a:defRPr/>
              </a:pPr>
              <a:r>
                <a:rPr lang="zh-CN" altLang="en-US" sz="2800" b="1" dirty="0">
                  <a:solidFill>
                    <a:schemeClr val="bg1">
                      <a:lumMod val="50000"/>
                    </a:schemeClr>
                  </a:solidFill>
                  <a:cs typeface="+mn-ea"/>
                  <a:sym typeface="+mn-lt"/>
                </a:rPr>
                <a:t>不足之处</a:t>
              </a:r>
              <a:endParaRPr lang="zh-CN" altLang="en-US" sz="2800" b="1" dirty="0">
                <a:solidFill>
                  <a:schemeClr val="bg1">
                    <a:lumMod val="50000"/>
                  </a:schemeClr>
                </a:solidFill>
                <a:cs typeface="+mn-ea"/>
                <a:sym typeface="+mn-lt"/>
              </a:endParaRPr>
            </a:p>
          </p:txBody>
        </p:sp>
        <p:sp>
          <p:nvSpPr>
            <p:cNvPr id="19" name="任意多边形 9"/>
            <p:cNvSpPr/>
            <p:nvPr/>
          </p:nvSpPr>
          <p:spPr>
            <a:xfrm>
              <a:off x="4255173" y="2392844"/>
              <a:ext cx="2016754" cy="2321134"/>
            </a:xfrm>
            <a:custGeom>
              <a:avLst/>
              <a:gdLst>
                <a:gd name="connsiteX0" fmla="*/ 1710175 w 1714090"/>
                <a:gd name="connsiteY0" fmla="*/ 0 h 1972478"/>
                <a:gd name="connsiteX1" fmla="*/ 1714090 w 1714090"/>
                <a:gd name="connsiteY1" fmla="*/ 1972478 h 1972478"/>
                <a:gd name="connsiteX2" fmla="*/ 0 w 1714090"/>
                <a:gd name="connsiteY2" fmla="*/ 982847 h 1972478"/>
              </a:gdLst>
              <a:ahLst/>
              <a:cxnLst>
                <a:cxn ang="0">
                  <a:pos x="connsiteX0" y="connsiteY0"/>
                </a:cxn>
                <a:cxn ang="0">
                  <a:pos x="connsiteX1" y="connsiteY1"/>
                </a:cxn>
                <a:cxn ang="0">
                  <a:pos x="connsiteX2" y="connsiteY2"/>
                </a:cxn>
              </a:cxnLst>
              <a:rect l="l" t="t" r="r" b="b"/>
              <a:pathLst>
                <a:path w="1714090" h="1972478">
                  <a:moveTo>
                    <a:pt x="1710175" y="0"/>
                  </a:moveTo>
                  <a:lnTo>
                    <a:pt x="1714090" y="1972478"/>
                  </a:lnTo>
                  <a:lnTo>
                    <a:pt x="0" y="982847"/>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04000" anchor="ctr"/>
            <a:lstStyle/>
            <a:p>
              <a:pPr algn="ctr">
                <a:defRPr/>
              </a:pPr>
              <a:r>
                <a:rPr lang="zh-CN" altLang="en-US" sz="2000" dirty="0">
                  <a:solidFill>
                    <a:srgbClr val="FFFFFF"/>
                  </a:solidFill>
                  <a:cs typeface="+mn-ea"/>
                  <a:sym typeface="+mn-lt"/>
                </a:rPr>
                <a:t>文字</a:t>
              </a:r>
              <a:endParaRPr lang="zh-CN" altLang="en-US" sz="2000" dirty="0">
                <a:solidFill>
                  <a:srgbClr val="FFFFFF"/>
                </a:solidFill>
                <a:cs typeface="+mn-ea"/>
                <a:sym typeface="+mn-lt"/>
              </a:endParaRPr>
            </a:p>
          </p:txBody>
        </p:sp>
        <p:sp>
          <p:nvSpPr>
            <p:cNvPr id="20" name="任意多边形 10"/>
            <p:cNvSpPr/>
            <p:nvPr/>
          </p:nvSpPr>
          <p:spPr>
            <a:xfrm>
              <a:off x="6512818" y="3862460"/>
              <a:ext cx="2014887" cy="2319267"/>
            </a:xfrm>
            <a:custGeom>
              <a:avLst/>
              <a:gdLst>
                <a:gd name="connsiteX0" fmla="*/ 1710174 w 1714090"/>
                <a:gd name="connsiteY0" fmla="*/ 0 h 1972478"/>
                <a:gd name="connsiteX1" fmla="*/ 1714090 w 1714090"/>
                <a:gd name="connsiteY1" fmla="*/ 1972478 h 1972478"/>
                <a:gd name="connsiteX2" fmla="*/ 0 w 1714090"/>
                <a:gd name="connsiteY2" fmla="*/ 982848 h 1972478"/>
              </a:gdLst>
              <a:ahLst/>
              <a:cxnLst>
                <a:cxn ang="0">
                  <a:pos x="connsiteX0" y="connsiteY0"/>
                </a:cxn>
                <a:cxn ang="0">
                  <a:pos x="connsiteX1" y="connsiteY1"/>
                </a:cxn>
                <a:cxn ang="0">
                  <a:pos x="connsiteX2" y="connsiteY2"/>
                </a:cxn>
              </a:cxnLst>
              <a:rect l="l" t="t" r="r" b="b"/>
              <a:pathLst>
                <a:path w="1714090" h="1972478">
                  <a:moveTo>
                    <a:pt x="1710174" y="0"/>
                  </a:moveTo>
                  <a:lnTo>
                    <a:pt x="1714090" y="1972478"/>
                  </a:lnTo>
                  <a:lnTo>
                    <a:pt x="0" y="982848"/>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24000" rIns="0" anchor="ctr"/>
            <a:lstStyle/>
            <a:p>
              <a:pPr algn="ctr">
                <a:defRPr/>
              </a:pPr>
              <a:r>
                <a:rPr lang="zh-CN" altLang="en-US" sz="2000" dirty="0">
                  <a:solidFill>
                    <a:srgbClr val="FFFFFF"/>
                  </a:solidFill>
                  <a:cs typeface="+mn-ea"/>
                  <a:sym typeface="+mn-lt"/>
                </a:rPr>
                <a:t>文字</a:t>
              </a:r>
              <a:endParaRPr lang="zh-CN" altLang="en-US" sz="2000" dirty="0">
                <a:solidFill>
                  <a:srgbClr val="FFFFFF"/>
                </a:solidFill>
                <a:cs typeface="+mn-ea"/>
                <a:sym typeface="+mn-lt"/>
              </a:endParaRPr>
            </a:p>
          </p:txBody>
        </p:sp>
        <p:sp>
          <p:nvSpPr>
            <p:cNvPr id="21" name="任意多边形 11"/>
            <p:cNvSpPr/>
            <p:nvPr/>
          </p:nvSpPr>
          <p:spPr>
            <a:xfrm>
              <a:off x="4251438" y="3862460"/>
              <a:ext cx="2016754" cy="2319267"/>
            </a:xfrm>
            <a:custGeom>
              <a:avLst/>
              <a:gdLst>
                <a:gd name="connsiteX0" fmla="*/ 3917 w 1714090"/>
                <a:gd name="connsiteY0" fmla="*/ 0 h 1972478"/>
                <a:gd name="connsiteX1" fmla="*/ 1714090 w 1714090"/>
                <a:gd name="connsiteY1" fmla="*/ 982848 h 1972478"/>
                <a:gd name="connsiteX2" fmla="*/ 0 w 1714090"/>
                <a:gd name="connsiteY2" fmla="*/ 1972478 h 1972478"/>
              </a:gdLst>
              <a:ahLst/>
              <a:cxnLst>
                <a:cxn ang="0">
                  <a:pos x="connsiteX0" y="connsiteY0"/>
                </a:cxn>
                <a:cxn ang="0">
                  <a:pos x="connsiteX1" y="connsiteY1"/>
                </a:cxn>
                <a:cxn ang="0">
                  <a:pos x="connsiteX2" y="connsiteY2"/>
                </a:cxn>
              </a:cxnLst>
              <a:rect l="l" t="t" r="r" b="b"/>
              <a:pathLst>
                <a:path w="1714090" h="1972478">
                  <a:moveTo>
                    <a:pt x="3917" y="0"/>
                  </a:moveTo>
                  <a:lnTo>
                    <a:pt x="1714090" y="982848"/>
                  </a:lnTo>
                  <a:lnTo>
                    <a:pt x="0" y="1972478"/>
                  </a:lnTo>
                  <a:close/>
                </a:path>
              </a:pathLst>
            </a:cu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324000" anchor="ctr"/>
            <a:lstStyle/>
            <a:p>
              <a:pPr algn="ctr">
                <a:defRPr/>
              </a:pPr>
              <a:r>
                <a:rPr lang="zh-CN" altLang="en-US" sz="2000" dirty="0">
                  <a:solidFill>
                    <a:srgbClr val="FFFFFF"/>
                  </a:solidFill>
                  <a:cs typeface="+mn-ea"/>
                  <a:sym typeface="+mn-lt"/>
                </a:rPr>
                <a:t>文字</a:t>
              </a:r>
              <a:endParaRPr lang="zh-CN" altLang="en-US" sz="2000" dirty="0">
                <a:solidFill>
                  <a:srgbClr val="FFFFFF"/>
                </a:solidFill>
                <a:cs typeface="+mn-ea"/>
                <a:sym typeface="+mn-lt"/>
              </a:endParaRPr>
            </a:p>
          </p:txBody>
        </p:sp>
        <p:sp>
          <p:nvSpPr>
            <p:cNvPr id="22" name="任意多边形 12"/>
            <p:cNvSpPr/>
            <p:nvPr/>
          </p:nvSpPr>
          <p:spPr>
            <a:xfrm>
              <a:off x="6520287" y="2392844"/>
              <a:ext cx="2014887" cy="2321134"/>
            </a:xfrm>
            <a:custGeom>
              <a:avLst/>
              <a:gdLst>
                <a:gd name="connsiteX0" fmla="*/ 3915 w 1714090"/>
                <a:gd name="connsiteY0" fmla="*/ 0 h 1972478"/>
                <a:gd name="connsiteX1" fmla="*/ 1714090 w 1714090"/>
                <a:gd name="connsiteY1" fmla="*/ 982847 h 1972478"/>
                <a:gd name="connsiteX2" fmla="*/ 0 w 1714090"/>
                <a:gd name="connsiteY2" fmla="*/ 1972478 h 1972478"/>
              </a:gdLst>
              <a:ahLst/>
              <a:cxnLst>
                <a:cxn ang="0">
                  <a:pos x="connsiteX0" y="connsiteY0"/>
                </a:cxn>
                <a:cxn ang="0">
                  <a:pos x="connsiteX1" y="connsiteY1"/>
                </a:cxn>
                <a:cxn ang="0">
                  <a:pos x="connsiteX2" y="connsiteY2"/>
                </a:cxn>
              </a:cxnLst>
              <a:rect l="l" t="t" r="r" b="b"/>
              <a:pathLst>
                <a:path w="1714090" h="1972478">
                  <a:moveTo>
                    <a:pt x="3915" y="0"/>
                  </a:moveTo>
                  <a:lnTo>
                    <a:pt x="1714090" y="982847"/>
                  </a:lnTo>
                  <a:lnTo>
                    <a:pt x="0" y="1972478"/>
                  </a:lnTo>
                  <a:close/>
                </a:path>
              </a:pathLst>
            </a:cu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rIns="468000" anchor="ctr"/>
            <a:lstStyle/>
            <a:p>
              <a:pPr algn="ctr">
                <a:defRPr/>
              </a:pPr>
              <a:r>
                <a:rPr lang="zh-CN" altLang="en-US" sz="2000" dirty="0">
                  <a:solidFill>
                    <a:srgbClr val="FFFFFF"/>
                  </a:solidFill>
                  <a:cs typeface="+mn-ea"/>
                  <a:sym typeface="+mn-lt"/>
                </a:rPr>
                <a:t>文字</a:t>
              </a:r>
              <a:endParaRPr lang="zh-CN" altLang="en-US" sz="2000" dirty="0">
                <a:solidFill>
                  <a:srgbClr val="FFFFFF"/>
                </a:solidFill>
                <a:cs typeface="+mn-ea"/>
                <a:sym typeface="+mn-lt"/>
              </a:endParaRPr>
            </a:p>
          </p:txBody>
        </p:sp>
      </p:grpSp>
      <p:sp>
        <p:nvSpPr>
          <p:cNvPr id="24" name="PA-文本框 42"/>
          <p:cNvSpPr txBox="1"/>
          <p:nvPr>
            <p:custDataLst>
              <p:tags r:id="rId2"/>
            </p:custDataLst>
          </p:nvPr>
        </p:nvSpPr>
        <p:spPr>
          <a:xfrm>
            <a:off x="9348499" y="2232273"/>
            <a:ext cx="2306472" cy="812530"/>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sz="12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200" dirty="0">
              <a:solidFill>
                <a:schemeClr val="bg1">
                  <a:lumMod val="65000"/>
                </a:schemeClr>
              </a:solidFill>
              <a:latin typeface="+mn-lt"/>
              <a:ea typeface="+mn-ea"/>
              <a:cs typeface="+mn-ea"/>
              <a:sym typeface="+mn-lt"/>
            </a:endParaRPr>
          </a:p>
        </p:txBody>
      </p:sp>
      <p:sp>
        <p:nvSpPr>
          <p:cNvPr id="26" name="PA-文本框 42"/>
          <p:cNvSpPr txBox="1"/>
          <p:nvPr>
            <p:custDataLst>
              <p:tags r:id="rId3"/>
            </p:custDataLst>
          </p:nvPr>
        </p:nvSpPr>
        <p:spPr>
          <a:xfrm>
            <a:off x="9348499" y="4564936"/>
            <a:ext cx="2306472" cy="812530"/>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sz="12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200" dirty="0">
              <a:solidFill>
                <a:schemeClr val="bg1">
                  <a:lumMod val="65000"/>
                </a:schemeClr>
              </a:solidFill>
              <a:latin typeface="+mn-lt"/>
              <a:ea typeface="+mn-ea"/>
              <a:cs typeface="+mn-ea"/>
              <a:sym typeface="+mn-lt"/>
            </a:endParaRPr>
          </a:p>
        </p:txBody>
      </p:sp>
      <p:sp>
        <p:nvSpPr>
          <p:cNvPr id="27" name="PA-文本框 6"/>
          <p:cNvSpPr txBox="1"/>
          <p:nvPr>
            <p:custDataLst>
              <p:tags r:id="rId4"/>
            </p:custDataLst>
          </p:nvPr>
        </p:nvSpPr>
        <p:spPr>
          <a:xfrm>
            <a:off x="314375" y="1685378"/>
            <a:ext cx="2535269" cy="553998"/>
          </a:xfrm>
          <a:prstGeom prst="rect">
            <a:avLst/>
          </a:prstGeom>
          <a:noFill/>
        </p:spPr>
        <p:txBody>
          <a:bodyPr wrap="square" rtlCol="0">
            <a:spAutoFit/>
          </a:bodyPr>
          <a:lstStyle/>
          <a:p>
            <a:pPr algn="r"/>
            <a:r>
              <a:rPr lang="zh-CN" altLang="en-US" b="1" dirty="0">
                <a:solidFill>
                  <a:schemeClr val="tx1">
                    <a:lumMod val="75000"/>
                    <a:lumOff val="25000"/>
                  </a:schemeClr>
                </a:solidFill>
                <a:cs typeface="+mn-ea"/>
                <a:sym typeface="+mn-lt"/>
              </a:rPr>
              <a:t>开展员工培训</a:t>
            </a:r>
            <a:endParaRPr lang="en-US" altLang="zh-CN" b="1" dirty="0">
              <a:solidFill>
                <a:schemeClr val="tx1">
                  <a:lumMod val="75000"/>
                  <a:lumOff val="25000"/>
                </a:schemeClr>
              </a:solidFill>
              <a:cs typeface="+mn-ea"/>
              <a:sym typeface="+mn-lt"/>
            </a:endParaRPr>
          </a:p>
          <a:p>
            <a:pPr algn="r"/>
            <a:r>
              <a:rPr lang="en-US" sz="1200" b="1" dirty="0">
                <a:solidFill>
                  <a:schemeClr val="tx1">
                    <a:lumMod val="75000"/>
                    <a:lumOff val="25000"/>
                  </a:schemeClr>
                </a:solidFill>
                <a:cs typeface="+mn-ea"/>
                <a:sym typeface="+mn-lt"/>
              </a:rPr>
              <a:t>OUR COMPANY</a:t>
            </a:r>
            <a:endParaRPr lang="en-US" sz="1200" b="1" dirty="0">
              <a:solidFill>
                <a:schemeClr val="tx1">
                  <a:lumMod val="75000"/>
                  <a:lumOff val="25000"/>
                </a:schemeClr>
              </a:solidFill>
              <a:cs typeface="+mn-ea"/>
              <a:sym typeface="+mn-lt"/>
            </a:endParaRPr>
          </a:p>
        </p:txBody>
      </p:sp>
      <p:sp>
        <p:nvSpPr>
          <p:cNvPr id="28" name="PA-文本框 42"/>
          <p:cNvSpPr txBox="1"/>
          <p:nvPr>
            <p:custDataLst>
              <p:tags r:id="rId5"/>
            </p:custDataLst>
          </p:nvPr>
        </p:nvSpPr>
        <p:spPr>
          <a:xfrm>
            <a:off x="546124" y="2232273"/>
            <a:ext cx="2306472" cy="812530"/>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r"/>
            <a:r>
              <a:rPr lang="zh-CN" altLang="en-US" sz="12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200" dirty="0">
              <a:solidFill>
                <a:schemeClr val="bg1">
                  <a:lumMod val="65000"/>
                </a:schemeClr>
              </a:solidFill>
              <a:latin typeface="+mn-lt"/>
              <a:ea typeface="+mn-ea"/>
              <a:cs typeface="+mn-ea"/>
              <a:sym typeface="+mn-lt"/>
            </a:endParaRPr>
          </a:p>
        </p:txBody>
      </p:sp>
      <p:sp>
        <p:nvSpPr>
          <p:cNvPr id="30" name="PA-文本框 42"/>
          <p:cNvSpPr txBox="1"/>
          <p:nvPr>
            <p:custDataLst>
              <p:tags r:id="rId6"/>
            </p:custDataLst>
          </p:nvPr>
        </p:nvSpPr>
        <p:spPr>
          <a:xfrm>
            <a:off x="546124" y="4564936"/>
            <a:ext cx="2306472" cy="812530"/>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r"/>
            <a:r>
              <a:rPr lang="zh-CN" altLang="en-US" sz="12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200" dirty="0">
              <a:solidFill>
                <a:schemeClr val="bg1">
                  <a:lumMod val="65000"/>
                </a:schemeClr>
              </a:solidFill>
              <a:latin typeface="+mn-lt"/>
              <a:ea typeface="+mn-ea"/>
              <a:cs typeface="+mn-ea"/>
              <a:sym typeface="+mn-lt"/>
            </a:endParaRPr>
          </a:p>
        </p:txBody>
      </p:sp>
      <p:sp>
        <p:nvSpPr>
          <p:cNvPr id="32" name="矩形 31"/>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3" name="矩形 32"/>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4" name="文本框 33"/>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工作总结</a:t>
            </a:r>
            <a:endParaRPr lang="zh-CN" altLang="en-US" sz="3600" dirty="0">
              <a:solidFill>
                <a:schemeClr val="tx1">
                  <a:lumMod val="85000"/>
                  <a:lumOff val="15000"/>
                </a:schemeClr>
              </a:solidFill>
              <a:cs typeface="+mn-ea"/>
              <a:sym typeface="+mn-lt"/>
            </a:endParaRPr>
          </a:p>
        </p:txBody>
      </p:sp>
      <p:sp>
        <p:nvSpPr>
          <p:cNvPr id="35" name="PA-文本框 6"/>
          <p:cNvSpPr txBox="1"/>
          <p:nvPr>
            <p:custDataLst>
              <p:tags r:id="rId7"/>
            </p:custDataLst>
          </p:nvPr>
        </p:nvSpPr>
        <p:spPr>
          <a:xfrm>
            <a:off x="291644" y="4056478"/>
            <a:ext cx="2535269" cy="553998"/>
          </a:xfrm>
          <a:prstGeom prst="rect">
            <a:avLst/>
          </a:prstGeom>
          <a:noFill/>
        </p:spPr>
        <p:txBody>
          <a:bodyPr wrap="square" rtlCol="0">
            <a:spAutoFit/>
          </a:bodyPr>
          <a:lstStyle/>
          <a:p>
            <a:pPr algn="r"/>
            <a:r>
              <a:rPr lang="zh-CN" altLang="en-US" b="1" dirty="0">
                <a:solidFill>
                  <a:schemeClr val="tx1">
                    <a:lumMod val="75000"/>
                    <a:lumOff val="25000"/>
                  </a:schemeClr>
                </a:solidFill>
                <a:cs typeface="+mn-ea"/>
                <a:sym typeface="+mn-lt"/>
              </a:rPr>
              <a:t>开展员工培训</a:t>
            </a:r>
            <a:endParaRPr lang="en-US" altLang="zh-CN" b="1" dirty="0">
              <a:solidFill>
                <a:schemeClr val="tx1">
                  <a:lumMod val="75000"/>
                  <a:lumOff val="25000"/>
                </a:schemeClr>
              </a:solidFill>
              <a:cs typeface="+mn-ea"/>
              <a:sym typeface="+mn-lt"/>
            </a:endParaRPr>
          </a:p>
          <a:p>
            <a:pPr algn="r"/>
            <a:r>
              <a:rPr lang="en-US" sz="1200" b="1" dirty="0">
                <a:solidFill>
                  <a:schemeClr val="tx1">
                    <a:lumMod val="75000"/>
                    <a:lumOff val="25000"/>
                  </a:schemeClr>
                </a:solidFill>
                <a:cs typeface="+mn-ea"/>
                <a:sym typeface="+mn-lt"/>
              </a:rPr>
              <a:t>OUR COMPANY</a:t>
            </a:r>
            <a:endParaRPr lang="en-US" sz="1200" b="1" dirty="0">
              <a:solidFill>
                <a:schemeClr val="tx1">
                  <a:lumMod val="75000"/>
                  <a:lumOff val="25000"/>
                </a:schemeClr>
              </a:solidFill>
              <a:cs typeface="+mn-ea"/>
              <a:sym typeface="+mn-lt"/>
            </a:endParaRPr>
          </a:p>
        </p:txBody>
      </p:sp>
      <p:sp>
        <p:nvSpPr>
          <p:cNvPr id="36" name="PA-文本框 6"/>
          <p:cNvSpPr txBox="1"/>
          <p:nvPr>
            <p:custDataLst>
              <p:tags r:id="rId8"/>
            </p:custDataLst>
          </p:nvPr>
        </p:nvSpPr>
        <p:spPr>
          <a:xfrm>
            <a:off x="9342356" y="1655242"/>
            <a:ext cx="2535269" cy="553998"/>
          </a:xfrm>
          <a:prstGeom prst="rect">
            <a:avLst/>
          </a:prstGeom>
          <a:noFill/>
        </p:spPr>
        <p:txBody>
          <a:bodyPr wrap="square" rtlCol="0">
            <a:spAutoFit/>
          </a:bodyPr>
          <a:lstStyle/>
          <a:p>
            <a:r>
              <a:rPr lang="zh-CN" altLang="en-US" b="1" dirty="0">
                <a:solidFill>
                  <a:schemeClr val="tx1">
                    <a:lumMod val="75000"/>
                    <a:lumOff val="25000"/>
                  </a:schemeClr>
                </a:solidFill>
                <a:cs typeface="+mn-ea"/>
                <a:sym typeface="+mn-lt"/>
              </a:rPr>
              <a:t>加强客户管理</a:t>
            </a:r>
            <a:endParaRPr lang="en-US" altLang="zh-CN" b="1" dirty="0">
              <a:solidFill>
                <a:schemeClr val="tx1">
                  <a:lumMod val="75000"/>
                  <a:lumOff val="25000"/>
                </a:schemeClr>
              </a:solidFill>
              <a:cs typeface="+mn-ea"/>
              <a:sym typeface="+mn-lt"/>
            </a:endParaRPr>
          </a:p>
          <a:p>
            <a:r>
              <a:rPr lang="en-US" sz="1200" b="1" dirty="0">
                <a:solidFill>
                  <a:schemeClr val="tx1">
                    <a:lumMod val="75000"/>
                    <a:lumOff val="25000"/>
                  </a:schemeClr>
                </a:solidFill>
                <a:cs typeface="+mn-ea"/>
                <a:sym typeface="+mn-lt"/>
              </a:rPr>
              <a:t>OUR COMPANY</a:t>
            </a:r>
            <a:endParaRPr lang="en-US" sz="1200" b="1" dirty="0">
              <a:solidFill>
                <a:schemeClr val="tx1">
                  <a:lumMod val="75000"/>
                  <a:lumOff val="25000"/>
                </a:schemeClr>
              </a:solidFill>
              <a:cs typeface="+mn-ea"/>
              <a:sym typeface="+mn-lt"/>
            </a:endParaRPr>
          </a:p>
        </p:txBody>
      </p:sp>
      <p:sp>
        <p:nvSpPr>
          <p:cNvPr id="37" name="PA-文本框 6"/>
          <p:cNvSpPr txBox="1"/>
          <p:nvPr>
            <p:custDataLst>
              <p:tags r:id="rId9"/>
            </p:custDataLst>
          </p:nvPr>
        </p:nvSpPr>
        <p:spPr>
          <a:xfrm>
            <a:off x="8834682" y="4026342"/>
            <a:ext cx="2535269" cy="553998"/>
          </a:xfrm>
          <a:prstGeom prst="rect">
            <a:avLst/>
          </a:prstGeom>
          <a:noFill/>
        </p:spPr>
        <p:txBody>
          <a:bodyPr wrap="square" rtlCol="0">
            <a:spAutoFit/>
          </a:bodyPr>
          <a:lstStyle/>
          <a:p>
            <a:pPr algn="ctr"/>
            <a:r>
              <a:rPr lang="zh-CN" altLang="en-US" b="1" dirty="0">
                <a:solidFill>
                  <a:schemeClr val="tx1">
                    <a:lumMod val="75000"/>
                    <a:lumOff val="25000"/>
                  </a:schemeClr>
                </a:solidFill>
                <a:cs typeface="+mn-ea"/>
                <a:sym typeface="+mn-lt"/>
              </a:rPr>
              <a:t>开展员工培训</a:t>
            </a:r>
            <a:endParaRPr lang="en-US" altLang="zh-CN" b="1" dirty="0">
              <a:solidFill>
                <a:schemeClr val="tx1">
                  <a:lumMod val="75000"/>
                  <a:lumOff val="25000"/>
                </a:schemeClr>
              </a:solidFill>
              <a:cs typeface="+mn-ea"/>
              <a:sym typeface="+mn-lt"/>
            </a:endParaRPr>
          </a:p>
          <a:p>
            <a:pPr algn="ctr"/>
            <a:r>
              <a:rPr lang="en-US" sz="1200" b="1" dirty="0">
                <a:solidFill>
                  <a:schemeClr val="tx1">
                    <a:lumMod val="75000"/>
                    <a:lumOff val="25000"/>
                  </a:schemeClr>
                </a:solidFill>
                <a:cs typeface="+mn-ea"/>
                <a:sym typeface="+mn-lt"/>
              </a:rPr>
              <a:t>OUR COMPANY</a:t>
            </a:r>
            <a:endParaRPr lang="en-US" sz="1200" b="1" dirty="0">
              <a:solidFill>
                <a:schemeClr val="tx1">
                  <a:lumMod val="75000"/>
                  <a:lumOff val="2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anim calcmode="lin" valueType="num">
                                      <p:cBhvr>
                                        <p:cTn id="13" dur="1000" fill="hold"/>
                                        <p:tgtEl>
                                          <p:spTgt spid="17"/>
                                        </p:tgtEl>
                                        <p:attrNameLst>
                                          <p:attrName>ppt_x</p:attrName>
                                        </p:attrNameLst>
                                      </p:cBhvr>
                                      <p:tavLst>
                                        <p:tav tm="0">
                                          <p:val>
                                            <p:strVal val="#ppt_x"/>
                                          </p:val>
                                        </p:tav>
                                        <p:tav tm="100000">
                                          <p:val>
                                            <p:strVal val="#ppt_x"/>
                                          </p:val>
                                        </p:tav>
                                      </p:tavLst>
                                    </p:anim>
                                    <p:anim calcmode="lin" valueType="num">
                                      <p:cBhvr>
                                        <p:cTn id="14" dur="1000" fill="hold"/>
                                        <p:tgtEl>
                                          <p:spTgt spid="17"/>
                                        </p:tgtEl>
                                        <p:attrNameLst>
                                          <p:attrName>ppt_y</p:attrName>
                                        </p:attrNameLst>
                                      </p:cBhvr>
                                      <p:tavLst>
                                        <p:tav tm="0">
                                          <p:val>
                                            <p:strVal val="#ppt_y+.1"/>
                                          </p:val>
                                        </p:tav>
                                        <p:tav tm="100000">
                                          <p:val>
                                            <p:strVal val="#ppt_y"/>
                                          </p:val>
                                        </p:tav>
                                      </p:tavLst>
                                    </p:anim>
                                  </p:childTnLst>
                                </p:cTn>
                              </p:par>
                              <p:par>
                                <p:cTn id="15" presetID="21" presetClass="entr" presetSubtype="1"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wheel(1)">
                                      <p:cBhvr>
                                        <p:cTn id="17" dur="2000"/>
                                        <p:tgtEl>
                                          <p:spTgt spid="32"/>
                                        </p:tgtEl>
                                      </p:cBhvr>
                                    </p:animEffect>
                                  </p:childTnLst>
                                </p:cTn>
                              </p:par>
                              <p:par>
                                <p:cTn id="18" presetID="21" presetClass="entr" presetSubtype="1" fill="hold" grpId="0" nodeType="with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wheel(1)">
                                      <p:cBhvr>
                                        <p:cTn id="20" dur="2000"/>
                                        <p:tgtEl>
                                          <p:spTgt spid="3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sp>
        <p:nvSpPr>
          <p:cNvPr id="4" name="矩形 3"/>
          <p:cNvSpPr/>
          <p:nvPr/>
        </p:nvSpPr>
        <p:spPr>
          <a:xfrm>
            <a:off x="7904999" y="1163706"/>
            <a:ext cx="3750707" cy="2265294"/>
          </a:xfrm>
          <a:prstGeom prst="rect">
            <a:avLst/>
          </a:prstGeom>
          <a:blipFill>
            <a:blip r:embed="rId2"/>
            <a:srcRect/>
            <a:stretch>
              <a:fillRect l="-10709" r="-10709"/>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a:solidFill>
                <a:prstClr val="white"/>
              </a:solidFill>
              <a:cs typeface="+mn-ea"/>
              <a:sym typeface="+mn-lt"/>
            </a:endParaRPr>
          </a:p>
        </p:txBody>
      </p:sp>
      <p:sp>
        <p:nvSpPr>
          <p:cNvPr id="5" name="矩形 4"/>
          <p:cNvSpPr/>
          <p:nvPr/>
        </p:nvSpPr>
        <p:spPr>
          <a:xfrm>
            <a:off x="7904999" y="3658172"/>
            <a:ext cx="3750707" cy="2265294"/>
          </a:xfrm>
          <a:prstGeom prst="rect">
            <a:avLst/>
          </a:prstGeom>
          <a:blipFill>
            <a:blip r:embed="rId3"/>
            <a:srcRect/>
            <a:stretch>
              <a:fillRect l="-1578" r="-157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a:solidFill>
                <a:prstClr val="white"/>
              </a:solidFill>
              <a:cs typeface="+mn-ea"/>
              <a:sym typeface="+mn-lt"/>
            </a:endParaRPr>
          </a:p>
        </p:txBody>
      </p:sp>
      <p:sp>
        <p:nvSpPr>
          <p:cNvPr id="6" name="矩形 5"/>
          <p:cNvSpPr/>
          <p:nvPr/>
        </p:nvSpPr>
        <p:spPr>
          <a:xfrm rot="10800000">
            <a:off x="9476094" y="1668913"/>
            <a:ext cx="2715906" cy="3749347"/>
          </a:xfrm>
          <a:prstGeom prst="rect">
            <a:avLst/>
          </a:pr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Subtitle 2"/>
          <p:cNvSpPr txBox="1"/>
          <p:nvPr/>
        </p:nvSpPr>
        <p:spPr>
          <a:xfrm>
            <a:off x="9974721" y="2723637"/>
            <a:ext cx="1718652" cy="1509860"/>
          </a:xfrm>
          <a:prstGeom prst="rect">
            <a:avLst/>
          </a:prstGeom>
        </p:spPr>
        <p:txBody>
          <a:bodyPr vert="horz" wrap="square" lIns="144993" tIns="72497" rIns="144993" bIns="72497" rtlCol="0">
            <a:spAutoFit/>
          </a:bodyPr>
          <a:lstStyle>
            <a:lvl1pPr marL="0" indent="0" algn="ctr" defTabSz="1087120" rtl="0" eaLnBrk="1" latinLnBrk="0" hangingPunct="1">
              <a:lnSpc>
                <a:spcPct val="120000"/>
              </a:lnSpc>
              <a:spcBef>
                <a:spcPct val="20000"/>
              </a:spcBef>
              <a:buFont typeface="Arial" panose="020B0604020202020204"/>
              <a:buNone/>
              <a:defRPr sz="2400" kern="1200">
                <a:solidFill>
                  <a:schemeClr val="tx2"/>
                </a:solidFill>
                <a:latin typeface="Open Sans Light" panose="020B0306030504020204"/>
                <a:ea typeface="+mn-ea"/>
                <a:cs typeface="Open Sans Light" panose="020B0306030504020204"/>
              </a:defRPr>
            </a:lvl1pPr>
            <a:lvl2pPr marL="1087755"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2pPr>
            <a:lvl3pPr marL="2175510"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3pPr>
            <a:lvl4pPr marL="3262630"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4pPr>
            <a:lvl5pPr marL="4350385"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5pPr>
            <a:lvl6pPr marL="5438140"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lgn="l"/>
            <a:r>
              <a:rPr lang="zh-CN" altLang="en-US" sz="1050" b="1" dirty="0">
                <a:solidFill>
                  <a:schemeClr val="bg1"/>
                </a:solidFill>
                <a:latin typeface="+mn-lt"/>
                <a:cs typeface="+mn-ea"/>
                <a:sym typeface="+mn-lt"/>
              </a:rPr>
              <a:t>输入你的文本</a:t>
            </a:r>
            <a:endParaRPr lang="zh-CN" altLang="en-US" sz="1050" b="1" dirty="0">
              <a:solidFill>
                <a:schemeClr val="bg1"/>
              </a:solidFill>
              <a:latin typeface="+mn-lt"/>
              <a:cs typeface="+mn-ea"/>
              <a:sym typeface="+mn-lt"/>
            </a:endParaRPr>
          </a:p>
          <a:p>
            <a:pPr algn="l"/>
            <a:r>
              <a:rPr lang="zh-CN" altLang="en-US" sz="1000" dirty="0">
                <a:solidFill>
                  <a:schemeClr val="bg1"/>
                </a:solidFill>
                <a:latin typeface="+mn-lt"/>
                <a:cs typeface="+mn-ea"/>
                <a:sym typeface="+mn-lt"/>
              </a:rPr>
              <a:t>根据你所需的内容输入你想要的文本</a:t>
            </a:r>
            <a:endParaRPr lang="zh-CN" altLang="en-US" sz="1000" dirty="0">
              <a:solidFill>
                <a:schemeClr val="bg1"/>
              </a:solidFill>
              <a:latin typeface="+mn-lt"/>
              <a:cs typeface="+mn-ea"/>
              <a:sym typeface="+mn-lt"/>
            </a:endParaRPr>
          </a:p>
          <a:p>
            <a:pPr algn="l"/>
            <a:r>
              <a:rPr lang="zh-CN" altLang="en-US" sz="1000" kern="0" dirty="0">
                <a:solidFill>
                  <a:schemeClr val="bg1"/>
                </a:solidFill>
                <a:latin typeface="+mn-lt"/>
                <a:cs typeface="+mn-ea"/>
                <a:sym typeface="+mn-lt"/>
              </a:rPr>
              <a:t>点击输入本栏的具体文字，简明扼要的说明分项内容，此为概念图解，请根据您的具体内容酌情修改。</a:t>
            </a:r>
            <a:endParaRPr lang="en-US" altLang="zh-CN" sz="1000" kern="0" dirty="0">
              <a:solidFill>
                <a:schemeClr val="bg1"/>
              </a:solidFill>
              <a:latin typeface="+mn-lt"/>
              <a:cs typeface="+mn-ea"/>
              <a:sym typeface="+mn-lt"/>
            </a:endParaRPr>
          </a:p>
        </p:txBody>
      </p:sp>
      <p:sp>
        <p:nvSpPr>
          <p:cNvPr id="9" name="矩形 8"/>
          <p:cNvSpPr/>
          <p:nvPr/>
        </p:nvSpPr>
        <p:spPr>
          <a:xfrm>
            <a:off x="992493" y="3062392"/>
            <a:ext cx="2375258" cy="733216"/>
          </a:xfrm>
          <a:prstGeom prst="rect">
            <a:avLst/>
          </a:prstGeom>
          <a:solidFill>
            <a:srgbClr val="BE945A"/>
          </a:solidFill>
          <a:ln>
            <a:noFill/>
          </a:ln>
          <a:effectLst>
            <a:outerShdw blurRad="533400" sx="102000" sy="102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kumimoji="1" lang="zh-CN" altLang="en-US">
              <a:cs typeface="+mn-ea"/>
              <a:sym typeface="+mn-lt"/>
            </a:endParaRPr>
          </a:p>
        </p:txBody>
      </p:sp>
      <p:sp>
        <p:nvSpPr>
          <p:cNvPr id="10" name="矩形 9"/>
          <p:cNvSpPr/>
          <p:nvPr/>
        </p:nvSpPr>
        <p:spPr>
          <a:xfrm>
            <a:off x="3367751" y="3062392"/>
            <a:ext cx="3678866" cy="733216"/>
          </a:xfrm>
          <a:prstGeom prst="rect">
            <a:avLst/>
          </a:prstGeom>
          <a:solidFill>
            <a:schemeClr val="bg1">
              <a:lumMod val="95000"/>
            </a:schemeClr>
          </a:solidFill>
          <a:ln>
            <a:noFill/>
          </a:ln>
          <a:effectLst>
            <a:outerShdw blurRad="533400" sx="102000" sy="102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kumimoji="1" lang="zh-CN" altLang="en-US">
              <a:cs typeface="+mn-ea"/>
              <a:sym typeface="+mn-lt"/>
            </a:endParaRPr>
          </a:p>
        </p:txBody>
      </p:sp>
      <p:sp>
        <p:nvSpPr>
          <p:cNvPr id="11" name="PA-文本框 6"/>
          <p:cNvSpPr txBox="1"/>
          <p:nvPr>
            <p:custDataLst>
              <p:tags r:id="rId4"/>
            </p:custDataLst>
          </p:nvPr>
        </p:nvSpPr>
        <p:spPr>
          <a:xfrm>
            <a:off x="1210411" y="3155653"/>
            <a:ext cx="1229569" cy="584775"/>
          </a:xfrm>
          <a:prstGeom prst="rect">
            <a:avLst/>
          </a:prstGeom>
          <a:noFill/>
        </p:spPr>
        <p:txBody>
          <a:bodyPr wrap="square" rtlCol="0">
            <a:spAutoFit/>
          </a:bodyPr>
          <a:lstStyle/>
          <a:p>
            <a:r>
              <a:rPr lang="en-US" altLang="zh-CN" sz="3200" b="1" dirty="0">
                <a:solidFill>
                  <a:schemeClr val="bg1"/>
                </a:solidFill>
                <a:cs typeface="+mn-ea"/>
                <a:sym typeface="+mn-lt"/>
              </a:rPr>
              <a:t>36%</a:t>
            </a:r>
            <a:endParaRPr lang="en-US" sz="3200" b="1" dirty="0">
              <a:solidFill>
                <a:schemeClr val="bg1"/>
              </a:solidFill>
              <a:cs typeface="+mn-ea"/>
              <a:sym typeface="+mn-lt"/>
            </a:endParaRPr>
          </a:p>
        </p:txBody>
      </p:sp>
      <p:sp>
        <p:nvSpPr>
          <p:cNvPr id="12" name="PA-文本框 6"/>
          <p:cNvSpPr txBox="1"/>
          <p:nvPr>
            <p:custDataLst>
              <p:tags r:id="rId5"/>
            </p:custDataLst>
          </p:nvPr>
        </p:nvSpPr>
        <p:spPr>
          <a:xfrm>
            <a:off x="3462818" y="3155653"/>
            <a:ext cx="1229569" cy="584775"/>
          </a:xfrm>
          <a:prstGeom prst="rect">
            <a:avLst/>
          </a:prstGeom>
          <a:noFill/>
        </p:spPr>
        <p:txBody>
          <a:bodyPr wrap="square" rtlCol="0">
            <a:spAutoFit/>
          </a:bodyPr>
          <a:lstStyle/>
          <a:p>
            <a:r>
              <a:rPr lang="en-US" altLang="zh-CN" sz="3200" b="1" dirty="0">
                <a:solidFill>
                  <a:schemeClr val="tx1">
                    <a:lumMod val="65000"/>
                    <a:lumOff val="35000"/>
                  </a:schemeClr>
                </a:solidFill>
                <a:cs typeface="+mn-ea"/>
                <a:sym typeface="+mn-lt"/>
              </a:rPr>
              <a:t>64%</a:t>
            </a:r>
            <a:endParaRPr lang="en-US" sz="3200" b="1" dirty="0">
              <a:solidFill>
                <a:schemeClr val="tx1">
                  <a:lumMod val="65000"/>
                  <a:lumOff val="35000"/>
                </a:schemeClr>
              </a:solidFill>
              <a:cs typeface="+mn-ea"/>
              <a:sym typeface="+mn-lt"/>
            </a:endParaRPr>
          </a:p>
        </p:txBody>
      </p:sp>
      <p:sp>
        <p:nvSpPr>
          <p:cNvPr id="14" name="PA-文本框 9"/>
          <p:cNvSpPr txBox="1"/>
          <p:nvPr>
            <p:custDataLst>
              <p:tags r:id="rId6"/>
            </p:custDataLst>
          </p:nvPr>
        </p:nvSpPr>
        <p:spPr>
          <a:xfrm>
            <a:off x="966626" y="4282764"/>
            <a:ext cx="5637374" cy="1212640"/>
          </a:xfrm>
          <a:prstGeom prst="rect">
            <a:avLst/>
          </a:prstGeom>
        </p:spPr>
        <p:txBody>
          <a:bodyPr wrap="square">
            <a:spAutoFit/>
          </a:bodyPr>
          <a:lstStyle>
            <a:defPPr>
              <a:defRPr lang="zh-CN"/>
            </a:defPPr>
            <a:lvl1pPr defTabSz="457200">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sz="1400" dirty="0">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在此框中选择粘贴，并选择只保留文字。</a:t>
            </a:r>
            <a:endParaRPr lang="zh-CN" altLang="en-US" sz="1400" dirty="0">
              <a:latin typeface="+mn-lt"/>
              <a:ea typeface="+mn-ea"/>
              <a:cs typeface="+mn-ea"/>
              <a:sym typeface="+mn-lt"/>
            </a:endParaRPr>
          </a:p>
        </p:txBody>
      </p:sp>
      <p:sp>
        <p:nvSpPr>
          <p:cNvPr id="15" name="PA-文本框 6"/>
          <p:cNvSpPr txBox="1"/>
          <p:nvPr>
            <p:custDataLst>
              <p:tags r:id="rId7"/>
            </p:custDataLst>
          </p:nvPr>
        </p:nvSpPr>
        <p:spPr>
          <a:xfrm>
            <a:off x="931500" y="2048625"/>
            <a:ext cx="4509179" cy="769441"/>
          </a:xfrm>
          <a:prstGeom prst="rect">
            <a:avLst/>
          </a:prstGeom>
          <a:noFill/>
        </p:spPr>
        <p:txBody>
          <a:bodyPr wrap="square" rtlCol="0">
            <a:spAutoFit/>
          </a:bodyPr>
          <a:lstStyle/>
          <a:p>
            <a:r>
              <a:rPr lang="zh-CN" altLang="en-US" sz="4400" b="1" dirty="0">
                <a:solidFill>
                  <a:schemeClr val="tx1">
                    <a:lumMod val="85000"/>
                    <a:lumOff val="15000"/>
                  </a:schemeClr>
                </a:solidFill>
                <a:cs typeface="+mn-ea"/>
                <a:sym typeface="+mn-lt"/>
              </a:rPr>
              <a:t>加强行业交流</a:t>
            </a:r>
            <a:endParaRPr lang="en-US" sz="4400" b="1" dirty="0">
              <a:solidFill>
                <a:schemeClr val="tx1">
                  <a:lumMod val="85000"/>
                  <a:lumOff val="15000"/>
                </a:schemeClr>
              </a:solidFill>
              <a:cs typeface="+mn-ea"/>
              <a:sym typeface="+mn-lt"/>
            </a:endParaRPr>
          </a:p>
        </p:txBody>
      </p:sp>
      <p:sp>
        <p:nvSpPr>
          <p:cNvPr id="16" name="矩形 15"/>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7" name="矩形 16"/>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8" name="文本框 17"/>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工作总结</a:t>
            </a:r>
            <a:endParaRPr lang="zh-CN" altLang="en-US" sz="36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par>
                                <p:cTn id="16" presetID="10" presetClass="entr" presetSubtype="0" fill="hold" grpId="0" nodeType="withEffect">
                                  <p:stCondLst>
                                    <p:cond delay="70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childTnLst>
                                </p:cTn>
                              </p:par>
                              <p:par>
                                <p:cTn id="19" presetID="42" presetClass="path" presetSubtype="0" accel="50000" decel="50000" fill="hold" grpId="1" nodeType="withEffect">
                                  <p:stCondLst>
                                    <p:cond delay="700"/>
                                  </p:stCondLst>
                                  <p:childTnLst>
                                    <p:animMotion origin="layout" path="M 0.03555 -0.04583 L -4.79167E-6 0.00023 " pathEditMode="relative" ptsTypes="">
                                      <p:cBhvr>
                                        <p:cTn id="20" dur="1000" fill="hold"/>
                                        <p:tgtEl>
                                          <p:spTgt spid="11"/>
                                        </p:tgtEl>
                                        <p:attrNameLst>
                                          <p:attrName>ppt_x</p:attrName>
                                          <p:attrName>ppt_y</p:attrName>
                                        </p:attrNameLst>
                                      </p:cBhvr>
                                    </p:animMotion>
                                  </p:childTnLst>
                                </p:cTn>
                              </p:par>
                              <p:par>
                                <p:cTn id="21" presetID="10" presetClass="entr" presetSubtype="0" fill="hold" grpId="0" nodeType="withEffect">
                                  <p:stCondLst>
                                    <p:cond delay="70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1000"/>
                                        <p:tgtEl>
                                          <p:spTgt spid="12"/>
                                        </p:tgtEl>
                                      </p:cBhvr>
                                    </p:animEffect>
                                  </p:childTnLst>
                                </p:cTn>
                              </p:par>
                              <p:par>
                                <p:cTn id="24" presetID="42" presetClass="path" presetSubtype="0" accel="50000" decel="50000" fill="hold" grpId="1" nodeType="withEffect">
                                  <p:stCondLst>
                                    <p:cond delay="700"/>
                                  </p:stCondLst>
                                  <p:childTnLst>
                                    <p:animMotion origin="layout" path="M 0.03555 -0.04583 L -4.79167E-6 0.00023 " pathEditMode="relative" ptsTypes="">
                                      <p:cBhvr>
                                        <p:cTn id="25" dur="1000" fill="hold"/>
                                        <p:tgtEl>
                                          <p:spTgt spid="12"/>
                                        </p:tgtEl>
                                        <p:attrNameLst>
                                          <p:attrName>ppt_x</p:attrName>
                                          <p:attrName>ppt_y</p:attrName>
                                        </p:attrNameLst>
                                      </p:cBhvr>
                                    </p:animMotion>
                                  </p:childTnLst>
                                </p:cTn>
                              </p:par>
                              <p:par>
                                <p:cTn id="26" presetID="22" presetClass="entr" presetSubtype="1" fill="hold" grpId="0" nodeType="withEffect">
                                  <p:stCondLst>
                                    <p:cond delay="800"/>
                                  </p:stCondLst>
                                  <p:childTnLst>
                                    <p:set>
                                      <p:cBhvr>
                                        <p:cTn id="27" dur="1" fill="hold">
                                          <p:stCondLst>
                                            <p:cond delay="0"/>
                                          </p:stCondLst>
                                        </p:cTn>
                                        <p:tgtEl>
                                          <p:spTgt spid="14"/>
                                        </p:tgtEl>
                                        <p:attrNameLst>
                                          <p:attrName>style.visibility</p:attrName>
                                        </p:attrNameLst>
                                      </p:cBhvr>
                                      <p:to>
                                        <p:strVal val="visible"/>
                                      </p:to>
                                    </p:set>
                                    <p:animEffect transition="in" filter="wipe(up)">
                                      <p:cBhvr>
                                        <p:cTn id="28" dur="500"/>
                                        <p:tgtEl>
                                          <p:spTgt spid="14"/>
                                        </p:tgtEl>
                                      </p:cBhvr>
                                    </p:animEffect>
                                  </p:childTnLst>
                                </p:cTn>
                              </p:par>
                              <p:par>
                                <p:cTn id="29" presetID="10" presetClass="entr" presetSubtype="0" fill="hold" grpId="0" nodeType="withEffect">
                                  <p:stCondLst>
                                    <p:cond delay="70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1000"/>
                                        <p:tgtEl>
                                          <p:spTgt spid="15"/>
                                        </p:tgtEl>
                                      </p:cBhvr>
                                    </p:animEffect>
                                  </p:childTnLst>
                                </p:cTn>
                              </p:par>
                              <p:par>
                                <p:cTn id="32" presetID="42" presetClass="path" presetSubtype="0" accel="50000" decel="50000" fill="hold" grpId="1" nodeType="withEffect">
                                  <p:stCondLst>
                                    <p:cond delay="700"/>
                                  </p:stCondLst>
                                  <p:childTnLst>
                                    <p:animMotion origin="layout" path="M 0.03555 -0.04583 L -4.79167E-6 0.00023 " pathEditMode="relative" ptsTypes="">
                                      <p:cBhvr>
                                        <p:cTn id="33" dur="1000" fill="hold"/>
                                        <p:tgtEl>
                                          <p:spTgt spid="15"/>
                                        </p:tgtEl>
                                        <p:attrNameLst>
                                          <p:attrName>ppt_x</p:attrName>
                                          <p:attrName>ppt_y</p:attrName>
                                        </p:attrNameLst>
                                      </p:cBhvr>
                                    </p:animMotion>
                                  </p:childTnLst>
                                </p:cTn>
                              </p:par>
                            </p:childTnLst>
                          </p:cTn>
                        </p:par>
                        <p:par>
                          <p:cTn id="34" fill="hold">
                            <p:stCondLst>
                              <p:cond delay="2000"/>
                            </p:stCondLst>
                            <p:childTnLst>
                              <p:par>
                                <p:cTn id="35" presetID="21" presetClass="entr" presetSubtype="1"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heel(1)">
                                      <p:cBhvr>
                                        <p:cTn id="37" dur="2000"/>
                                        <p:tgtEl>
                                          <p:spTgt spid="16"/>
                                        </p:tgtEl>
                                      </p:cBhvr>
                                    </p:animEffect>
                                  </p:childTnLst>
                                </p:cTn>
                              </p:par>
                            </p:childTnLst>
                          </p:cTn>
                        </p:par>
                        <p:par>
                          <p:cTn id="38" fill="hold">
                            <p:stCondLst>
                              <p:cond delay="4000"/>
                            </p:stCondLst>
                            <p:childTnLst>
                              <p:par>
                                <p:cTn id="39" presetID="21" presetClass="entr" presetSubtype="1"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heel(1)">
                                      <p:cBhvr>
                                        <p:cTn id="41" dur="2000"/>
                                        <p:tgtEl>
                                          <p:spTgt spid="17"/>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11" grpId="0"/>
      <p:bldP spid="11" grpId="1"/>
      <p:bldP spid="12" grpId="0"/>
      <p:bldP spid="12" grpId="1"/>
      <p:bldP spid="14" grpId="0"/>
      <p:bldP spid="15" grpId="0"/>
      <p:bldP spid="15" grpId="1"/>
      <p:bldP spid="16" grpId="0" animBg="1"/>
      <p:bldP spid="17" grpId="0" animBg="1"/>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图片 21"/>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rot="10800000">
            <a:off x="-1" y="0"/>
            <a:ext cx="12191999" cy="6858000"/>
          </a:xfrm>
          <a:prstGeom prst="rect">
            <a:avLst/>
          </a:prstGeom>
        </p:spPr>
      </p:pic>
      <p:sp>
        <p:nvSpPr>
          <p:cNvPr id="16" name="文本框 15"/>
          <p:cNvSpPr txBox="1"/>
          <p:nvPr/>
        </p:nvSpPr>
        <p:spPr>
          <a:xfrm>
            <a:off x="4790202" y="3213813"/>
            <a:ext cx="1821670" cy="1569660"/>
          </a:xfrm>
          <a:prstGeom prst="rect">
            <a:avLst/>
          </a:prstGeom>
          <a:effectLst/>
        </p:spPr>
        <p:txBody>
          <a:bodyPr wrap="square">
            <a:spAutoFit/>
          </a:bodyPr>
          <a:lstStyle>
            <a:defPPr>
              <a:defRPr lang="zh-CN"/>
            </a:defPPr>
            <a:lvl1pPr algn="ctr">
              <a:defRPr sz="9600" b="1" spc="300">
                <a:solidFill>
                  <a:schemeClr val="accent2"/>
                </a:solidFill>
                <a:effectLst>
                  <a:innerShdw blurRad="76200" dist="76200" dir="13500000">
                    <a:prstClr val="black">
                      <a:alpha val="50000"/>
                    </a:prstClr>
                  </a:innerShdw>
                </a:effectLst>
                <a:ea typeface="微软雅黑" panose="020B0503020204020204" pitchFamily="34" charset="-122"/>
              </a:defRPr>
            </a:lvl1pPr>
          </a:lstStyle>
          <a:p>
            <a:pPr algn="dist"/>
            <a:r>
              <a:rPr lang="en-US" altLang="zh-CN" b="0" dirty="0">
                <a:solidFill>
                  <a:schemeClr val="tx1">
                    <a:lumMod val="85000"/>
                    <a:lumOff val="15000"/>
                  </a:schemeClr>
                </a:solidFill>
                <a:effectLst/>
                <a:ea typeface="+mn-ea"/>
                <a:cs typeface="+mn-ea"/>
                <a:sym typeface="+mn-lt"/>
              </a:rPr>
              <a:t>04</a:t>
            </a:r>
            <a:endParaRPr lang="zh-CN" altLang="en-US" b="0" dirty="0">
              <a:solidFill>
                <a:schemeClr val="tx1">
                  <a:lumMod val="85000"/>
                  <a:lumOff val="15000"/>
                </a:schemeClr>
              </a:solidFill>
              <a:effectLst/>
              <a:ea typeface="+mn-ea"/>
              <a:cs typeface="+mn-ea"/>
              <a:sym typeface="+mn-lt"/>
            </a:endParaRPr>
          </a:p>
        </p:txBody>
      </p:sp>
      <p:sp>
        <p:nvSpPr>
          <p:cNvPr id="17" name="Freeform 10"/>
          <p:cNvSpPr/>
          <p:nvPr/>
        </p:nvSpPr>
        <p:spPr bwMode="auto">
          <a:xfrm flipH="1">
            <a:off x="4387686" y="2825682"/>
            <a:ext cx="2500313" cy="2345922"/>
          </a:xfrm>
          <a:custGeom>
            <a:avLst/>
            <a:gdLst>
              <a:gd name="T0" fmla="*/ 200 w 6832"/>
              <a:gd name="T1" fmla="*/ 0 h 9515"/>
              <a:gd name="T2" fmla="*/ 3879 w 6832"/>
              <a:gd name="T3" fmla="*/ 0 h 9515"/>
              <a:gd name="T4" fmla="*/ 3879 w 6832"/>
              <a:gd name="T5" fmla="*/ 400 h 9515"/>
              <a:gd name="T6" fmla="*/ 400 w 6832"/>
              <a:gd name="T7" fmla="*/ 400 h 9515"/>
              <a:gd name="T8" fmla="*/ 400 w 6832"/>
              <a:gd name="T9" fmla="*/ 9115 h 9515"/>
              <a:gd name="T10" fmla="*/ 6432 w 6832"/>
              <a:gd name="T11" fmla="*/ 9115 h 9515"/>
              <a:gd name="T12" fmla="*/ 6432 w 6832"/>
              <a:gd name="T13" fmla="*/ 2952 h 9515"/>
              <a:gd name="T14" fmla="*/ 6832 w 6832"/>
              <a:gd name="T15" fmla="*/ 2952 h 9515"/>
              <a:gd name="T16" fmla="*/ 6832 w 6832"/>
              <a:gd name="T17" fmla="*/ 9315 h 9515"/>
              <a:gd name="T18" fmla="*/ 6832 w 6832"/>
              <a:gd name="T19" fmla="*/ 9515 h 9515"/>
              <a:gd name="T20" fmla="*/ 6632 w 6832"/>
              <a:gd name="T21" fmla="*/ 9515 h 9515"/>
              <a:gd name="T22" fmla="*/ 200 w 6832"/>
              <a:gd name="T23" fmla="*/ 9515 h 9515"/>
              <a:gd name="T24" fmla="*/ 0 w 6832"/>
              <a:gd name="T25" fmla="*/ 9515 h 9515"/>
              <a:gd name="T26" fmla="*/ 0 w 6832"/>
              <a:gd name="T27" fmla="*/ 9315 h 9515"/>
              <a:gd name="T28" fmla="*/ 0 w 6832"/>
              <a:gd name="T29" fmla="*/ 200 h 9515"/>
              <a:gd name="T30" fmla="*/ 0 w 6832"/>
              <a:gd name="T31" fmla="*/ 0 h 9515"/>
              <a:gd name="T32" fmla="*/ 200 w 6832"/>
              <a:gd name="T33" fmla="*/ 0 h 9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32" h="9515">
                <a:moveTo>
                  <a:pt x="200" y="0"/>
                </a:moveTo>
                <a:lnTo>
                  <a:pt x="3879" y="0"/>
                </a:lnTo>
                <a:lnTo>
                  <a:pt x="3879" y="400"/>
                </a:lnTo>
                <a:lnTo>
                  <a:pt x="400" y="400"/>
                </a:lnTo>
                <a:lnTo>
                  <a:pt x="400" y="9115"/>
                </a:lnTo>
                <a:lnTo>
                  <a:pt x="6432" y="9115"/>
                </a:lnTo>
                <a:lnTo>
                  <a:pt x="6432" y="2952"/>
                </a:lnTo>
                <a:lnTo>
                  <a:pt x="6832" y="2952"/>
                </a:lnTo>
                <a:lnTo>
                  <a:pt x="6832" y="9315"/>
                </a:lnTo>
                <a:lnTo>
                  <a:pt x="6832" y="9515"/>
                </a:lnTo>
                <a:lnTo>
                  <a:pt x="6632" y="9515"/>
                </a:lnTo>
                <a:lnTo>
                  <a:pt x="200" y="9515"/>
                </a:lnTo>
                <a:lnTo>
                  <a:pt x="0" y="9515"/>
                </a:lnTo>
                <a:lnTo>
                  <a:pt x="0" y="9315"/>
                </a:lnTo>
                <a:lnTo>
                  <a:pt x="0" y="200"/>
                </a:lnTo>
                <a:lnTo>
                  <a:pt x="0" y="0"/>
                </a:lnTo>
                <a:lnTo>
                  <a:pt x="200" y="0"/>
                </a:lnTo>
                <a:close/>
              </a:path>
            </a:pathLst>
          </a:custGeom>
          <a:solidFill>
            <a:srgbClr val="BE945A"/>
          </a:solidFill>
          <a:ln>
            <a:solidFill>
              <a:srgbClr val="BE945A"/>
            </a:solid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tx1">
                  <a:lumMod val="85000"/>
                  <a:lumOff val="15000"/>
                </a:schemeClr>
              </a:solidFill>
              <a:effectLst/>
              <a:uLnTx/>
              <a:uFillTx/>
              <a:cs typeface="+mn-ea"/>
              <a:sym typeface="+mn-lt"/>
            </a:endParaRPr>
          </a:p>
        </p:txBody>
      </p:sp>
      <p:sp>
        <p:nvSpPr>
          <p:cNvPr id="18" name="矩形 17"/>
          <p:cNvSpPr/>
          <p:nvPr/>
        </p:nvSpPr>
        <p:spPr>
          <a:xfrm>
            <a:off x="4006041" y="4845910"/>
            <a:ext cx="839691" cy="651388"/>
          </a:xfrm>
          <a:prstGeom prst="rect">
            <a:avLst/>
          </a:prstGeom>
          <a:noFill/>
          <a:ln w="666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cs typeface="+mn-ea"/>
              <a:sym typeface="+mn-lt"/>
            </a:endParaRPr>
          </a:p>
        </p:txBody>
      </p:sp>
      <p:sp>
        <p:nvSpPr>
          <p:cNvPr id="19" name="文本框 18"/>
          <p:cNvSpPr txBox="1"/>
          <p:nvPr/>
        </p:nvSpPr>
        <p:spPr>
          <a:xfrm>
            <a:off x="7182611" y="4204394"/>
            <a:ext cx="3179416" cy="784830"/>
          </a:xfrm>
          <a:prstGeom prst="rect">
            <a:avLst/>
          </a:prstGeom>
          <a:noFill/>
        </p:spPr>
        <p:txBody>
          <a:bodyPr wrap="square" rtlCol="0">
            <a:spAutoFit/>
          </a:bodyPr>
          <a:lstStyle/>
          <a:p>
            <a:pPr algn="just">
              <a:lnSpc>
                <a:spcPct val="150000"/>
              </a:lnSpc>
            </a:pPr>
            <a:r>
              <a:rPr kumimoji="1" lang="zh-CN" altLang="en-US" sz="1000" dirty="0">
                <a:solidFill>
                  <a:schemeClr val="tx1">
                    <a:lumMod val="85000"/>
                    <a:lumOff val="15000"/>
                  </a:schemeClr>
                </a:solidFill>
                <a:cs typeface="+mn-ea"/>
                <a:sym typeface="+mn-lt"/>
              </a:rPr>
              <a:t>点击此处输入相关文本内容点击此处输入相关文本内容点击此处输入相关文本内容点击此处输入相关文本内容</a:t>
            </a:r>
            <a:endParaRPr kumimoji="1" lang="zh-CN" altLang="en-US" sz="1000" dirty="0">
              <a:solidFill>
                <a:schemeClr val="tx1">
                  <a:lumMod val="85000"/>
                  <a:lumOff val="15000"/>
                </a:schemeClr>
              </a:solidFill>
              <a:cs typeface="+mn-ea"/>
              <a:sym typeface="+mn-lt"/>
            </a:endParaRPr>
          </a:p>
        </p:txBody>
      </p:sp>
      <p:sp>
        <p:nvSpPr>
          <p:cNvPr id="20" name="文本框 19"/>
          <p:cNvSpPr txBox="1"/>
          <p:nvPr/>
        </p:nvSpPr>
        <p:spPr>
          <a:xfrm>
            <a:off x="7083551" y="3017377"/>
            <a:ext cx="4048096" cy="1200329"/>
          </a:xfrm>
          <a:prstGeom prst="rect">
            <a:avLst/>
          </a:prstGeom>
          <a:noFill/>
        </p:spPr>
        <p:txBody>
          <a:bodyPr wrap="square" rtlCol="0">
            <a:spAutoFit/>
          </a:bodyPr>
          <a:lstStyle/>
          <a:p>
            <a:r>
              <a:rPr lang="zh-CN" altLang="en-US" sz="7200" dirty="0">
                <a:solidFill>
                  <a:schemeClr val="tx1">
                    <a:lumMod val="85000"/>
                    <a:lumOff val="15000"/>
                  </a:schemeClr>
                </a:solidFill>
                <a:cs typeface="+mn-ea"/>
                <a:sym typeface="+mn-lt"/>
              </a:rPr>
              <a:t>未来规划</a:t>
            </a:r>
            <a:endParaRPr lang="zh-CN" altLang="en-US" sz="72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strips(upRight)">
                                      <p:cBhvr>
                                        <p:cTn id="7" dur="750"/>
                                        <p:tgtEl>
                                          <p:spTgt spid="17"/>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par>
                                <p:cTn id="14" presetID="63" presetClass="path" presetSubtype="0" accel="50000" decel="50000" fill="hold" grpId="1" nodeType="withEffect">
                                  <p:stCondLst>
                                    <p:cond delay="0"/>
                                  </p:stCondLst>
                                  <p:childTnLst>
                                    <p:animMotion origin="layout" path="M -1.45833E-6 -3.7037E-6 L 0.25 -3.7037E-6 " pathEditMode="relative" rAng="0" ptsTypes="AA">
                                      <p:cBhvr>
                                        <p:cTn id="15" dur="1000" spd="-100000" fill="hold"/>
                                        <p:tgtEl>
                                          <p:spTgt spid="16"/>
                                        </p:tgtEl>
                                        <p:attrNameLst>
                                          <p:attrName>ppt_x</p:attrName>
                                          <p:attrName>ppt_y</p:attrName>
                                        </p:attrNameLst>
                                      </p:cBhvr>
                                      <p:rCtr x="12500" y="0"/>
                                    </p:animMotion>
                                  </p:childTnLst>
                                </p:cTn>
                              </p:par>
                              <p:par>
                                <p:cTn id="16" presetID="21" presetClass="entr" presetSubtype="1"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wheel(1)">
                                      <p:cBhvr>
                                        <p:cTn id="18" dur="2000"/>
                                        <p:tgtEl>
                                          <p:spTgt spid="1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500"/>
                                        <p:tgtEl>
                                          <p:spTgt spid="20"/>
                                        </p:tgtEl>
                                      </p:cBhvr>
                                    </p:animEffect>
                                  </p:childTnLst>
                                </p:cTn>
                              </p:par>
                              <p:par>
                                <p:cTn id="22" presetID="2" presetClass="entr" presetSubtype="4" fill="hold" grpId="0" nodeType="withEffect">
                                  <p:stCondLst>
                                    <p:cond delay="0"/>
                                  </p:stCondLst>
                                  <p:childTnLst>
                                    <p:set>
                                      <p:cBhvr>
                                        <p:cTn id="23" dur="1" fill="hold">
                                          <p:stCondLst>
                                            <p:cond delay="0"/>
                                          </p:stCondLst>
                                        </p:cTn>
                                        <p:tgtEl>
                                          <p:spTgt spid="19"/>
                                        </p:tgtEl>
                                        <p:attrNameLst>
                                          <p:attrName>style.visibility</p:attrName>
                                        </p:attrNameLst>
                                      </p:cBhvr>
                                      <p:to>
                                        <p:strVal val="visible"/>
                                      </p:to>
                                    </p:set>
                                    <p:anim calcmode="lin" valueType="num">
                                      <p:cBhvr additive="base">
                                        <p:cTn id="24" dur="500" fill="hold"/>
                                        <p:tgtEl>
                                          <p:spTgt spid="19"/>
                                        </p:tgtEl>
                                        <p:attrNameLst>
                                          <p:attrName>ppt_x</p:attrName>
                                        </p:attrNameLst>
                                      </p:cBhvr>
                                      <p:tavLst>
                                        <p:tav tm="0">
                                          <p:val>
                                            <p:strVal val="#ppt_x"/>
                                          </p:val>
                                        </p:tav>
                                        <p:tav tm="100000">
                                          <p:val>
                                            <p:strVal val="#ppt_x"/>
                                          </p:val>
                                        </p:tav>
                                      </p:tavLst>
                                    </p:anim>
                                    <p:anim calcmode="lin" valueType="num">
                                      <p:cBhvr additive="base">
                                        <p:cTn id="25"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6" grpId="1"/>
      <p:bldP spid="17" grpId="0" animBg="1"/>
      <p:bldP spid="18" grpId="0" animBg="1"/>
      <p:bldP spid="19"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sp>
        <p:nvSpPr>
          <p:cNvPr id="7" name="矩形 6"/>
          <p:cNvSpPr/>
          <p:nvPr/>
        </p:nvSpPr>
        <p:spPr>
          <a:xfrm>
            <a:off x="557065" y="333288"/>
            <a:ext cx="1475307" cy="1159493"/>
          </a:xfrm>
          <a:prstGeom prst="rect">
            <a:avLst/>
          </a:prstGeom>
          <a:noFill/>
          <a:ln w="152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 name="矩形 3"/>
          <p:cNvSpPr/>
          <p:nvPr/>
        </p:nvSpPr>
        <p:spPr>
          <a:xfrm>
            <a:off x="1250202" y="796229"/>
            <a:ext cx="3160059" cy="5438316"/>
          </a:xfrm>
          <a:prstGeom prst="rect">
            <a:avLst/>
          </a:pr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矩形 4"/>
          <p:cNvSpPr/>
          <p:nvPr/>
        </p:nvSpPr>
        <p:spPr>
          <a:xfrm>
            <a:off x="3658323" y="5495901"/>
            <a:ext cx="1475307" cy="1159493"/>
          </a:xfrm>
          <a:prstGeom prst="rect">
            <a:avLst/>
          </a:prstGeom>
          <a:noFill/>
          <a:ln w="152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8" name="文本框 7"/>
          <p:cNvSpPr txBox="1"/>
          <p:nvPr/>
        </p:nvSpPr>
        <p:spPr>
          <a:xfrm>
            <a:off x="1339235" y="1296890"/>
            <a:ext cx="2344313" cy="4263283"/>
          </a:xfrm>
          <a:prstGeom prst="rect">
            <a:avLst/>
          </a:prstGeom>
          <a:noFill/>
        </p:spPr>
        <p:txBody>
          <a:bodyPr wrap="square" rtlCol="0">
            <a:spAutoFit/>
            <a:scene3d>
              <a:camera prst="orthographicFront"/>
              <a:lightRig rig="threePt" dir="t"/>
            </a:scene3d>
            <a:sp3d contourW="12700"/>
          </a:bodyPr>
          <a:lstStyle/>
          <a:p>
            <a:pPr algn="r" defTabSz="1201420">
              <a:lnSpc>
                <a:spcPct val="150000"/>
              </a:lnSpc>
              <a:defRPr/>
            </a:pPr>
            <a:r>
              <a:rPr lang="zh-CN" altLang="en-US" sz="9600" spc="788" dirty="0">
                <a:solidFill>
                  <a:schemeClr val="bg1"/>
                </a:solidFill>
                <a:cs typeface="+mn-ea"/>
                <a:sym typeface="+mn-lt"/>
              </a:rPr>
              <a:t>目录</a:t>
            </a:r>
            <a:endParaRPr lang="en-US" altLang="zh-CN" sz="9600" spc="788" dirty="0">
              <a:solidFill>
                <a:schemeClr val="bg1"/>
              </a:solidFill>
              <a:cs typeface="+mn-ea"/>
              <a:sym typeface="+mn-lt"/>
            </a:endParaRPr>
          </a:p>
        </p:txBody>
      </p:sp>
      <p:sp>
        <p:nvSpPr>
          <p:cNvPr id="9" name="文本框 13"/>
          <p:cNvSpPr txBox="1">
            <a:spLocks noChangeArrowheads="1"/>
          </p:cNvSpPr>
          <p:nvPr/>
        </p:nvSpPr>
        <p:spPr bwMode="auto">
          <a:xfrm>
            <a:off x="6311318" y="1430049"/>
            <a:ext cx="178529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eaLnBrk="1" hangingPunct="1">
              <a:defRPr sz="9600">
                <a:solidFill>
                  <a:schemeClr val="bg1"/>
                </a:solidFill>
                <a:latin typeface="Helvetica-Roman-SemiB" pitchFamily="2"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pPr>
              <a:defRPr/>
            </a:pPr>
            <a:r>
              <a:rPr lang="en-US" altLang="zh-CN" sz="3200" dirty="0">
                <a:solidFill>
                  <a:schemeClr val="tx1"/>
                </a:solidFill>
                <a:latin typeface="+mn-lt"/>
                <a:ea typeface="+mn-ea"/>
                <a:cs typeface="+mn-ea"/>
                <a:sym typeface="+mn-lt"/>
              </a:rPr>
              <a:t>PART 01</a:t>
            </a:r>
            <a:endParaRPr lang="zh-CN" altLang="en-US" sz="3200" dirty="0">
              <a:solidFill>
                <a:schemeClr val="tx1"/>
              </a:solidFill>
              <a:latin typeface="+mn-lt"/>
              <a:ea typeface="+mn-ea"/>
              <a:cs typeface="+mn-ea"/>
              <a:sym typeface="+mn-lt"/>
            </a:endParaRPr>
          </a:p>
        </p:txBody>
      </p:sp>
      <p:sp>
        <p:nvSpPr>
          <p:cNvPr id="10" name="文本框 66"/>
          <p:cNvSpPr txBox="1">
            <a:spLocks noChangeArrowheads="1"/>
          </p:cNvSpPr>
          <p:nvPr/>
        </p:nvSpPr>
        <p:spPr bwMode="auto">
          <a:xfrm>
            <a:off x="8344315" y="1466103"/>
            <a:ext cx="18710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pPr>
              <a:defRPr/>
            </a:pPr>
            <a:r>
              <a:rPr lang="zh-CN" altLang="en-US" sz="3200" dirty="0">
                <a:latin typeface="+mn-lt"/>
                <a:ea typeface="+mn-ea"/>
                <a:cs typeface="+mn-ea"/>
                <a:sym typeface="+mn-lt"/>
              </a:rPr>
              <a:t>工作概述</a:t>
            </a:r>
            <a:endParaRPr lang="zh-CN" altLang="en-US" sz="3200" dirty="0">
              <a:latin typeface="+mn-lt"/>
              <a:ea typeface="+mn-ea"/>
              <a:cs typeface="+mn-ea"/>
              <a:sym typeface="+mn-lt"/>
            </a:endParaRPr>
          </a:p>
        </p:txBody>
      </p:sp>
      <p:sp>
        <p:nvSpPr>
          <p:cNvPr id="11" name="任意多边形 8"/>
          <p:cNvSpPr/>
          <p:nvPr/>
        </p:nvSpPr>
        <p:spPr bwMode="auto">
          <a:xfrm>
            <a:off x="6408155" y="2037115"/>
            <a:ext cx="287337" cy="0"/>
          </a:xfrm>
          <a:custGeom>
            <a:avLst/>
            <a:gdLst>
              <a:gd name="connsiteX0" fmla="*/ 0 w 504825"/>
              <a:gd name="connsiteY0" fmla="*/ 0 h 0"/>
              <a:gd name="connsiteX1" fmla="*/ 504825 w 504825"/>
              <a:gd name="connsiteY1" fmla="*/ 0 h 0"/>
            </a:gdLst>
            <a:ahLst/>
            <a:cxnLst>
              <a:cxn ang="0">
                <a:pos x="connsiteX0" y="connsiteY0"/>
              </a:cxn>
              <a:cxn ang="0">
                <a:pos x="connsiteX1" y="connsiteY1"/>
              </a:cxn>
            </a:cxnLst>
            <a:rect l="l" t="t" r="r" b="b"/>
            <a:pathLst>
              <a:path w="504825">
                <a:moveTo>
                  <a:pt x="0" y="0"/>
                </a:moveTo>
                <a:lnTo>
                  <a:pt x="504825" y="0"/>
                </a:lnTo>
              </a:path>
            </a:pathLst>
          </a:custGeom>
          <a:noFill/>
          <a:ln w="38100">
            <a:solidFill>
              <a:srgbClr val="BE945A"/>
            </a:solidFill>
          </a:ln>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a:solidFill>
                <a:schemeClr val="tx1"/>
              </a:solidFill>
              <a:cs typeface="+mn-ea"/>
              <a:sym typeface="+mn-lt"/>
            </a:endParaRPr>
          </a:p>
        </p:txBody>
      </p:sp>
      <p:sp>
        <p:nvSpPr>
          <p:cNvPr id="12" name="矩形 11"/>
          <p:cNvSpPr/>
          <p:nvPr/>
        </p:nvSpPr>
        <p:spPr>
          <a:xfrm>
            <a:off x="6363003" y="2111184"/>
            <a:ext cx="4955972" cy="307777"/>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400" dirty="0">
                <a:cs typeface="+mn-ea"/>
                <a:sym typeface="+mn-lt"/>
              </a:rPr>
              <a:t>Lorem ipsum dolor sit </a:t>
            </a:r>
            <a:r>
              <a:rPr lang="en-US" altLang="zh-CN" sz="1400" dirty="0" err="1">
                <a:cs typeface="+mn-ea"/>
                <a:sym typeface="+mn-lt"/>
              </a:rPr>
              <a:t>amet</a:t>
            </a:r>
            <a:r>
              <a:rPr lang="en-US" altLang="zh-CN" sz="1400" dirty="0">
                <a:cs typeface="+mn-ea"/>
                <a:sym typeface="+mn-lt"/>
              </a:rPr>
              <a:t>, </a:t>
            </a:r>
            <a:r>
              <a:rPr lang="en-US" altLang="zh-CN" sz="1400" dirty="0" err="1">
                <a:cs typeface="+mn-ea"/>
                <a:sym typeface="+mn-lt"/>
              </a:rPr>
              <a:t>consectetur</a:t>
            </a:r>
            <a:r>
              <a:rPr lang="en-US" altLang="zh-CN" sz="1400" dirty="0">
                <a:cs typeface="+mn-ea"/>
                <a:sym typeface="+mn-lt"/>
              </a:rPr>
              <a:t> </a:t>
            </a:r>
            <a:r>
              <a:rPr lang="en-US" altLang="zh-CN" sz="1400" dirty="0" err="1">
                <a:cs typeface="+mn-ea"/>
                <a:sym typeface="+mn-lt"/>
              </a:rPr>
              <a:t>adipisicing</a:t>
            </a:r>
            <a:r>
              <a:rPr lang="en-US" altLang="zh-CN" sz="1400" dirty="0">
                <a:cs typeface="+mn-ea"/>
                <a:sym typeface="+mn-lt"/>
              </a:rPr>
              <a:t> </a:t>
            </a:r>
            <a:r>
              <a:rPr lang="en-US" altLang="zh-CN" sz="1400" dirty="0" err="1">
                <a:cs typeface="+mn-ea"/>
                <a:sym typeface="+mn-lt"/>
              </a:rPr>
              <a:t>elit</a:t>
            </a:r>
            <a:endParaRPr lang="zh-CN" altLang="en-US" sz="1400" dirty="0">
              <a:cs typeface="+mn-ea"/>
              <a:sym typeface="+mn-lt"/>
            </a:endParaRPr>
          </a:p>
        </p:txBody>
      </p:sp>
      <p:sp>
        <p:nvSpPr>
          <p:cNvPr id="13" name="文本框 13"/>
          <p:cNvSpPr txBox="1">
            <a:spLocks noChangeArrowheads="1"/>
          </p:cNvSpPr>
          <p:nvPr/>
        </p:nvSpPr>
        <p:spPr bwMode="auto">
          <a:xfrm>
            <a:off x="6311319" y="2682890"/>
            <a:ext cx="178529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eaLnBrk="1" hangingPunct="1">
              <a:defRPr sz="9600">
                <a:solidFill>
                  <a:schemeClr val="bg1"/>
                </a:solidFill>
                <a:latin typeface="Helvetica-Roman-SemiB" pitchFamily="2"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pPr>
              <a:defRPr/>
            </a:pPr>
            <a:r>
              <a:rPr lang="en-US" altLang="zh-CN" sz="3200" dirty="0">
                <a:solidFill>
                  <a:schemeClr val="tx1"/>
                </a:solidFill>
                <a:latin typeface="+mn-lt"/>
                <a:ea typeface="+mn-ea"/>
                <a:cs typeface="+mn-ea"/>
                <a:sym typeface="+mn-lt"/>
              </a:rPr>
              <a:t>PART 02</a:t>
            </a:r>
            <a:endParaRPr lang="zh-CN" altLang="en-US" sz="3200" dirty="0">
              <a:solidFill>
                <a:schemeClr val="tx1"/>
              </a:solidFill>
              <a:latin typeface="+mn-lt"/>
              <a:ea typeface="+mn-ea"/>
              <a:cs typeface="+mn-ea"/>
              <a:sym typeface="+mn-lt"/>
            </a:endParaRPr>
          </a:p>
        </p:txBody>
      </p:sp>
      <p:sp>
        <p:nvSpPr>
          <p:cNvPr id="14" name="文本框 66"/>
          <p:cNvSpPr txBox="1">
            <a:spLocks noChangeArrowheads="1"/>
          </p:cNvSpPr>
          <p:nvPr/>
        </p:nvSpPr>
        <p:spPr bwMode="auto">
          <a:xfrm>
            <a:off x="8344316" y="2680364"/>
            <a:ext cx="18710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a:defRPr sz="2000">
                <a:solidFill>
                  <a:srgbClr val="1C617E"/>
                </a:solidFill>
                <a:latin typeface="Helvetica" panose="020B060402020202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r>
              <a:rPr lang="zh-CN" altLang="en-US" sz="3200" dirty="0">
                <a:solidFill>
                  <a:schemeClr val="tx1"/>
                </a:solidFill>
                <a:latin typeface="+mn-lt"/>
                <a:ea typeface="+mn-ea"/>
                <a:cs typeface="+mn-ea"/>
                <a:sym typeface="+mn-lt"/>
              </a:rPr>
              <a:t>存在问题</a:t>
            </a:r>
            <a:endParaRPr lang="zh-CN" altLang="en-US" sz="3200" dirty="0">
              <a:solidFill>
                <a:schemeClr val="tx1"/>
              </a:solidFill>
              <a:latin typeface="+mn-lt"/>
              <a:ea typeface="+mn-ea"/>
              <a:cs typeface="+mn-ea"/>
              <a:sym typeface="+mn-lt"/>
            </a:endParaRPr>
          </a:p>
        </p:txBody>
      </p:sp>
      <p:sp>
        <p:nvSpPr>
          <p:cNvPr id="15" name="任意多边形 13"/>
          <p:cNvSpPr/>
          <p:nvPr/>
        </p:nvSpPr>
        <p:spPr bwMode="auto">
          <a:xfrm>
            <a:off x="6408157" y="3267765"/>
            <a:ext cx="287338" cy="0"/>
          </a:xfrm>
          <a:custGeom>
            <a:avLst/>
            <a:gdLst>
              <a:gd name="connsiteX0" fmla="*/ 0 w 504825"/>
              <a:gd name="connsiteY0" fmla="*/ 0 h 0"/>
              <a:gd name="connsiteX1" fmla="*/ 504825 w 504825"/>
              <a:gd name="connsiteY1" fmla="*/ 0 h 0"/>
            </a:gdLst>
            <a:ahLst/>
            <a:cxnLst>
              <a:cxn ang="0">
                <a:pos x="connsiteX0" y="connsiteY0"/>
              </a:cxn>
              <a:cxn ang="0">
                <a:pos x="connsiteX1" y="connsiteY1"/>
              </a:cxn>
            </a:cxnLst>
            <a:rect l="l" t="t" r="r" b="b"/>
            <a:pathLst>
              <a:path w="504825">
                <a:moveTo>
                  <a:pt x="0" y="0"/>
                </a:moveTo>
                <a:lnTo>
                  <a:pt x="504825" y="0"/>
                </a:lnTo>
              </a:path>
            </a:pathLst>
          </a:custGeom>
          <a:noFill/>
          <a:ln w="3810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a:solidFill>
                <a:schemeClr val="tx1"/>
              </a:solidFill>
              <a:cs typeface="+mn-ea"/>
              <a:sym typeface="+mn-lt"/>
            </a:endParaRPr>
          </a:p>
        </p:txBody>
      </p:sp>
      <p:sp>
        <p:nvSpPr>
          <p:cNvPr id="16" name="矩形 15"/>
          <p:cNvSpPr/>
          <p:nvPr/>
        </p:nvSpPr>
        <p:spPr>
          <a:xfrm>
            <a:off x="6363003" y="3361499"/>
            <a:ext cx="4955972" cy="307777"/>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400" dirty="0">
                <a:cs typeface="+mn-ea"/>
                <a:sym typeface="+mn-lt"/>
              </a:rPr>
              <a:t>Lorem ipsum dolor sit </a:t>
            </a:r>
            <a:r>
              <a:rPr lang="en-US" altLang="zh-CN" sz="1400" dirty="0" err="1">
                <a:cs typeface="+mn-ea"/>
                <a:sym typeface="+mn-lt"/>
              </a:rPr>
              <a:t>amet</a:t>
            </a:r>
            <a:r>
              <a:rPr lang="en-US" altLang="zh-CN" sz="1400" dirty="0">
                <a:cs typeface="+mn-ea"/>
                <a:sym typeface="+mn-lt"/>
              </a:rPr>
              <a:t>, </a:t>
            </a:r>
            <a:r>
              <a:rPr lang="en-US" altLang="zh-CN" sz="1400" dirty="0" err="1">
                <a:cs typeface="+mn-ea"/>
                <a:sym typeface="+mn-lt"/>
              </a:rPr>
              <a:t>consectetur</a:t>
            </a:r>
            <a:r>
              <a:rPr lang="en-US" altLang="zh-CN" sz="1400" dirty="0">
                <a:cs typeface="+mn-ea"/>
                <a:sym typeface="+mn-lt"/>
              </a:rPr>
              <a:t> </a:t>
            </a:r>
            <a:r>
              <a:rPr lang="en-US" altLang="zh-CN" sz="1400" dirty="0" err="1">
                <a:cs typeface="+mn-ea"/>
                <a:sym typeface="+mn-lt"/>
              </a:rPr>
              <a:t>adipisicing</a:t>
            </a:r>
            <a:r>
              <a:rPr lang="en-US" altLang="zh-CN" sz="1400" dirty="0">
                <a:cs typeface="+mn-ea"/>
                <a:sym typeface="+mn-lt"/>
              </a:rPr>
              <a:t> </a:t>
            </a:r>
            <a:r>
              <a:rPr lang="en-US" altLang="zh-CN" sz="1400" dirty="0" err="1">
                <a:cs typeface="+mn-ea"/>
                <a:sym typeface="+mn-lt"/>
              </a:rPr>
              <a:t>elit</a:t>
            </a:r>
            <a:endParaRPr lang="zh-CN" altLang="en-US" sz="1400" dirty="0">
              <a:cs typeface="+mn-ea"/>
              <a:sym typeface="+mn-lt"/>
            </a:endParaRPr>
          </a:p>
        </p:txBody>
      </p:sp>
      <p:sp>
        <p:nvSpPr>
          <p:cNvPr id="17" name="文本框 13"/>
          <p:cNvSpPr txBox="1">
            <a:spLocks noChangeArrowheads="1"/>
          </p:cNvSpPr>
          <p:nvPr/>
        </p:nvSpPr>
        <p:spPr bwMode="auto">
          <a:xfrm>
            <a:off x="6316876" y="3959798"/>
            <a:ext cx="178529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eaLnBrk="1" hangingPunct="1">
              <a:defRPr sz="9600">
                <a:solidFill>
                  <a:schemeClr val="bg1"/>
                </a:solidFill>
                <a:latin typeface="Helvetica-Roman-SemiB" pitchFamily="2"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pPr>
              <a:defRPr/>
            </a:pPr>
            <a:r>
              <a:rPr lang="en-US" altLang="zh-CN" sz="3200" dirty="0">
                <a:solidFill>
                  <a:schemeClr val="tx1"/>
                </a:solidFill>
                <a:latin typeface="+mn-lt"/>
                <a:ea typeface="+mn-ea"/>
                <a:cs typeface="+mn-ea"/>
                <a:sym typeface="+mn-lt"/>
              </a:rPr>
              <a:t>PART 03</a:t>
            </a:r>
            <a:endParaRPr lang="zh-CN" altLang="en-US" sz="3200" dirty="0">
              <a:solidFill>
                <a:schemeClr val="tx1"/>
              </a:solidFill>
              <a:latin typeface="+mn-lt"/>
              <a:ea typeface="+mn-ea"/>
              <a:cs typeface="+mn-ea"/>
              <a:sym typeface="+mn-lt"/>
            </a:endParaRPr>
          </a:p>
        </p:txBody>
      </p:sp>
      <p:sp>
        <p:nvSpPr>
          <p:cNvPr id="18" name="文本框 66"/>
          <p:cNvSpPr txBox="1">
            <a:spLocks noChangeArrowheads="1"/>
          </p:cNvSpPr>
          <p:nvPr/>
        </p:nvSpPr>
        <p:spPr bwMode="auto">
          <a:xfrm>
            <a:off x="8325050" y="3930679"/>
            <a:ext cx="18710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a:defRPr sz="2000">
                <a:solidFill>
                  <a:srgbClr val="1C617E"/>
                </a:solidFill>
                <a:latin typeface="Helvetica" panose="020B060402020202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r>
              <a:rPr lang="zh-CN" altLang="en-US" sz="3200" dirty="0">
                <a:solidFill>
                  <a:schemeClr val="tx1"/>
                </a:solidFill>
                <a:latin typeface="+mn-lt"/>
                <a:ea typeface="+mn-ea"/>
                <a:cs typeface="+mn-ea"/>
                <a:sym typeface="+mn-lt"/>
              </a:rPr>
              <a:t>工作总结</a:t>
            </a:r>
            <a:endParaRPr lang="zh-CN" altLang="en-US" sz="3200" dirty="0">
              <a:solidFill>
                <a:schemeClr val="tx1"/>
              </a:solidFill>
              <a:latin typeface="+mn-lt"/>
              <a:ea typeface="+mn-ea"/>
              <a:cs typeface="+mn-ea"/>
              <a:sym typeface="+mn-lt"/>
            </a:endParaRPr>
          </a:p>
        </p:txBody>
      </p:sp>
      <p:sp>
        <p:nvSpPr>
          <p:cNvPr id="19" name="任意多边形 18"/>
          <p:cNvSpPr/>
          <p:nvPr/>
        </p:nvSpPr>
        <p:spPr bwMode="auto">
          <a:xfrm>
            <a:off x="6404975" y="4548061"/>
            <a:ext cx="287338" cy="0"/>
          </a:xfrm>
          <a:custGeom>
            <a:avLst/>
            <a:gdLst>
              <a:gd name="connsiteX0" fmla="*/ 0 w 504825"/>
              <a:gd name="connsiteY0" fmla="*/ 0 h 0"/>
              <a:gd name="connsiteX1" fmla="*/ 504825 w 504825"/>
              <a:gd name="connsiteY1" fmla="*/ 0 h 0"/>
            </a:gdLst>
            <a:ahLst/>
            <a:cxnLst>
              <a:cxn ang="0">
                <a:pos x="connsiteX0" y="connsiteY0"/>
              </a:cxn>
              <a:cxn ang="0">
                <a:pos x="connsiteX1" y="connsiteY1"/>
              </a:cxn>
            </a:cxnLst>
            <a:rect l="l" t="t" r="r" b="b"/>
            <a:pathLst>
              <a:path w="504825">
                <a:moveTo>
                  <a:pt x="0" y="0"/>
                </a:moveTo>
                <a:lnTo>
                  <a:pt x="504825" y="0"/>
                </a:lnTo>
              </a:path>
            </a:pathLst>
          </a:custGeom>
          <a:noFill/>
          <a:ln w="3810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a:solidFill>
                <a:schemeClr val="tx1"/>
              </a:solidFill>
              <a:cs typeface="+mn-ea"/>
              <a:sym typeface="+mn-lt"/>
            </a:endParaRPr>
          </a:p>
        </p:txBody>
      </p:sp>
      <p:sp>
        <p:nvSpPr>
          <p:cNvPr id="20" name="矩形 19"/>
          <p:cNvSpPr/>
          <p:nvPr/>
        </p:nvSpPr>
        <p:spPr>
          <a:xfrm>
            <a:off x="6363003" y="4569318"/>
            <a:ext cx="4955972" cy="307777"/>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400" dirty="0">
                <a:cs typeface="+mn-ea"/>
                <a:sym typeface="+mn-lt"/>
              </a:rPr>
              <a:t>Lorem ipsum dolor sit </a:t>
            </a:r>
            <a:r>
              <a:rPr lang="en-US" altLang="zh-CN" sz="1400" dirty="0" err="1">
                <a:cs typeface="+mn-ea"/>
                <a:sym typeface="+mn-lt"/>
              </a:rPr>
              <a:t>amet</a:t>
            </a:r>
            <a:r>
              <a:rPr lang="en-US" altLang="zh-CN" sz="1400" dirty="0">
                <a:cs typeface="+mn-ea"/>
                <a:sym typeface="+mn-lt"/>
              </a:rPr>
              <a:t>, </a:t>
            </a:r>
            <a:r>
              <a:rPr lang="en-US" altLang="zh-CN" sz="1400" dirty="0" err="1">
                <a:cs typeface="+mn-ea"/>
                <a:sym typeface="+mn-lt"/>
              </a:rPr>
              <a:t>consectetur</a:t>
            </a:r>
            <a:r>
              <a:rPr lang="en-US" altLang="zh-CN" sz="1400" dirty="0">
                <a:cs typeface="+mn-ea"/>
                <a:sym typeface="+mn-lt"/>
              </a:rPr>
              <a:t> </a:t>
            </a:r>
            <a:r>
              <a:rPr lang="en-US" altLang="zh-CN" sz="1400" dirty="0" err="1">
                <a:cs typeface="+mn-ea"/>
                <a:sym typeface="+mn-lt"/>
              </a:rPr>
              <a:t>adipisicing</a:t>
            </a:r>
            <a:r>
              <a:rPr lang="en-US" altLang="zh-CN" sz="1400" dirty="0">
                <a:cs typeface="+mn-ea"/>
                <a:sym typeface="+mn-lt"/>
              </a:rPr>
              <a:t> </a:t>
            </a:r>
            <a:r>
              <a:rPr lang="en-US" altLang="zh-CN" sz="1400" dirty="0" err="1">
                <a:cs typeface="+mn-ea"/>
                <a:sym typeface="+mn-lt"/>
              </a:rPr>
              <a:t>elit</a:t>
            </a:r>
            <a:endParaRPr lang="zh-CN" altLang="en-US" sz="1400" dirty="0">
              <a:cs typeface="+mn-ea"/>
              <a:sym typeface="+mn-lt"/>
            </a:endParaRPr>
          </a:p>
        </p:txBody>
      </p:sp>
      <p:sp>
        <p:nvSpPr>
          <p:cNvPr id="21" name="文本框 13"/>
          <p:cNvSpPr txBox="1">
            <a:spLocks noChangeArrowheads="1"/>
          </p:cNvSpPr>
          <p:nvPr/>
        </p:nvSpPr>
        <p:spPr bwMode="auto">
          <a:xfrm>
            <a:off x="6311318" y="5148718"/>
            <a:ext cx="178529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eaLnBrk="1" hangingPunct="1">
              <a:defRPr sz="9600">
                <a:solidFill>
                  <a:schemeClr val="bg1"/>
                </a:solidFill>
                <a:latin typeface="Helvetica-Roman-SemiB" pitchFamily="2"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pPr>
              <a:defRPr/>
            </a:pPr>
            <a:r>
              <a:rPr lang="en-US" altLang="zh-CN" sz="3200" dirty="0">
                <a:solidFill>
                  <a:schemeClr val="tx1"/>
                </a:solidFill>
                <a:latin typeface="+mn-lt"/>
                <a:ea typeface="+mn-ea"/>
                <a:cs typeface="+mn-ea"/>
                <a:sym typeface="+mn-lt"/>
              </a:rPr>
              <a:t>PART 04</a:t>
            </a:r>
            <a:endParaRPr lang="zh-CN" altLang="en-US" sz="3200" dirty="0">
              <a:solidFill>
                <a:schemeClr val="tx1"/>
              </a:solidFill>
              <a:latin typeface="+mn-lt"/>
              <a:ea typeface="+mn-ea"/>
              <a:cs typeface="+mn-ea"/>
              <a:sym typeface="+mn-lt"/>
            </a:endParaRPr>
          </a:p>
        </p:txBody>
      </p:sp>
      <p:sp>
        <p:nvSpPr>
          <p:cNvPr id="22" name="文本框 66"/>
          <p:cNvSpPr txBox="1">
            <a:spLocks noChangeArrowheads="1"/>
          </p:cNvSpPr>
          <p:nvPr/>
        </p:nvSpPr>
        <p:spPr bwMode="auto">
          <a:xfrm>
            <a:off x="8344315" y="5138499"/>
            <a:ext cx="18710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a:defRPr sz="2000">
                <a:solidFill>
                  <a:srgbClr val="1C617E"/>
                </a:solidFill>
                <a:latin typeface="Helvetica" panose="020B060402020202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r>
              <a:rPr lang="zh-CN" altLang="en-US" sz="3200" dirty="0">
                <a:solidFill>
                  <a:schemeClr val="tx1"/>
                </a:solidFill>
                <a:latin typeface="+mn-lt"/>
                <a:ea typeface="+mn-ea"/>
                <a:cs typeface="+mn-ea"/>
                <a:sym typeface="+mn-lt"/>
              </a:rPr>
              <a:t>未来规划</a:t>
            </a:r>
            <a:endParaRPr lang="zh-CN" altLang="en-US" sz="3200" dirty="0">
              <a:solidFill>
                <a:schemeClr val="tx1"/>
              </a:solidFill>
              <a:latin typeface="+mn-lt"/>
              <a:ea typeface="+mn-ea"/>
              <a:cs typeface="+mn-ea"/>
              <a:sym typeface="+mn-lt"/>
            </a:endParaRPr>
          </a:p>
        </p:txBody>
      </p:sp>
      <p:sp>
        <p:nvSpPr>
          <p:cNvPr id="23" name="任意多边形 26"/>
          <p:cNvSpPr/>
          <p:nvPr/>
        </p:nvSpPr>
        <p:spPr bwMode="auto">
          <a:xfrm>
            <a:off x="6408155" y="5726949"/>
            <a:ext cx="287338" cy="0"/>
          </a:xfrm>
          <a:custGeom>
            <a:avLst/>
            <a:gdLst>
              <a:gd name="connsiteX0" fmla="*/ 0 w 504825"/>
              <a:gd name="connsiteY0" fmla="*/ 0 h 0"/>
              <a:gd name="connsiteX1" fmla="*/ 504825 w 504825"/>
              <a:gd name="connsiteY1" fmla="*/ 0 h 0"/>
            </a:gdLst>
            <a:ahLst/>
            <a:cxnLst>
              <a:cxn ang="0">
                <a:pos x="connsiteX0" y="connsiteY0"/>
              </a:cxn>
              <a:cxn ang="0">
                <a:pos x="connsiteX1" y="connsiteY1"/>
              </a:cxn>
            </a:cxnLst>
            <a:rect l="l" t="t" r="r" b="b"/>
            <a:pathLst>
              <a:path w="504825">
                <a:moveTo>
                  <a:pt x="0" y="0"/>
                </a:moveTo>
                <a:lnTo>
                  <a:pt x="504825" y="0"/>
                </a:lnTo>
              </a:path>
            </a:pathLst>
          </a:custGeom>
          <a:noFill/>
          <a:ln w="3810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a:solidFill>
                <a:schemeClr val="tx1"/>
              </a:solidFill>
              <a:cs typeface="+mn-ea"/>
              <a:sym typeface="+mn-lt"/>
            </a:endParaRPr>
          </a:p>
        </p:txBody>
      </p:sp>
      <p:sp>
        <p:nvSpPr>
          <p:cNvPr id="24" name="矩形 23"/>
          <p:cNvSpPr/>
          <p:nvPr/>
        </p:nvSpPr>
        <p:spPr>
          <a:xfrm>
            <a:off x="6363003" y="5767871"/>
            <a:ext cx="4955972" cy="307777"/>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400" dirty="0">
                <a:cs typeface="+mn-ea"/>
                <a:sym typeface="+mn-lt"/>
              </a:rPr>
              <a:t>Lorem ipsum dolor sit </a:t>
            </a:r>
            <a:r>
              <a:rPr lang="en-US" altLang="zh-CN" sz="1400" dirty="0" err="1">
                <a:cs typeface="+mn-ea"/>
                <a:sym typeface="+mn-lt"/>
              </a:rPr>
              <a:t>amet</a:t>
            </a:r>
            <a:r>
              <a:rPr lang="en-US" altLang="zh-CN" sz="1400" dirty="0">
                <a:cs typeface="+mn-ea"/>
                <a:sym typeface="+mn-lt"/>
              </a:rPr>
              <a:t>, </a:t>
            </a:r>
            <a:r>
              <a:rPr lang="en-US" altLang="zh-CN" sz="1400" dirty="0" err="1">
                <a:cs typeface="+mn-ea"/>
                <a:sym typeface="+mn-lt"/>
              </a:rPr>
              <a:t>consectetur</a:t>
            </a:r>
            <a:r>
              <a:rPr lang="en-US" altLang="zh-CN" sz="1400" dirty="0">
                <a:cs typeface="+mn-ea"/>
                <a:sym typeface="+mn-lt"/>
              </a:rPr>
              <a:t> </a:t>
            </a:r>
            <a:r>
              <a:rPr lang="en-US" altLang="zh-CN" sz="1400" dirty="0" err="1">
                <a:cs typeface="+mn-ea"/>
                <a:sym typeface="+mn-lt"/>
              </a:rPr>
              <a:t>adipisicing</a:t>
            </a:r>
            <a:r>
              <a:rPr lang="en-US" altLang="zh-CN" sz="1400" dirty="0">
                <a:cs typeface="+mn-ea"/>
                <a:sym typeface="+mn-lt"/>
              </a:rPr>
              <a:t> </a:t>
            </a:r>
            <a:r>
              <a:rPr lang="en-US" altLang="zh-CN" sz="1400" dirty="0" err="1">
                <a:cs typeface="+mn-ea"/>
                <a:sym typeface="+mn-lt"/>
              </a:rPr>
              <a:t>elit</a:t>
            </a:r>
            <a:endParaRPr lang="zh-CN" altLang="en-US" sz="1400" dirty="0">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down)">
                                      <p:cBhvr>
                                        <p:cTn id="10" dur="500"/>
                                        <p:tgtEl>
                                          <p:spTgt spid="10"/>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down)">
                                      <p:cBhvr>
                                        <p:cTn id="16" dur="500"/>
                                        <p:tgtEl>
                                          <p:spTgt spid="12"/>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down)">
                                      <p:cBhvr>
                                        <p:cTn id="19" dur="500"/>
                                        <p:tgtEl>
                                          <p:spTgt spid="13"/>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down)">
                                      <p:cBhvr>
                                        <p:cTn id="22" dur="500"/>
                                        <p:tgtEl>
                                          <p:spTgt spid="14"/>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down)">
                                      <p:cBhvr>
                                        <p:cTn id="25" dur="500"/>
                                        <p:tgtEl>
                                          <p:spTgt spid="15"/>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down)">
                                      <p:cBhvr>
                                        <p:cTn id="28" dur="500"/>
                                        <p:tgtEl>
                                          <p:spTgt spid="16"/>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wipe(down)">
                                      <p:cBhvr>
                                        <p:cTn id="31" dur="500"/>
                                        <p:tgtEl>
                                          <p:spTgt spid="17"/>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down)">
                                      <p:cBhvr>
                                        <p:cTn id="34" dur="500"/>
                                        <p:tgtEl>
                                          <p:spTgt spid="18"/>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ipe(down)">
                                      <p:cBhvr>
                                        <p:cTn id="37" dur="500"/>
                                        <p:tgtEl>
                                          <p:spTgt spid="19"/>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wipe(down)">
                                      <p:cBhvr>
                                        <p:cTn id="40" dur="500"/>
                                        <p:tgtEl>
                                          <p:spTgt spid="20"/>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down)">
                                      <p:cBhvr>
                                        <p:cTn id="43" dur="500"/>
                                        <p:tgtEl>
                                          <p:spTgt spid="21"/>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wipe(down)">
                                      <p:cBhvr>
                                        <p:cTn id="46" dur="500"/>
                                        <p:tgtEl>
                                          <p:spTgt spid="22"/>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down)">
                                      <p:cBhvr>
                                        <p:cTn id="49" dur="500"/>
                                        <p:tgtEl>
                                          <p:spTgt spid="23"/>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down)">
                                      <p:cBhvr>
                                        <p:cTn id="5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animBg="1"/>
      <p:bldP spid="12" grpId="0"/>
      <p:bldP spid="13" grpId="0"/>
      <p:bldP spid="14" grpId="0"/>
      <p:bldP spid="15" grpId="0" animBg="1"/>
      <p:bldP spid="16" grpId="0"/>
      <p:bldP spid="17" grpId="0"/>
      <p:bldP spid="18" grpId="0"/>
      <p:bldP spid="19" grpId="0" animBg="1"/>
      <p:bldP spid="20" grpId="0"/>
      <p:bldP spid="21" grpId="0"/>
      <p:bldP spid="22" grpId="0"/>
      <p:bldP spid="23" grpId="0" animBg="1"/>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1100379" y="2009628"/>
            <a:ext cx="2489200" cy="2182168"/>
            <a:chOff x="673100" y="2575903"/>
            <a:chExt cx="2489200" cy="2182168"/>
          </a:xfrm>
        </p:grpSpPr>
        <p:sp>
          <p:nvSpPr>
            <p:cNvPr id="8" name="ïslîḋê"/>
            <p:cNvSpPr/>
            <p:nvPr/>
          </p:nvSpPr>
          <p:spPr>
            <a:xfrm>
              <a:off x="673100" y="2575903"/>
              <a:ext cx="2489200" cy="181241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cs typeface="+mn-ea"/>
                <a:sym typeface="+mn-lt"/>
              </a:endParaRPr>
            </a:p>
          </p:txBody>
        </p:sp>
        <p:sp>
          <p:nvSpPr>
            <p:cNvPr id="9" name="íṧľîḍê"/>
            <p:cNvSpPr/>
            <p:nvPr/>
          </p:nvSpPr>
          <p:spPr>
            <a:xfrm flipV="1">
              <a:off x="1517650" y="4388317"/>
              <a:ext cx="800100" cy="369754"/>
            </a:xfrm>
            <a:prstGeom prst="triangl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40000" lnSpcReduction="20000"/>
            </a:bodyPr>
            <a:lstStyle/>
            <a:p>
              <a:pPr algn="ctr"/>
              <a:endParaRPr>
                <a:cs typeface="+mn-ea"/>
                <a:sym typeface="+mn-lt"/>
              </a:endParaRPr>
            </a:p>
          </p:txBody>
        </p:sp>
        <p:sp>
          <p:nvSpPr>
            <p:cNvPr id="10" name="îşlïdè"/>
            <p:cNvSpPr/>
            <p:nvPr/>
          </p:nvSpPr>
          <p:spPr bwMode="auto">
            <a:xfrm>
              <a:off x="1584715" y="3208423"/>
              <a:ext cx="665970" cy="547370"/>
            </a:xfrm>
            <a:custGeom>
              <a:avLst/>
              <a:gdLst>
                <a:gd name="T0" fmla="*/ 285 w 293"/>
                <a:gd name="T1" fmla="*/ 32 h 238"/>
                <a:gd name="T2" fmla="*/ 259 w 293"/>
                <a:gd name="T3" fmla="*/ 38 h 238"/>
                <a:gd name="T4" fmla="*/ 275 w 293"/>
                <a:gd name="T5" fmla="*/ 24 h 238"/>
                <a:gd name="T6" fmla="*/ 285 w 293"/>
                <a:gd name="T7" fmla="*/ 4 h 238"/>
                <a:gd name="T8" fmla="*/ 257 w 293"/>
                <a:gd name="T9" fmla="*/ 16 h 238"/>
                <a:gd name="T10" fmla="*/ 237 w 293"/>
                <a:gd name="T11" fmla="*/ 11 h 238"/>
                <a:gd name="T12" fmla="*/ 216 w 293"/>
                <a:gd name="T13" fmla="*/ 1 h 238"/>
                <a:gd name="T14" fmla="*/ 203 w 293"/>
                <a:gd name="T15" fmla="*/ 0 h 238"/>
                <a:gd name="T16" fmla="*/ 179 w 293"/>
                <a:gd name="T17" fmla="*/ 5 h 238"/>
                <a:gd name="T18" fmla="*/ 154 w 293"/>
                <a:gd name="T19" fmla="*/ 27 h 238"/>
                <a:gd name="T20" fmla="*/ 143 w 293"/>
                <a:gd name="T21" fmla="*/ 54 h 238"/>
                <a:gd name="T22" fmla="*/ 143 w 293"/>
                <a:gd name="T23" fmla="*/ 67 h 238"/>
                <a:gd name="T24" fmla="*/ 126 w 293"/>
                <a:gd name="T25" fmla="*/ 72 h 238"/>
                <a:gd name="T26" fmla="*/ 75 w 293"/>
                <a:gd name="T27" fmla="*/ 55 h 238"/>
                <a:gd name="T28" fmla="*/ 33 w 293"/>
                <a:gd name="T29" fmla="*/ 24 h 238"/>
                <a:gd name="T30" fmla="*/ 17 w 293"/>
                <a:gd name="T31" fmla="*/ 17 h 238"/>
                <a:gd name="T32" fmla="*/ 12 w 293"/>
                <a:gd name="T33" fmla="*/ 41 h 238"/>
                <a:gd name="T34" fmla="*/ 14 w 293"/>
                <a:gd name="T35" fmla="*/ 57 h 238"/>
                <a:gd name="T36" fmla="*/ 23 w 293"/>
                <a:gd name="T37" fmla="*/ 76 h 238"/>
                <a:gd name="T38" fmla="*/ 39 w 293"/>
                <a:gd name="T39" fmla="*/ 91 h 238"/>
                <a:gd name="T40" fmla="*/ 25 w 293"/>
                <a:gd name="T41" fmla="*/ 89 h 238"/>
                <a:gd name="T42" fmla="*/ 12 w 293"/>
                <a:gd name="T43" fmla="*/ 84 h 238"/>
                <a:gd name="T44" fmla="*/ 13 w 293"/>
                <a:gd name="T45" fmla="*/ 95 h 238"/>
                <a:gd name="T46" fmla="*/ 25 w 293"/>
                <a:gd name="T47" fmla="*/ 123 h 238"/>
                <a:gd name="T48" fmla="*/ 50 w 293"/>
                <a:gd name="T49" fmla="*/ 140 h 238"/>
                <a:gd name="T50" fmla="*/ 52 w 293"/>
                <a:gd name="T51" fmla="*/ 145 h 238"/>
                <a:gd name="T52" fmla="*/ 33 w 293"/>
                <a:gd name="T53" fmla="*/ 145 h 238"/>
                <a:gd name="T54" fmla="*/ 41 w 293"/>
                <a:gd name="T55" fmla="*/ 161 h 238"/>
                <a:gd name="T56" fmla="*/ 62 w 293"/>
                <a:gd name="T57" fmla="*/ 179 h 238"/>
                <a:gd name="T58" fmla="*/ 89 w 293"/>
                <a:gd name="T59" fmla="*/ 186 h 238"/>
                <a:gd name="T60" fmla="*/ 73 w 293"/>
                <a:gd name="T61" fmla="*/ 197 h 238"/>
                <a:gd name="T62" fmla="*/ 45 w 293"/>
                <a:gd name="T63" fmla="*/ 208 h 238"/>
                <a:gd name="T64" fmla="*/ 14 w 293"/>
                <a:gd name="T65" fmla="*/ 212 h 238"/>
                <a:gd name="T66" fmla="*/ 0 w 293"/>
                <a:gd name="T67" fmla="*/ 211 h 238"/>
                <a:gd name="T68" fmla="*/ 32 w 293"/>
                <a:gd name="T69" fmla="*/ 227 h 238"/>
                <a:gd name="T70" fmla="*/ 68 w 293"/>
                <a:gd name="T71" fmla="*/ 237 h 238"/>
                <a:gd name="T72" fmla="*/ 93 w 293"/>
                <a:gd name="T73" fmla="*/ 238 h 238"/>
                <a:gd name="T74" fmla="*/ 149 w 293"/>
                <a:gd name="T75" fmla="*/ 229 h 238"/>
                <a:gd name="T76" fmla="*/ 195 w 293"/>
                <a:gd name="T77" fmla="*/ 205 h 238"/>
                <a:gd name="T78" fmla="*/ 229 w 293"/>
                <a:gd name="T79" fmla="*/ 169 h 238"/>
                <a:gd name="T80" fmla="*/ 252 w 293"/>
                <a:gd name="T81" fmla="*/ 127 h 238"/>
                <a:gd name="T82" fmla="*/ 262 w 293"/>
                <a:gd name="T83" fmla="*/ 82 h 238"/>
                <a:gd name="T84" fmla="*/ 263 w 293"/>
                <a:gd name="T85" fmla="*/ 59 h 238"/>
                <a:gd name="T86" fmla="*/ 280 w 293"/>
                <a:gd name="T87" fmla="*/ 45 h 238"/>
                <a:gd name="T88" fmla="*/ 293 w 293"/>
                <a:gd name="T89" fmla="*/ 2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3" h="238">
                  <a:moveTo>
                    <a:pt x="293" y="28"/>
                  </a:moveTo>
                  <a:lnTo>
                    <a:pt x="293" y="28"/>
                  </a:lnTo>
                  <a:lnTo>
                    <a:pt x="285" y="32"/>
                  </a:lnTo>
                  <a:lnTo>
                    <a:pt x="277" y="34"/>
                  </a:lnTo>
                  <a:lnTo>
                    <a:pt x="267" y="36"/>
                  </a:lnTo>
                  <a:lnTo>
                    <a:pt x="259" y="38"/>
                  </a:lnTo>
                  <a:lnTo>
                    <a:pt x="259" y="38"/>
                  </a:lnTo>
                  <a:lnTo>
                    <a:pt x="267" y="31"/>
                  </a:lnTo>
                  <a:lnTo>
                    <a:pt x="275" y="24"/>
                  </a:lnTo>
                  <a:lnTo>
                    <a:pt x="281" y="14"/>
                  </a:lnTo>
                  <a:lnTo>
                    <a:pt x="285" y="4"/>
                  </a:lnTo>
                  <a:lnTo>
                    <a:pt x="285" y="4"/>
                  </a:lnTo>
                  <a:lnTo>
                    <a:pt x="277" y="9"/>
                  </a:lnTo>
                  <a:lnTo>
                    <a:pt x="266" y="13"/>
                  </a:lnTo>
                  <a:lnTo>
                    <a:pt x="257" y="16"/>
                  </a:lnTo>
                  <a:lnTo>
                    <a:pt x="247" y="18"/>
                  </a:lnTo>
                  <a:lnTo>
                    <a:pt x="247" y="18"/>
                  </a:lnTo>
                  <a:lnTo>
                    <a:pt x="237" y="11"/>
                  </a:lnTo>
                  <a:lnTo>
                    <a:pt x="227" y="5"/>
                  </a:lnTo>
                  <a:lnTo>
                    <a:pt x="222" y="3"/>
                  </a:lnTo>
                  <a:lnTo>
                    <a:pt x="216" y="1"/>
                  </a:lnTo>
                  <a:lnTo>
                    <a:pt x="209" y="0"/>
                  </a:lnTo>
                  <a:lnTo>
                    <a:pt x="203" y="0"/>
                  </a:lnTo>
                  <a:lnTo>
                    <a:pt x="203" y="0"/>
                  </a:lnTo>
                  <a:lnTo>
                    <a:pt x="197" y="0"/>
                  </a:lnTo>
                  <a:lnTo>
                    <a:pt x="191" y="1"/>
                  </a:lnTo>
                  <a:lnTo>
                    <a:pt x="179" y="5"/>
                  </a:lnTo>
                  <a:lnTo>
                    <a:pt x="169" y="10"/>
                  </a:lnTo>
                  <a:lnTo>
                    <a:pt x="161" y="17"/>
                  </a:lnTo>
                  <a:lnTo>
                    <a:pt x="154" y="27"/>
                  </a:lnTo>
                  <a:lnTo>
                    <a:pt x="147" y="37"/>
                  </a:lnTo>
                  <a:lnTo>
                    <a:pt x="144" y="48"/>
                  </a:lnTo>
                  <a:lnTo>
                    <a:pt x="143" y="54"/>
                  </a:lnTo>
                  <a:lnTo>
                    <a:pt x="143" y="60"/>
                  </a:lnTo>
                  <a:lnTo>
                    <a:pt x="143" y="60"/>
                  </a:lnTo>
                  <a:lnTo>
                    <a:pt x="143" y="67"/>
                  </a:lnTo>
                  <a:lnTo>
                    <a:pt x="144" y="74"/>
                  </a:lnTo>
                  <a:lnTo>
                    <a:pt x="144" y="74"/>
                  </a:lnTo>
                  <a:lnTo>
                    <a:pt x="126" y="72"/>
                  </a:lnTo>
                  <a:lnTo>
                    <a:pt x="108" y="68"/>
                  </a:lnTo>
                  <a:lnTo>
                    <a:pt x="92" y="63"/>
                  </a:lnTo>
                  <a:lnTo>
                    <a:pt x="75" y="55"/>
                  </a:lnTo>
                  <a:lnTo>
                    <a:pt x="59" y="46"/>
                  </a:lnTo>
                  <a:lnTo>
                    <a:pt x="45" y="36"/>
                  </a:lnTo>
                  <a:lnTo>
                    <a:pt x="33" y="24"/>
                  </a:lnTo>
                  <a:lnTo>
                    <a:pt x="20" y="11"/>
                  </a:lnTo>
                  <a:lnTo>
                    <a:pt x="20" y="11"/>
                  </a:lnTo>
                  <a:lnTo>
                    <a:pt x="17" y="17"/>
                  </a:lnTo>
                  <a:lnTo>
                    <a:pt x="15" y="26"/>
                  </a:lnTo>
                  <a:lnTo>
                    <a:pt x="13" y="33"/>
                  </a:lnTo>
                  <a:lnTo>
                    <a:pt x="12" y="41"/>
                  </a:lnTo>
                  <a:lnTo>
                    <a:pt x="12" y="41"/>
                  </a:lnTo>
                  <a:lnTo>
                    <a:pt x="13" y="48"/>
                  </a:lnTo>
                  <a:lnTo>
                    <a:pt x="14" y="57"/>
                  </a:lnTo>
                  <a:lnTo>
                    <a:pt x="17" y="63"/>
                  </a:lnTo>
                  <a:lnTo>
                    <a:pt x="20" y="70"/>
                  </a:lnTo>
                  <a:lnTo>
                    <a:pt x="23" y="76"/>
                  </a:lnTo>
                  <a:lnTo>
                    <a:pt x="28" y="81"/>
                  </a:lnTo>
                  <a:lnTo>
                    <a:pt x="34" y="87"/>
                  </a:lnTo>
                  <a:lnTo>
                    <a:pt x="39" y="91"/>
                  </a:lnTo>
                  <a:lnTo>
                    <a:pt x="39" y="91"/>
                  </a:lnTo>
                  <a:lnTo>
                    <a:pt x="32" y="91"/>
                  </a:lnTo>
                  <a:lnTo>
                    <a:pt x="25" y="89"/>
                  </a:lnTo>
                  <a:lnTo>
                    <a:pt x="18" y="87"/>
                  </a:lnTo>
                  <a:lnTo>
                    <a:pt x="12" y="84"/>
                  </a:lnTo>
                  <a:lnTo>
                    <a:pt x="12" y="84"/>
                  </a:lnTo>
                  <a:lnTo>
                    <a:pt x="12" y="85"/>
                  </a:lnTo>
                  <a:lnTo>
                    <a:pt x="12" y="85"/>
                  </a:lnTo>
                  <a:lnTo>
                    <a:pt x="13" y="95"/>
                  </a:lnTo>
                  <a:lnTo>
                    <a:pt x="16" y="105"/>
                  </a:lnTo>
                  <a:lnTo>
                    <a:pt x="20" y="115"/>
                  </a:lnTo>
                  <a:lnTo>
                    <a:pt x="25" y="123"/>
                  </a:lnTo>
                  <a:lnTo>
                    <a:pt x="33" y="130"/>
                  </a:lnTo>
                  <a:lnTo>
                    <a:pt x="41" y="136"/>
                  </a:lnTo>
                  <a:lnTo>
                    <a:pt x="50" y="140"/>
                  </a:lnTo>
                  <a:lnTo>
                    <a:pt x="60" y="143"/>
                  </a:lnTo>
                  <a:lnTo>
                    <a:pt x="60" y="143"/>
                  </a:lnTo>
                  <a:lnTo>
                    <a:pt x="52" y="145"/>
                  </a:lnTo>
                  <a:lnTo>
                    <a:pt x="44" y="146"/>
                  </a:lnTo>
                  <a:lnTo>
                    <a:pt x="44" y="146"/>
                  </a:lnTo>
                  <a:lnTo>
                    <a:pt x="33" y="145"/>
                  </a:lnTo>
                  <a:lnTo>
                    <a:pt x="33" y="145"/>
                  </a:lnTo>
                  <a:lnTo>
                    <a:pt x="37" y="153"/>
                  </a:lnTo>
                  <a:lnTo>
                    <a:pt x="41" y="161"/>
                  </a:lnTo>
                  <a:lnTo>
                    <a:pt x="47" y="168"/>
                  </a:lnTo>
                  <a:lnTo>
                    <a:pt x="54" y="175"/>
                  </a:lnTo>
                  <a:lnTo>
                    <a:pt x="62" y="179"/>
                  </a:lnTo>
                  <a:lnTo>
                    <a:pt x="71" y="183"/>
                  </a:lnTo>
                  <a:lnTo>
                    <a:pt x="79" y="185"/>
                  </a:lnTo>
                  <a:lnTo>
                    <a:pt x="89" y="186"/>
                  </a:lnTo>
                  <a:lnTo>
                    <a:pt x="89" y="186"/>
                  </a:lnTo>
                  <a:lnTo>
                    <a:pt x="81" y="192"/>
                  </a:lnTo>
                  <a:lnTo>
                    <a:pt x="73" y="197"/>
                  </a:lnTo>
                  <a:lnTo>
                    <a:pt x="64" y="201"/>
                  </a:lnTo>
                  <a:lnTo>
                    <a:pt x="54" y="206"/>
                  </a:lnTo>
                  <a:lnTo>
                    <a:pt x="45" y="208"/>
                  </a:lnTo>
                  <a:lnTo>
                    <a:pt x="35" y="210"/>
                  </a:lnTo>
                  <a:lnTo>
                    <a:pt x="25" y="212"/>
                  </a:lnTo>
                  <a:lnTo>
                    <a:pt x="14" y="212"/>
                  </a:lnTo>
                  <a:lnTo>
                    <a:pt x="14" y="212"/>
                  </a:lnTo>
                  <a:lnTo>
                    <a:pt x="0" y="211"/>
                  </a:lnTo>
                  <a:lnTo>
                    <a:pt x="0" y="211"/>
                  </a:lnTo>
                  <a:lnTo>
                    <a:pt x="10" y="217"/>
                  </a:lnTo>
                  <a:lnTo>
                    <a:pt x="21" y="222"/>
                  </a:lnTo>
                  <a:lnTo>
                    <a:pt x="32" y="227"/>
                  </a:lnTo>
                  <a:lnTo>
                    <a:pt x="44" y="231"/>
                  </a:lnTo>
                  <a:lnTo>
                    <a:pt x="55" y="235"/>
                  </a:lnTo>
                  <a:lnTo>
                    <a:pt x="68" y="237"/>
                  </a:lnTo>
                  <a:lnTo>
                    <a:pt x="80" y="238"/>
                  </a:lnTo>
                  <a:lnTo>
                    <a:pt x="93" y="238"/>
                  </a:lnTo>
                  <a:lnTo>
                    <a:pt x="93" y="238"/>
                  </a:lnTo>
                  <a:lnTo>
                    <a:pt x="112" y="237"/>
                  </a:lnTo>
                  <a:lnTo>
                    <a:pt x="132" y="233"/>
                  </a:lnTo>
                  <a:lnTo>
                    <a:pt x="149" y="229"/>
                  </a:lnTo>
                  <a:lnTo>
                    <a:pt x="166" y="222"/>
                  </a:lnTo>
                  <a:lnTo>
                    <a:pt x="180" y="215"/>
                  </a:lnTo>
                  <a:lnTo>
                    <a:pt x="195" y="205"/>
                  </a:lnTo>
                  <a:lnTo>
                    <a:pt x="207" y="194"/>
                  </a:lnTo>
                  <a:lnTo>
                    <a:pt x="220" y="183"/>
                  </a:lnTo>
                  <a:lnTo>
                    <a:pt x="229" y="169"/>
                  </a:lnTo>
                  <a:lnTo>
                    <a:pt x="238" y="156"/>
                  </a:lnTo>
                  <a:lnTo>
                    <a:pt x="246" y="141"/>
                  </a:lnTo>
                  <a:lnTo>
                    <a:pt x="252" y="127"/>
                  </a:lnTo>
                  <a:lnTo>
                    <a:pt x="257" y="112"/>
                  </a:lnTo>
                  <a:lnTo>
                    <a:pt x="260" y="97"/>
                  </a:lnTo>
                  <a:lnTo>
                    <a:pt x="262" y="82"/>
                  </a:lnTo>
                  <a:lnTo>
                    <a:pt x="263" y="67"/>
                  </a:lnTo>
                  <a:lnTo>
                    <a:pt x="263" y="67"/>
                  </a:lnTo>
                  <a:lnTo>
                    <a:pt x="263" y="59"/>
                  </a:lnTo>
                  <a:lnTo>
                    <a:pt x="263" y="59"/>
                  </a:lnTo>
                  <a:lnTo>
                    <a:pt x="271" y="52"/>
                  </a:lnTo>
                  <a:lnTo>
                    <a:pt x="280" y="45"/>
                  </a:lnTo>
                  <a:lnTo>
                    <a:pt x="287" y="37"/>
                  </a:lnTo>
                  <a:lnTo>
                    <a:pt x="293" y="28"/>
                  </a:lnTo>
                  <a:lnTo>
                    <a:pt x="293" y="28"/>
                  </a:lnTo>
                  <a:close/>
                </a:path>
              </a:pathLst>
            </a:custGeom>
            <a:solidFill>
              <a:schemeClr val="bg1"/>
            </a:solidFill>
            <a:ln>
              <a:noFill/>
            </a:ln>
          </p:spPr>
          <p:txBody>
            <a:bodyPr wrap="square" lIns="91440" tIns="45720" rIns="91440" bIns="45720" anchor="ctr">
              <a:normAutofit/>
            </a:bodyPr>
            <a:lstStyle/>
            <a:p>
              <a:pPr algn="ctr"/>
              <a:endParaRPr>
                <a:cs typeface="+mn-ea"/>
                <a:sym typeface="+mn-lt"/>
              </a:endParaRPr>
            </a:p>
          </p:txBody>
        </p:sp>
      </p:grpSp>
      <p:grpSp>
        <p:nvGrpSpPr>
          <p:cNvPr id="11" name="组合 10"/>
          <p:cNvGrpSpPr/>
          <p:nvPr/>
        </p:nvGrpSpPr>
        <p:grpSpPr>
          <a:xfrm>
            <a:off x="3885912" y="2009628"/>
            <a:ext cx="2489200" cy="2182168"/>
            <a:chOff x="3458633" y="2575903"/>
            <a:chExt cx="2489200" cy="2182168"/>
          </a:xfrm>
        </p:grpSpPr>
        <p:sp>
          <p:nvSpPr>
            <p:cNvPr id="12" name="íşľiḓè"/>
            <p:cNvSpPr/>
            <p:nvPr/>
          </p:nvSpPr>
          <p:spPr>
            <a:xfrm>
              <a:off x="3458633" y="2575903"/>
              <a:ext cx="2489200" cy="1812413"/>
            </a:xfrm>
            <a:prstGeom prst="rect">
              <a:avLst/>
            </a:pr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dirty="0">
                <a:cs typeface="+mn-ea"/>
                <a:sym typeface="+mn-lt"/>
              </a:endParaRPr>
            </a:p>
          </p:txBody>
        </p:sp>
        <p:sp>
          <p:nvSpPr>
            <p:cNvPr id="13" name="ïṣľîḓé"/>
            <p:cNvSpPr/>
            <p:nvPr/>
          </p:nvSpPr>
          <p:spPr>
            <a:xfrm flipV="1">
              <a:off x="4303183" y="4388317"/>
              <a:ext cx="800100" cy="369754"/>
            </a:xfrm>
            <a:prstGeom prst="triangle">
              <a:avLst/>
            </a:pr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40000" lnSpcReduction="20000"/>
            </a:bodyPr>
            <a:lstStyle/>
            <a:p>
              <a:pPr algn="ctr"/>
              <a:endParaRPr>
                <a:cs typeface="+mn-ea"/>
                <a:sym typeface="+mn-lt"/>
              </a:endParaRPr>
            </a:p>
          </p:txBody>
        </p:sp>
        <p:sp>
          <p:nvSpPr>
            <p:cNvPr id="14" name="î$ľîḍè"/>
            <p:cNvSpPr/>
            <p:nvPr/>
          </p:nvSpPr>
          <p:spPr bwMode="auto">
            <a:xfrm>
              <a:off x="4434456" y="3213830"/>
              <a:ext cx="537555" cy="536556"/>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chemeClr val="bg1"/>
            </a:solidFill>
            <a:ln>
              <a:noFill/>
            </a:ln>
          </p:spPr>
          <p:txBody>
            <a:bodyPr wrap="square" lIns="91440" tIns="45720" rIns="91440" bIns="45720" anchor="ctr">
              <a:normAutofit/>
            </a:bodyPr>
            <a:lstStyle/>
            <a:p>
              <a:pPr algn="ctr"/>
              <a:endParaRPr>
                <a:cs typeface="+mn-ea"/>
                <a:sym typeface="+mn-lt"/>
              </a:endParaRPr>
            </a:p>
          </p:txBody>
        </p:sp>
      </p:grpSp>
      <p:sp>
        <p:nvSpPr>
          <p:cNvPr id="15" name="PA-文本框 6"/>
          <p:cNvSpPr txBox="1"/>
          <p:nvPr>
            <p:custDataLst>
              <p:tags r:id="rId1"/>
            </p:custDataLst>
          </p:nvPr>
        </p:nvSpPr>
        <p:spPr>
          <a:xfrm>
            <a:off x="1328220" y="4325912"/>
            <a:ext cx="1926666" cy="523220"/>
          </a:xfrm>
          <a:prstGeom prst="rect">
            <a:avLst/>
          </a:prstGeom>
          <a:noFill/>
        </p:spPr>
        <p:txBody>
          <a:bodyPr wrap="square" rtlCol="0">
            <a:spAutoFit/>
          </a:bodyPr>
          <a:lstStyle/>
          <a:p>
            <a:pPr algn="ctr"/>
            <a:r>
              <a:rPr lang="zh-CN" altLang="en-US" sz="1400" b="1" dirty="0">
                <a:solidFill>
                  <a:schemeClr val="tx1">
                    <a:lumMod val="75000"/>
                    <a:lumOff val="25000"/>
                  </a:schemeClr>
                </a:solidFill>
                <a:cs typeface="+mn-ea"/>
                <a:sym typeface="+mn-lt"/>
              </a:rPr>
              <a:t>输入您的标题</a:t>
            </a:r>
            <a:endParaRPr lang="en-US" sz="1400" b="1" dirty="0">
              <a:solidFill>
                <a:schemeClr val="tx1">
                  <a:lumMod val="75000"/>
                  <a:lumOff val="25000"/>
                </a:schemeClr>
              </a:solidFill>
              <a:cs typeface="+mn-ea"/>
              <a:sym typeface="+mn-lt"/>
            </a:endParaRPr>
          </a:p>
          <a:p>
            <a:pPr algn="ctr"/>
            <a:r>
              <a:rPr lang="en-US" sz="1400" b="1" dirty="0">
                <a:solidFill>
                  <a:schemeClr val="tx1">
                    <a:lumMod val="75000"/>
                    <a:lumOff val="25000"/>
                  </a:schemeClr>
                </a:solidFill>
                <a:cs typeface="+mn-ea"/>
                <a:sym typeface="+mn-lt"/>
              </a:rPr>
              <a:t>OUR COMPANY</a:t>
            </a:r>
            <a:endParaRPr lang="en-US" sz="1400" b="1" dirty="0">
              <a:solidFill>
                <a:schemeClr val="tx1">
                  <a:lumMod val="75000"/>
                  <a:lumOff val="25000"/>
                </a:schemeClr>
              </a:solidFill>
              <a:cs typeface="+mn-ea"/>
              <a:sym typeface="+mn-lt"/>
            </a:endParaRPr>
          </a:p>
        </p:txBody>
      </p:sp>
      <p:sp>
        <p:nvSpPr>
          <p:cNvPr id="16" name="PA-文本框 42"/>
          <p:cNvSpPr txBox="1"/>
          <p:nvPr>
            <p:custDataLst>
              <p:tags r:id="rId2"/>
            </p:custDataLst>
          </p:nvPr>
        </p:nvSpPr>
        <p:spPr>
          <a:xfrm>
            <a:off x="1214300" y="4872807"/>
            <a:ext cx="2261358" cy="812530"/>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200" dirty="0">
              <a:solidFill>
                <a:schemeClr val="bg1">
                  <a:lumMod val="65000"/>
                </a:schemeClr>
              </a:solidFill>
              <a:latin typeface="+mn-lt"/>
              <a:ea typeface="+mn-ea"/>
              <a:cs typeface="+mn-ea"/>
              <a:sym typeface="+mn-lt"/>
            </a:endParaRPr>
          </a:p>
        </p:txBody>
      </p:sp>
      <p:sp>
        <p:nvSpPr>
          <p:cNvPr id="17" name="PA-文本框 6"/>
          <p:cNvSpPr txBox="1"/>
          <p:nvPr>
            <p:custDataLst>
              <p:tags r:id="rId3"/>
            </p:custDataLst>
          </p:nvPr>
        </p:nvSpPr>
        <p:spPr>
          <a:xfrm>
            <a:off x="4227674" y="4325912"/>
            <a:ext cx="1926666" cy="523220"/>
          </a:xfrm>
          <a:prstGeom prst="rect">
            <a:avLst/>
          </a:prstGeom>
          <a:noFill/>
        </p:spPr>
        <p:txBody>
          <a:bodyPr wrap="square" rtlCol="0">
            <a:spAutoFit/>
          </a:bodyPr>
          <a:lstStyle/>
          <a:p>
            <a:pPr algn="ctr"/>
            <a:r>
              <a:rPr lang="zh-CN" altLang="en-US" sz="1400" b="1" dirty="0">
                <a:solidFill>
                  <a:schemeClr val="tx1">
                    <a:lumMod val="75000"/>
                    <a:lumOff val="25000"/>
                  </a:schemeClr>
                </a:solidFill>
                <a:cs typeface="+mn-ea"/>
                <a:sym typeface="+mn-lt"/>
              </a:rPr>
              <a:t>输入您的标题</a:t>
            </a:r>
            <a:endParaRPr lang="en-US" sz="1400" b="1" dirty="0">
              <a:solidFill>
                <a:schemeClr val="tx1">
                  <a:lumMod val="75000"/>
                  <a:lumOff val="25000"/>
                </a:schemeClr>
              </a:solidFill>
              <a:cs typeface="+mn-ea"/>
              <a:sym typeface="+mn-lt"/>
            </a:endParaRPr>
          </a:p>
          <a:p>
            <a:pPr algn="ctr"/>
            <a:r>
              <a:rPr lang="en-US" sz="1400" b="1" dirty="0">
                <a:solidFill>
                  <a:schemeClr val="tx1">
                    <a:lumMod val="75000"/>
                    <a:lumOff val="25000"/>
                  </a:schemeClr>
                </a:solidFill>
                <a:cs typeface="+mn-ea"/>
                <a:sym typeface="+mn-lt"/>
              </a:rPr>
              <a:t>OUR COMPANY</a:t>
            </a:r>
            <a:endParaRPr lang="en-US" sz="1400" b="1" dirty="0">
              <a:solidFill>
                <a:schemeClr val="tx1">
                  <a:lumMod val="75000"/>
                  <a:lumOff val="25000"/>
                </a:schemeClr>
              </a:solidFill>
              <a:cs typeface="+mn-ea"/>
              <a:sym typeface="+mn-lt"/>
            </a:endParaRPr>
          </a:p>
        </p:txBody>
      </p:sp>
      <p:sp>
        <p:nvSpPr>
          <p:cNvPr id="18" name="PA-文本框 42"/>
          <p:cNvSpPr txBox="1"/>
          <p:nvPr>
            <p:custDataLst>
              <p:tags r:id="rId4"/>
            </p:custDataLst>
          </p:nvPr>
        </p:nvSpPr>
        <p:spPr>
          <a:xfrm>
            <a:off x="4113754" y="4872807"/>
            <a:ext cx="2261358" cy="812530"/>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200" dirty="0">
              <a:solidFill>
                <a:schemeClr val="bg1">
                  <a:lumMod val="65000"/>
                </a:schemeClr>
              </a:solidFill>
              <a:latin typeface="+mn-lt"/>
              <a:ea typeface="+mn-ea"/>
              <a:cs typeface="+mn-ea"/>
              <a:sym typeface="+mn-lt"/>
            </a:endParaRPr>
          </a:p>
        </p:txBody>
      </p:sp>
      <p:sp>
        <p:nvSpPr>
          <p:cNvPr id="19" name="PA-文本框 6"/>
          <p:cNvSpPr txBox="1"/>
          <p:nvPr>
            <p:custDataLst>
              <p:tags r:id="rId5"/>
            </p:custDataLst>
          </p:nvPr>
        </p:nvSpPr>
        <p:spPr>
          <a:xfrm>
            <a:off x="7311451" y="1912590"/>
            <a:ext cx="3466512" cy="1077218"/>
          </a:xfrm>
          <a:prstGeom prst="rect">
            <a:avLst/>
          </a:prstGeom>
          <a:noFill/>
        </p:spPr>
        <p:txBody>
          <a:bodyPr wrap="square" rtlCol="0">
            <a:spAutoFit/>
          </a:bodyPr>
          <a:lstStyle/>
          <a:p>
            <a:r>
              <a:rPr lang="zh-CN" altLang="en-US" sz="3200" b="1" dirty="0">
                <a:solidFill>
                  <a:schemeClr val="tx1">
                    <a:lumMod val="85000"/>
                    <a:lumOff val="15000"/>
                  </a:schemeClr>
                </a:solidFill>
                <a:cs typeface="+mn-ea"/>
                <a:sym typeface="+mn-lt"/>
              </a:rPr>
              <a:t>开展线上营销</a:t>
            </a:r>
            <a:endParaRPr lang="en-US" altLang="zh-CN" sz="3200" b="1" dirty="0">
              <a:solidFill>
                <a:schemeClr val="tx1">
                  <a:lumMod val="85000"/>
                  <a:lumOff val="15000"/>
                </a:schemeClr>
              </a:solidFill>
              <a:cs typeface="+mn-ea"/>
              <a:sym typeface="+mn-lt"/>
            </a:endParaRPr>
          </a:p>
          <a:p>
            <a:r>
              <a:rPr lang="en-US" sz="3200" b="1" dirty="0">
                <a:solidFill>
                  <a:schemeClr val="tx1">
                    <a:lumMod val="85000"/>
                    <a:lumOff val="15000"/>
                  </a:schemeClr>
                </a:solidFill>
                <a:cs typeface="+mn-ea"/>
                <a:sym typeface="+mn-lt"/>
              </a:rPr>
              <a:t>Our Company</a:t>
            </a:r>
            <a:endParaRPr lang="en-US" sz="3200" b="1" dirty="0">
              <a:solidFill>
                <a:schemeClr val="tx1">
                  <a:lumMod val="85000"/>
                  <a:lumOff val="15000"/>
                </a:schemeClr>
              </a:solidFill>
              <a:cs typeface="+mn-ea"/>
              <a:sym typeface="+mn-lt"/>
            </a:endParaRPr>
          </a:p>
        </p:txBody>
      </p:sp>
      <p:sp>
        <p:nvSpPr>
          <p:cNvPr id="20" name="PA-文本框 6"/>
          <p:cNvSpPr txBox="1"/>
          <p:nvPr>
            <p:custDataLst>
              <p:tags r:id="rId6"/>
            </p:custDataLst>
          </p:nvPr>
        </p:nvSpPr>
        <p:spPr>
          <a:xfrm>
            <a:off x="7311451" y="1450925"/>
            <a:ext cx="1449979" cy="461665"/>
          </a:xfrm>
          <a:prstGeom prst="rect">
            <a:avLst/>
          </a:prstGeom>
          <a:noFill/>
        </p:spPr>
        <p:txBody>
          <a:bodyPr wrap="square" rtlCol="0">
            <a:spAutoFit/>
          </a:bodyPr>
          <a:lstStyle/>
          <a:p>
            <a:r>
              <a:rPr lang="zh-CN" altLang="en-US" sz="2400" b="1" dirty="0">
                <a:solidFill>
                  <a:schemeClr val="tx1">
                    <a:lumMod val="85000"/>
                    <a:lumOff val="15000"/>
                  </a:schemeClr>
                </a:solidFill>
                <a:cs typeface="+mn-ea"/>
                <a:sym typeface="+mn-lt"/>
              </a:rPr>
              <a:t>副标题</a:t>
            </a:r>
            <a:endParaRPr lang="en-US" altLang="zh-CN" sz="2400" b="1" dirty="0">
              <a:solidFill>
                <a:schemeClr val="tx1">
                  <a:lumMod val="85000"/>
                  <a:lumOff val="15000"/>
                </a:schemeClr>
              </a:solidFill>
              <a:cs typeface="+mn-ea"/>
              <a:sym typeface="+mn-lt"/>
            </a:endParaRPr>
          </a:p>
        </p:txBody>
      </p:sp>
      <p:sp>
        <p:nvSpPr>
          <p:cNvPr id="21" name="矩形 20"/>
          <p:cNvSpPr/>
          <p:nvPr/>
        </p:nvSpPr>
        <p:spPr>
          <a:xfrm>
            <a:off x="7383715" y="1084881"/>
            <a:ext cx="932971" cy="135084"/>
          </a:xfrm>
          <a:prstGeom prst="rect">
            <a:avLst/>
          </a:prstGeom>
          <a:solidFill>
            <a:srgbClr val="BE945A"/>
          </a:solidFill>
          <a:ln>
            <a:noFill/>
          </a:ln>
          <a:effectLst>
            <a:outerShdw blurRad="533400" sx="102000" sy="102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kumimoji="1" lang="zh-CN" altLang="en-US">
              <a:cs typeface="+mn-ea"/>
              <a:sym typeface="+mn-lt"/>
            </a:endParaRPr>
          </a:p>
        </p:txBody>
      </p:sp>
      <p:sp>
        <p:nvSpPr>
          <p:cNvPr id="22" name="PA-文本框 9"/>
          <p:cNvSpPr txBox="1"/>
          <p:nvPr>
            <p:custDataLst>
              <p:tags r:id="rId7"/>
            </p:custDataLst>
          </p:nvPr>
        </p:nvSpPr>
        <p:spPr>
          <a:xfrm>
            <a:off x="7375877" y="3234697"/>
            <a:ext cx="4118386" cy="1212640"/>
          </a:xfrm>
          <a:prstGeom prst="rect">
            <a:avLst/>
          </a:prstGeom>
        </p:spPr>
        <p:txBody>
          <a:bodyPr wrap="square">
            <a:spAutoFit/>
          </a:bodyPr>
          <a:lstStyle>
            <a:defPPr>
              <a:defRPr lang="zh-CN"/>
            </a:defPPr>
            <a:lvl1pPr defTabSz="457200">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sz="1400" dirty="0">
                <a:solidFill>
                  <a:schemeClr val="bg1">
                    <a:lumMod val="65000"/>
                  </a:schemeClr>
                </a:solidFill>
                <a:latin typeface="+mn-lt"/>
                <a:ea typeface="+mn-ea"/>
                <a:cs typeface="+mn-ea"/>
                <a:sym typeface="+mn-lt"/>
              </a:rPr>
              <a:t>您的内容打在这里，或者通过复制您的文本后，在此框中选择粘贴，并选择只保留文字。在此录入上述图表的综合描述说明，在此录入上述图综合容表的打在这里</a:t>
            </a:r>
            <a:endParaRPr lang="zh-CN" altLang="en-US" sz="1400" dirty="0">
              <a:solidFill>
                <a:schemeClr val="bg1">
                  <a:lumMod val="65000"/>
                </a:schemeClr>
              </a:solidFill>
              <a:latin typeface="+mn-lt"/>
              <a:ea typeface="+mn-ea"/>
              <a:cs typeface="+mn-ea"/>
              <a:sym typeface="+mn-lt"/>
            </a:endParaRPr>
          </a:p>
        </p:txBody>
      </p:sp>
      <p:sp>
        <p:nvSpPr>
          <p:cNvPr id="23" name="PA-文本框 9"/>
          <p:cNvSpPr txBox="1"/>
          <p:nvPr>
            <p:custDataLst>
              <p:tags r:id="rId8"/>
            </p:custDataLst>
          </p:nvPr>
        </p:nvSpPr>
        <p:spPr>
          <a:xfrm>
            <a:off x="7375877" y="4654829"/>
            <a:ext cx="4118386" cy="1212640"/>
          </a:xfrm>
          <a:prstGeom prst="rect">
            <a:avLst/>
          </a:prstGeom>
        </p:spPr>
        <p:txBody>
          <a:bodyPr wrap="square">
            <a:spAutoFit/>
          </a:bodyPr>
          <a:lstStyle>
            <a:defPPr>
              <a:defRPr lang="zh-CN"/>
            </a:defPPr>
            <a:lvl1pPr defTabSz="457200">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sz="1400" dirty="0">
                <a:solidFill>
                  <a:schemeClr val="bg1">
                    <a:lumMod val="65000"/>
                  </a:schemeClr>
                </a:solidFill>
                <a:latin typeface="+mn-lt"/>
                <a:ea typeface="+mn-ea"/>
                <a:cs typeface="+mn-ea"/>
                <a:sym typeface="+mn-lt"/>
              </a:rPr>
              <a:t>您的内容打在这里，或者通过复制您的文本后，在此框中选择粘贴，并选择只保留文字。在此录入上述图表的综合描述说明，在此录入上述图综合容表的打在这里</a:t>
            </a:r>
            <a:endParaRPr lang="zh-CN" altLang="en-US" sz="1400" dirty="0">
              <a:solidFill>
                <a:schemeClr val="bg1">
                  <a:lumMod val="65000"/>
                </a:schemeClr>
              </a:solidFill>
              <a:latin typeface="+mn-lt"/>
              <a:ea typeface="+mn-ea"/>
              <a:cs typeface="+mn-ea"/>
              <a:sym typeface="+mn-lt"/>
            </a:endParaRPr>
          </a:p>
        </p:txBody>
      </p:sp>
      <p:sp>
        <p:nvSpPr>
          <p:cNvPr id="24" name="矩形 23"/>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5" name="矩形 24"/>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6" name="文本框 25"/>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未来规划</a:t>
            </a:r>
            <a:endParaRPr lang="zh-CN" altLang="en-US" sz="36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par>
                                <p:cTn id="15" presetID="10"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1000"/>
                                        <p:tgtEl>
                                          <p:spTgt spid="19"/>
                                        </p:tgtEl>
                                      </p:cBhvr>
                                    </p:animEffect>
                                  </p:childTnLst>
                                </p:cTn>
                              </p:par>
                              <p:par>
                                <p:cTn id="18" presetID="42" presetClass="path" presetSubtype="0" accel="50000" decel="50000" fill="hold" grpId="1" nodeType="withEffect">
                                  <p:stCondLst>
                                    <p:cond delay="0"/>
                                  </p:stCondLst>
                                  <p:childTnLst>
                                    <p:animMotion origin="layout" path="M 0.03555 -0.04583 L -4.79167E-6 0.00023 " pathEditMode="relative" ptsTypes="">
                                      <p:cBhvr>
                                        <p:cTn id="19" dur="1000" fill="hold"/>
                                        <p:tgtEl>
                                          <p:spTgt spid="19"/>
                                        </p:tgtEl>
                                        <p:attrNameLst>
                                          <p:attrName>ppt_x</p:attrName>
                                          <p:attrName>ppt_y</p:attrName>
                                        </p:attrNameLst>
                                      </p:cBhvr>
                                    </p:animMotion>
                                  </p:childTnLst>
                                </p:cTn>
                              </p:par>
                              <p:par>
                                <p:cTn id="20" presetID="10"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1000"/>
                                        <p:tgtEl>
                                          <p:spTgt spid="20"/>
                                        </p:tgtEl>
                                      </p:cBhvr>
                                    </p:animEffect>
                                  </p:childTnLst>
                                </p:cTn>
                              </p:par>
                              <p:par>
                                <p:cTn id="23" presetID="42" presetClass="path" presetSubtype="0" accel="50000" decel="50000" fill="hold" grpId="1" nodeType="withEffect">
                                  <p:stCondLst>
                                    <p:cond delay="0"/>
                                  </p:stCondLst>
                                  <p:childTnLst>
                                    <p:animMotion origin="layout" path="M 0.05 -0.00092 L 0 0.00023 " pathEditMode="relative" ptsTypes="">
                                      <p:cBhvr>
                                        <p:cTn id="24" dur="1000" fill="hold"/>
                                        <p:tgtEl>
                                          <p:spTgt spid="20"/>
                                        </p:tgtEl>
                                        <p:attrNameLst>
                                          <p:attrName>ppt_x</p:attrName>
                                          <p:attrName>ppt_y</p:attrName>
                                        </p:attrNameLst>
                                      </p:cBhvr>
                                    </p:animMotion>
                                  </p:childTnLst>
                                </p:cTn>
                              </p:par>
                              <p:par>
                                <p:cTn id="25" presetID="22" presetClass="entr" presetSubtype="1"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ipe(up)">
                                      <p:cBhvr>
                                        <p:cTn id="27" dur="500"/>
                                        <p:tgtEl>
                                          <p:spTgt spid="22"/>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wipe(up)">
                                      <p:cBhvr>
                                        <p:cTn id="30" dur="500"/>
                                        <p:tgtEl>
                                          <p:spTgt spid="23"/>
                                        </p:tgtEl>
                                      </p:cBhvr>
                                    </p:animEffect>
                                  </p:childTnLst>
                                </p:cTn>
                              </p:par>
                              <p:par>
                                <p:cTn id="31" presetID="21" presetClass="entr" presetSubtype="1"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heel(1)">
                                      <p:cBhvr>
                                        <p:cTn id="33" dur="2000"/>
                                        <p:tgtEl>
                                          <p:spTgt spid="24"/>
                                        </p:tgtEl>
                                      </p:cBhvr>
                                    </p:animEffect>
                                  </p:childTnLst>
                                </p:cTn>
                              </p:par>
                              <p:par>
                                <p:cTn id="34" presetID="21" presetClass="entr" presetSubtype="1" fill="hold" grpId="0" nodeType="with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wheel(1)">
                                      <p:cBhvr>
                                        <p:cTn id="36" dur="2000"/>
                                        <p:tgtEl>
                                          <p:spTgt spid="25"/>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fade">
                                      <p:cBhvr>
                                        <p:cTn id="3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9" grpId="1"/>
      <p:bldP spid="20" grpId="0"/>
      <p:bldP spid="20" grpId="1"/>
      <p:bldP spid="22" grpId="0"/>
      <p:bldP spid="23" grpId="0"/>
      <p:bldP spid="24" grpId="0" animBg="1"/>
      <p:bldP spid="25" grpId="0" animBg="1"/>
      <p:bldP spid="2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图片 33"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grpSp>
        <p:nvGrpSpPr>
          <p:cNvPr id="4" name="组合 3"/>
          <p:cNvGrpSpPr/>
          <p:nvPr/>
        </p:nvGrpSpPr>
        <p:grpSpPr>
          <a:xfrm>
            <a:off x="3557314" y="1566014"/>
            <a:ext cx="7380995" cy="4277119"/>
            <a:chOff x="3920242" y="1942309"/>
            <a:chExt cx="7784643" cy="4511025"/>
          </a:xfrm>
        </p:grpSpPr>
        <p:sp>
          <p:nvSpPr>
            <p:cNvPr id="5" name="任意多边形 4"/>
            <p:cNvSpPr/>
            <p:nvPr/>
          </p:nvSpPr>
          <p:spPr>
            <a:xfrm flipH="1">
              <a:off x="8018596" y="2964173"/>
              <a:ext cx="1430925" cy="2299587"/>
            </a:xfrm>
            <a:custGeom>
              <a:avLst/>
              <a:gdLst>
                <a:gd name="connsiteX0" fmla="*/ 0 w 885371"/>
                <a:gd name="connsiteY0" fmla="*/ 0 h 1422400"/>
                <a:gd name="connsiteX1" fmla="*/ 885371 w 885371"/>
                <a:gd name="connsiteY1" fmla="*/ 203200 h 1422400"/>
                <a:gd name="connsiteX2" fmla="*/ 885371 w 885371"/>
                <a:gd name="connsiteY2" fmla="*/ 1219200 h 1422400"/>
                <a:gd name="connsiteX3" fmla="*/ 14514 w 885371"/>
                <a:gd name="connsiteY3" fmla="*/ 1422400 h 1422400"/>
                <a:gd name="connsiteX4" fmla="*/ 0 w 885371"/>
                <a:gd name="connsiteY4" fmla="*/ 0 h 142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5371" h="1422400">
                  <a:moveTo>
                    <a:pt x="0" y="0"/>
                  </a:moveTo>
                  <a:lnTo>
                    <a:pt x="885371" y="203200"/>
                  </a:lnTo>
                  <a:lnTo>
                    <a:pt x="885371" y="1219200"/>
                  </a:lnTo>
                  <a:lnTo>
                    <a:pt x="14514" y="1422400"/>
                  </a:lnTo>
                  <a:lnTo>
                    <a:pt x="0" y="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3200" dirty="0">
                  <a:cs typeface="+mn-ea"/>
                  <a:sym typeface="+mn-lt"/>
                </a:rPr>
                <a:t>标题</a:t>
              </a:r>
              <a:endParaRPr lang="zh-CN" altLang="en-US" sz="3200" dirty="0">
                <a:cs typeface="+mn-ea"/>
                <a:sym typeface="+mn-lt"/>
              </a:endParaRPr>
            </a:p>
          </p:txBody>
        </p:sp>
        <p:sp>
          <p:nvSpPr>
            <p:cNvPr id="6" name="任意多边形 5"/>
            <p:cNvSpPr/>
            <p:nvPr/>
          </p:nvSpPr>
          <p:spPr>
            <a:xfrm flipH="1">
              <a:off x="6837213" y="3340067"/>
              <a:ext cx="965005" cy="1549379"/>
            </a:xfrm>
            <a:custGeom>
              <a:avLst/>
              <a:gdLst>
                <a:gd name="connsiteX0" fmla="*/ 0 w 885371"/>
                <a:gd name="connsiteY0" fmla="*/ 0 h 1422400"/>
                <a:gd name="connsiteX1" fmla="*/ 885371 w 885371"/>
                <a:gd name="connsiteY1" fmla="*/ 203200 h 1422400"/>
                <a:gd name="connsiteX2" fmla="*/ 885371 w 885371"/>
                <a:gd name="connsiteY2" fmla="*/ 1219200 h 1422400"/>
                <a:gd name="connsiteX3" fmla="*/ 14514 w 885371"/>
                <a:gd name="connsiteY3" fmla="*/ 1422400 h 1422400"/>
                <a:gd name="connsiteX4" fmla="*/ 0 w 885371"/>
                <a:gd name="connsiteY4" fmla="*/ 0 h 142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5371" h="1422400">
                  <a:moveTo>
                    <a:pt x="0" y="0"/>
                  </a:moveTo>
                  <a:lnTo>
                    <a:pt x="885371" y="203200"/>
                  </a:lnTo>
                  <a:lnTo>
                    <a:pt x="885371" y="1219200"/>
                  </a:lnTo>
                  <a:lnTo>
                    <a:pt x="14514" y="1422400"/>
                  </a:lnTo>
                  <a:lnTo>
                    <a:pt x="0" y="0"/>
                  </a:lnTo>
                  <a:close/>
                </a:path>
              </a:pathLst>
            </a:cu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cs typeface="+mn-ea"/>
                  <a:sym typeface="+mn-lt"/>
                </a:rPr>
                <a:t>标题</a:t>
              </a:r>
              <a:endParaRPr lang="zh-CN" altLang="en-US" sz="2000" dirty="0">
                <a:cs typeface="+mn-ea"/>
                <a:sym typeface="+mn-lt"/>
              </a:endParaRPr>
            </a:p>
          </p:txBody>
        </p:sp>
        <p:sp>
          <p:nvSpPr>
            <p:cNvPr id="7" name="任意多边形 8"/>
            <p:cNvSpPr/>
            <p:nvPr/>
          </p:nvSpPr>
          <p:spPr>
            <a:xfrm flipH="1">
              <a:off x="5993822" y="3610143"/>
              <a:ext cx="627016" cy="1009228"/>
            </a:xfrm>
            <a:custGeom>
              <a:avLst/>
              <a:gdLst>
                <a:gd name="connsiteX0" fmla="*/ 0 w 885371"/>
                <a:gd name="connsiteY0" fmla="*/ 0 h 1422400"/>
                <a:gd name="connsiteX1" fmla="*/ 885371 w 885371"/>
                <a:gd name="connsiteY1" fmla="*/ 203200 h 1422400"/>
                <a:gd name="connsiteX2" fmla="*/ 885371 w 885371"/>
                <a:gd name="connsiteY2" fmla="*/ 1219200 h 1422400"/>
                <a:gd name="connsiteX3" fmla="*/ 14514 w 885371"/>
                <a:gd name="connsiteY3" fmla="*/ 1422400 h 1422400"/>
                <a:gd name="connsiteX4" fmla="*/ 0 w 885371"/>
                <a:gd name="connsiteY4" fmla="*/ 0 h 142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5371" h="1422400">
                  <a:moveTo>
                    <a:pt x="0" y="0"/>
                  </a:moveTo>
                  <a:lnTo>
                    <a:pt x="885371" y="203200"/>
                  </a:lnTo>
                  <a:lnTo>
                    <a:pt x="885371" y="1219200"/>
                  </a:lnTo>
                  <a:lnTo>
                    <a:pt x="14514" y="1422400"/>
                  </a:lnTo>
                  <a:lnTo>
                    <a:pt x="0" y="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400" dirty="0">
                  <a:cs typeface="+mn-ea"/>
                  <a:sym typeface="+mn-lt"/>
                </a:rPr>
                <a:t>标题</a:t>
              </a:r>
              <a:endParaRPr lang="zh-CN" altLang="en-US" sz="1400" dirty="0">
                <a:cs typeface="+mn-ea"/>
                <a:sym typeface="+mn-lt"/>
              </a:endParaRPr>
            </a:p>
          </p:txBody>
        </p:sp>
        <p:sp>
          <p:nvSpPr>
            <p:cNvPr id="8" name="任意多边形 9"/>
            <p:cNvSpPr/>
            <p:nvPr/>
          </p:nvSpPr>
          <p:spPr>
            <a:xfrm flipH="1">
              <a:off x="9665896" y="2477722"/>
              <a:ext cx="2038989" cy="3274069"/>
            </a:xfrm>
            <a:custGeom>
              <a:avLst/>
              <a:gdLst>
                <a:gd name="connsiteX0" fmla="*/ 0 w 885371"/>
                <a:gd name="connsiteY0" fmla="*/ 0 h 1422400"/>
                <a:gd name="connsiteX1" fmla="*/ 885371 w 885371"/>
                <a:gd name="connsiteY1" fmla="*/ 203200 h 1422400"/>
                <a:gd name="connsiteX2" fmla="*/ 885371 w 885371"/>
                <a:gd name="connsiteY2" fmla="*/ 1219200 h 1422400"/>
                <a:gd name="connsiteX3" fmla="*/ 14514 w 885371"/>
                <a:gd name="connsiteY3" fmla="*/ 1422400 h 1422400"/>
                <a:gd name="connsiteX4" fmla="*/ 0 w 885371"/>
                <a:gd name="connsiteY4" fmla="*/ 0 h 142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5371" h="1422400">
                  <a:moveTo>
                    <a:pt x="0" y="0"/>
                  </a:moveTo>
                  <a:lnTo>
                    <a:pt x="885371" y="203200"/>
                  </a:lnTo>
                  <a:lnTo>
                    <a:pt x="885371" y="1219200"/>
                  </a:lnTo>
                  <a:lnTo>
                    <a:pt x="14514" y="1422400"/>
                  </a:lnTo>
                  <a:lnTo>
                    <a:pt x="0" y="0"/>
                  </a:lnTo>
                  <a:close/>
                </a:path>
              </a:pathLst>
            </a:cu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4400" dirty="0">
                  <a:cs typeface="+mn-ea"/>
                  <a:sym typeface="+mn-lt"/>
                </a:rPr>
                <a:t>标题</a:t>
              </a:r>
              <a:endParaRPr lang="zh-CN" altLang="en-US" sz="4400" dirty="0">
                <a:cs typeface="+mn-ea"/>
                <a:sym typeface="+mn-lt"/>
              </a:endParaRPr>
            </a:p>
          </p:txBody>
        </p:sp>
        <p:cxnSp>
          <p:nvCxnSpPr>
            <p:cNvPr id="9" name="直接连接符 10"/>
            <p:cNvCxnSpPr/>
            <p:nvPr/>
          </p:nvCxnSpPr>
          <p:spPr>
            <a:xfrm flipV="1">
              <a:off x="5993820" y="2139734"/>
              <a:ext cx="5711064" cy="145777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11"/>
            <p:cNvCxnSpPr/>
            <p:nvPr/>
          </p:nvCxnSpPr>
          <p:spPr>
            <a:xfrm>
              <a:off x="5993820" y="4619372"/>
              <a:ext cx="5711064" cy="148778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肘形连接符 10"/>
            <p:cNvCxnSpPr/>
            <p:nvPr/>
          </p:nvCxnSpPr>
          <p:spPr>
            <a:xfrm rot="10800000">
              <a:off x="3920242" y="3155280"/>
              <a:ext cx="2387087" cy="268200"/>
            </a:xfrm>
            <a:prstGeom prst="bentConnector3">
              <a:avLst>
                <a:gd name="adj1" fmla="val -179"/>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肘形连接符 11"/>
            <p:cNvCxnSpPr/>
            <p:nvPr/>
          </p:nvCxnSpPr>
          <p:spPr>
            <a:xfrm>
              <a:off x="6964693" y="1942309"/>
              <a:ext cx="3720699" cy="320321"/>
            </a:xfrm>
            <a:prstGeom prst="bentConnector3">
              <a:avLst>
                <a:gd name="adj1" fmla="val 99968"/>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肘形连接符 12"/>
            <p:cNvCxnSpPr/>
            <p:nvPr/>
          </p:nvCxnSpPr>
          <p:spPr>
            <a:xfrm flipV="1">
              <a:off x="5113786" y="5077393"/>
              <a:ext cx="2028170" cy="271358"/>
            </a:xfrm>
            <a:prstGeom prst="bentConnector3">
              <a:avLst>
                <a:gd name="adj1" fmla="val 10015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肘形连接符 13"/>
            <p:cNvCxnSpPr/>
            <p:nvPr/>
          </p:nvCxnSpPr>
          <p:spPr>
            <a:xfrm rot="10800000" flipV="1">
              <a:off x="8567118" y="6107154"/>
              <a:ext cx="2118276" cy="346180"/>
            </a:xfrm>
            <a:prstGeom prst="bentConnector3">
              <a:avLst>
                <a:gd name="adj1" fmla="val -104"/>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5" name="PA-组合 2"/>
          <p:cNvGrpSpPr/>
          <p:nvPr>
            <p:custDataLst>
              <p:tags r:id="rId2"/>
            </p:custDataLst>
          </p:nvPr>
        </p:nvGrpSpPr>
        <p:grpSpPr>
          <a:xfrm>
            <a:off x="3922698" y="874778"/>
            <a:ext cx="2263314" cy="1317233"/>
            <a:chOff x="6677881" y="4884034"/>
            <a:chExt cx="1649380" cy="1317233"/>
          </a:xfrm>
        </p:grpSpPr>
        <p:sp>
          <p:nvSpPr>
            <p:cNvPr id="16" name="PA-文本框 6"/>
            <p:cNvSpPr txBox="1"/>
            <p:nvPr>
              <p:custDataLst>
                <p:tags r:id="rId3"/>
              </p:custDataLst>
            </p:nvPr>
          </p:nvSpPr>
          <p:spPr>
            <a:xfrm>
              <a:off x="6854895" y="4884034"/>
              <a:ext cx="1472366" cy="523220"/>
            </a:xfrm>
            <a:prstGeom prst="rect">
              <a:avLst/>
            </a:prstGeom>
            <a:noFill/>
          </p:spPr>
          <p:txBody>
            <a:bodyPr wrap="square" rtlCol="0">
              <a:spAutoFit/>
            </a:bodyPr>
            <a:lstStyle/>
            <a:p>
              <a:pPr algn="r"/>
              <a:r>
                <a:rPr lang="zh-CN" altLang="en-US" sz="1400" b="1" dirty="0">
                  <a:solidFill>
                    <a:schemeClr val="tx1">
                      <a:lumMod val="75000"/>
                      <a:lumOff val="25000"/>
                    </a:schemeClr>
                  </a:solidFill>
                  <a:cs typeface="+mn-ea"/>
                  <a:sym typeface="+mn-lt"/>
                </a:rPr>
                <a:t>输入您的标题</a:t>
              </a:r>
              <a:endParaRPr lang="en-US" sz="1400" b="1" dirty="0">
                <a:solidFill>
                  <a:schemeClr val="tx1">
                    <a:lumMod val="75000"/>
                    <a:lumOff val="25000"/>
                  </a:schemeClr>
                </a:solidFill>
                <a:cs typeface="+mn-ea"/>
                <a:sym typeface="+mn-lt"/>
              </a:endParaRPr>
            </a:p>
            <a:p>
              <a:pPr algn="r"/>
              <a:r>
                <a:rPr lang="en-US" sz="1400" b="1" dirty="0">
                  <a:solidFill>
                    <a:schemeClr val="tx1">
                      <a:lumMod val="75000"/>
                      <a:lumOff val="25000"/>
                    </a:schemeClr>
                  </a:solidFill>
                  <a:cs typeface="+mn-ea"/>
                  <a:sym typeface="+mn-lt"/>
                </a:rPr>
                <a:t>OUR COMPANY</a:t>
              </a:r>
              <a:endParaRPr lang="en-US" sz="1400" b="1" dirty="0">
                <a:solidFill>
                  <a:schemeClr val="tx1">
                    <a:lumMod val="75000"/>
                    <a:lumOff val="25000"/>
                  </a:schemeClr>
                </a:solidFill>
                <a:cs typeface="+mn-ea"/>
                <a:sym typeface="+mn-lt"/>
              </a:endParaRPr>
            </a:p>
          </p:txBody>
        </p:sp>
        <p:sp>
          <p:nvSpPr>
            <p:cNvPr id="17" name="PA-文本框 42"/>
            <p:cNvSpPr txBox="1"/>
            <p:nvPr>
              <p:custDataLst>
                <p:tags r:id="rId4"/>
              </p:custDataLst>
            </p:nvPr>
          </p:nvSpPr>
          <p:spPr>
            <a:xfrm>
              <a:off x="6677881" y="5388737"/>
              <a:ext cx="1649379" cy="812530"/>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r"/>
              <a:r>
                <a:rPr lang="zh-CN" altLang="en-US" sz="1200" dirty="0">
                  <a:latin typeface="+mn-lt"/>
                  <a:ea typeface="+mn-ea"/>
                  <a:cs typeface="+mn-ea"/>
                  <a:sym typeface="+mn-lt"/>
                </a:rPr>
                <a:t>此处添加详细文本描述，建议与标题相关并符合整体语言风格，语言描述尽量简洁生动。</a:t>
              </a:r>
              <a:endParaRPr lang="id-ID" sz="1200" dirty="0">
                <a:latin typeface="+mn-lt"/>
                <a:ea typeface="+mn-ea"/>
                <a:cs typeface="+mn-ea"/>
                <a:sym typeface="+mn-lt"/>
              </a:endParaRPr>
            </a:p>
          </p:txBody>
        </p:sp>
      </p:grpSp>
      <p:grpSp>
        <p:nvGrpSpPr>
          <p:cNvPr id="24" name="PA-组合 2"/>
          <p:cNvGrpSpPr/>
          <p:nvPr>
            <p:custDataLst>
              <p:tags r:id="rId5"/>
            </p:custDataLst>
          </p:nvPr>
        </p:nvGrpSpPr>
        <p:grpSpPr>
          <a:xfrm>
            <a:off x="1088842" y="2073665"/>
            <a:ext cx="2263314" cy="1317233"/>
            <a:chOff x="6677881" y="4884034"/>
            <a:chExt cx="1649380" cy="1317233"/>
          </a:xfrm>
        </p:grpSpPr>
        <p:sp>
          <p:nvSpPr>
            <p:cNvPr id="25" name="PA-文本框 6"/>
            <p:cNvSpPr txBox="1"/>
            <p:nvPr>
              <p:custDataLst>
                <p:tags r:id="rId6"/>
              </p:custDataLst>
            </p:nvPr>
          </p:nvSpPr>
          <p:spPr>
            <a:xfrm>
              <a:off x="6854895" y="4884034"/>
              <a:ext cx="1472366" cy="523220"/>
            </a:xfrm>
            <a:prstGeom prst="rect">
              <a:avLst/>
            </a:prstGeom>
            <a:noFill/>
          </p:spPr>
          <p:txBody>
            <a:bodyPr wrap="square" rtlCol="0">
              <a:spAutoFit/>
            </a:bodyPr>
            <a:lstStyle/>
            <a:p>
              <a:pPr algn="r"/>
              <a:r>
                <a:rPr lang="zh-CN" altLang="en-US" sz="1400" b="1" dirty="0">
                  <a:solidFill>
                    <a:schemeClr val="tx1">
                      <a:lumMod val="75000"/>
                      <a:lumOff val="25000"/>
                    </a:schemeClr>
                  </a:solidFill>
                  <a:cs typeface="+mn-ea"/>
                  <a:sym typeface="+mn-lt"/>
                </a:rPr>
                <a:t>输入您的标题</a:t>
              </a:r>
              <a:endParaRPr lang="en-US" sz="1400" b="1" dirty="0">
                <a:solidFill>
                  <a:schemeClr val="tx1">
                    <a:lumMod val="75000"/>
                    <a:lumOff val="25000"/>
                  </a:schemeClr>
                </a:solidFill>
                <a:cs typeface="+mn-ea"/>
                <a:sym typeface="+mn-lt"/>
              </a:endParaRPr>
            </a:p>
            <a:p>
              <a:pPr algn="r"/>
              <a:r>
                <a:rPr lang="en-US" sz="1400" b="1" dirty="0">
                  <a:solidFill>
                    <a:schemeClr val="tx1">
                      <a:lumMod val="75000"/>
                      <a:lumOff val="25000"/>
                    </a:schemeClr>
                  </a:solidFill>
                  <a:cs typeface="+mn-ea"/>
                  <a:sym typeface="+mn-lt"/>
                </a:rPr>
                <a:t>OUR COMPANY</a:t>
              </a:r>
              <a:endParaRPr lang="en-US" sz="1400" b="1" dirty="0">
                <a:solidFill>
                  <a:schemeClr val="tx1">
                    <a:lumMod val="75000"/>
                    <a:lumOff val="25000"/>
                  </a:schemeClr>
                </a:solidFill>
                <a:cs typeface="+mn-ea"/>
                <a:sym typeface="+mn-lt"/>
              </a:endParaRPr>
            </a:p>
          </p:txBody>
        </p:sp>
        <p:sp>
          <p:nvSpPr>
            <p:cNvPr id="26" name="PA-文本框 42"/>
            <p:cNvSpPr txBox="1"/>
            <p:nvPr>
              <p:custDataLst>
                <p:tags r:id="rId7"/>
              </p:custDataLst>
            </p:nvPr>
          </p:nvSpPr>
          <p:spPr>
            <a:xfrm>
              <a:off x="6677881" y="5388737"/>
              <a:ext cx="1649379" cy="812530"/>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r"/>
              <a:r>
                <a:rPr lang="zh-CN" altLang="en-US" sz="1200" dirty="0">
                  <a:latin typeface="+mn-lt"/>
                  <a:ea typeface="+mn-ea"/>
                  <a:cs typeface="+mn-ea"/>
                  <a:sym typeface="+mn-lt"/>
                </a:rPr>
                <a:t>此处添加详细文本描述，建议与标题相关并符合整体语言风格，语言描述尽量简洁生动。</a:t>
              </a:r>
              <a:endParaRPr lang="id-ID" sz="1200" dirty="0">
                <a:latin typeface="+mn-lt"/>
                <a:ea typeface="+mn-ea"/>
                <a:cs typeface="+mn-ea"/>
                <a:sym typeface="+mn-lt"/>
              </a:endParaRPr>
            </a:p>
          </p:txBody>
        </p:sp>
      </p:grpSp>
      <p:grpSp>
        <p:nvGrpSpPr>
          <p:cNvPr id="27" name="PA-组合 2"/>
          <p:cNvGrpSpPr/>
          <p:nvPr>
            <p:custDataLst>
              <p:tags r:id="rId8"/>
            </p:custDataLst>
          </p:nvPr>
        </p:nvGrpSpPr>
        <p:grpSpPr>
          <a:xfrm>
            <a:off x="2220499" y="4027480"/>
            <a:ext cx="2263314" cy="1317233"/>
            <a:chOff x="6677881" y="4884034"/>
            <a:chExt cx="1649380" cy="1317233"/>
          </a:xfrm>
        </p:grpSpPr>
        <p:sp>
          <p:nvSpPr>
            <p:cNvPr id="28" name="PA-文本框 6"/>
            <p:cNvSpPr txBox="1"/>
            <p:nvPr>
              <p:custDataLst>
                <p:tags r:id="rId9"/>
              </p:custDataLst>
            </p:nvPr>
          </p:nvSpPr>
          <p:spPr>
            <a:xfrm>
              <a:off x="6854895" y="4884034"/>
              <a:ext cx="1472366" cy="523220"/>
            </a:xfrm>
            <a:prstGeom prst="rect">
              <a:avLst/>
            </a:prstGeom>
            <a:noFill/>
          </p:spPr>
          <p:txBody>
            <a:bodyPr wrap="square" rtlCol="0">
              <a:spAutoFit/>
            </a:bodyPr>
            <a:lstStyle/>
            <a:p>
              <a:pPr algn="r"/>
              <a:r>
                <a:rPr lang="zh-CN" altLang="en-US" sz="1400" b="1" dirty="0">
                  <a:solidFill>
                    <a:schemeClr val="tx1">
                      <a:lumMod val="75000"/>
                      <a:lumOff val="25000"/>
                    </a:schemeClr>
                  </a:solidFill>
                  <a:cs typeface="+mn-ea"/>
                  <a:sym typeface="+mn-lt"/>
                </a:rPr>
                <a:t>输入您的标题</a:t>
              </a:r>
              <a:endParaRPr lang="en-US" sz="1400" b="1" dirty="0">
                <a:solidFill>
                  <a:schemeClr val="tx1">
                    <a:lumMod val="75000"/>
                    <a:lumOff val="25000"/>
                  </a:schemeClr>
                </a:solidFill>
                <a:cs typeface="+mn-ea"/>
                <a:sym typeface="+mn-lt"/>
              </a:endParaRPr>
            </a:p>
            <a:p>
              <a:pPr algn="r"/>
              <a:r>
                <a:rPr lang="en-US" sz="1400" b="1" dirty="0">
                  <a:solidFill>
                    <a:schemeClr val="tx1">
                      <a:lumMod val="75000"/>
                      <a:lumOff val="25000"/>
                    </a:schemeClr>
                  </a:solidFill>
                  <a:cs typeface="+mn-ea"/>
                  <a:sym typeface="+mn-lt"/>
                </a:rPr>
                <a:t>OUR COMPANY</a:t>
              </a:r>
              <a:endParaRPr lang="en-US" sz="1400" b="1" dirty="0">
                <a:solidFill>
                  <a:schemeClr val="tx1">
                    <a:lumMod val="75000"/>
                    <a:lumOff val="25000"/>
                  </a:schemeClr>
                </a:solidFill>
                <a:cs typeface="+mn-ea"/>
                <a:sym typeface="+mn-lt"/>
              </a:endParaRPr>
            </a:p>
          </p:txBody>
        </p:sp>
        <p:sp>
          <p:nvSpPr>
            <p:cNvPr id="29" name="PA-文本框 42"/>
            <p:cNvSpPr txBox="1"/>
            <p:nvPr>
              <p:custDataLst>
                <p:tags r:id="rId10"/>
              </p:custDataLst>
            </p:nvPr>
          </p:nvSpPr>
          <p:spPr>
            <a:xfrm>
              <a:off x="6677881" y="5388737"/>
              <a:ext cx="1649379" cy="812530"/>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r"/>
              <a:r>
                <a:rPr lang="zh-CN" altLang="en-US" sz="1200" dirty="0">
                  <a:latin typeface="+mn-lt"/>
                  <a:ea typeface="+mn-ea"/>
                  <a:cs typeface="+mn-ea"/>
                  <a:sym typeface="+mn-lt"/>
                </a:rPr>
                <a:t>此处添加详细文本描述，建议与标题相关并符合整体语言风格，语言描述尽量简洁生动。</a:t>
              </a:r>
              <a:endParaRPr lang="id-ID" sz="1200" dirty="0">
                <a:latin typeface="+mn-lt"/>
                <a:ea typeface="+mn-ea"/>
                <a:cs typeface="+mn-ea"/>
                <a:sym typeface="+mn-lt"/>
              </a:endParaRPr>
            </a:p>
          </p:txBody>
        </p:sp>
      </p:grpSp>
      <p:grpSp>
        <p:nvGrpSpPr>
          <p:cNvPr id="30" name="PA-组合 2"/>
          <p:cNvGrpSpPr/>
          <p:nvPr>
            <p:custDataLst>
              <p:tags r:id="rId11"/>
            </p:custDataLst>
          </p:nvPr>
        </p:nvGrpSpPr>
        <p:grpSpPr>
          <a:xfrm>
            <a:off x="5480320" y="5162927"/>
            <a:ext cx="2263314" cy="1317233"/>
            <a:chOff x="6677881" y="4884034"/>
            <a:chExt cx="1649380" cy="1317233"/>
          </a:xfrm>
        </p:grpSpPr>
        <p:sp>
          <p:nvSpPr>
            <p:cNvPr id="31" name="PA-文本框 6"/>
            <p:cNvSpPr txBox="1"/>
            <p:nvPr>
              <p:custDataLst>
                <p:tags r:id="rId12"/>
              </p:custDataLst>
            </p:nvPr>
          </p:nvSpPr>
          <p:spPr>
            <a:xfrm>
              <a:off x="6854895" y="4884034"/>
              <a:ext cx="1472366" cy="523220"/>
            </a:xfrm>
            <a:prstGeom prst="rect">
              <a:avLst/>
            </a:prstGeom>
            <a:noFill/>
          </p:spPr>
          <p:txBody>
            <a:bodyPr wrap="square" rtlCol="0">
              <a:spAutoFit/>
            </a:bodyPr>
            <a:lstStyle/>
            <a:p>
              <a:pPr algn="r"/>
              <a:r>
                <a:rPr lang="zh-CN" altLang="en-US" sz="1400" b="1" dirty="0">
                  <a:solidFill>
                    <a:schemeClr val="tx1">
                      <a:lumMod val="75000"/>
                      <a:lumOff val="25000"/>
                    </a:schemeClr>
                  </a:solidFill>
                  <a:cs typeface="+mn-ea"/>
                  <a:sym typeface="+mn-lt"/>
                </a:rPr>
                <a:t>输入您的标题</a:t>
              </a:r>
              <a:endParaRPr lang="en-US" sz="1400" b="1" dirty="0">
                <a:solidFill>
                  <a:schemeClr val="tx1">
                    <a:lumMod val="75000"/>
                    <a:lumOff val="25000"/>
                  </a:schemeClr>
                </a:solidFill>
                <a:cs typeface="+mn-ea"/>
                <a:sym typeface="+mn-lt"/>
              </a:endParaRPr>
            </a:p>
            <a:p>
              <a:pPr algn="r"/>
              <a:r>
                <a:rPr lang="en-US" sz="1400" b="1" dirty="0">
                  <a:solidFill>
                    <a:schemeClr val="tx1">
                      <a:lumMod val="75000"/>
                      <a:lumOff val="25000"/>
                    </a:schemeClr>
                  </a:solidFill>
                  <a:cs typeface="+mn-ea"/>
                  <a:sym typeface="+mn-lt"/>
                </a:rPr>
                <a:t>OUR COMPANY</a:t>
              </a:r>
              <a:endParaRPr lang="en-US" sz="1400" b="1" dirty="0">
                <a:solidFill>
                  <a:schemeClr val="tx1">
                    <a:lumMod val="75000"/>
                    <a:lumOff val="25000"/>
                  </a:schemeClr>
                </a:solidFill>
                <a:cs typeface="+mn-ea"/>
                <a:sym typeface="+mn-lt"/>
              </a:endParaRPr>
            </a:p>
          </p:txBody>
        </p:sp>
        <p:sp>
          <p:nvSpPr>
            <p:cNvPr id="32" name="PA-文本框 42"/>
            <p:cNvSpPr txBox="1"/>
            <p:nvPr>
              <p:custDataLst>
                <p:tags r:id="rId13"/>
              </p:custDataLst>
            </p:nvPr>
          </p:nvSpPr>
          <p:spPr>
            <a:xfrm>
              <a:off x="6677881" y="5388737"/>
              <a:ext cx="1649379" cy="812530"/>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r"/>
              <a:r>
                <a:rPr lang="zh-CN" altLang="en-US" sz="1200" dirty="0">
                  <a:latin typeface="+mn-lt"/>
                  <a:ea typeface="+mn-ea"/>
                  <a:cs typeface="+mn-ea"/>
                  <a:sym typeface="+mn-lt"/>
                </a:rPr>
                <a:t>此处添加详细文本描述，建议与标题相关并符合整体语言风格，语言描述尽量简洁生动。</a:t>
              </a:r>
              <a:endParaRPr lang="id-ID" sz="1200" dirty="0">
                <a:latin typeface="+mn-lt"/>
                <a:ea typeface="+mn-ea"/>
                <a:cs typeface="+mn-ea"/>
                <a:sym typeface="+mn-lt"/>
              </a:endParaRPr>
            </a:p>
          </p:txBody>
        </p:sp>
      </p:grpSp>
      <p:sp>
        <p:nvSpPr>
          <p:cNvPr id="33" name="Rectangle 12"/>
          <p:cNvSpPr>
            <a:spLocks noChangeArrowheads="1"/>
          </p:cNvSpPr>
          <p:nvPr/>
        </p:nvSpPr>
        <p:spPr bwMode="auto">
          <a:xfrm>
            <a:off x="11737970" y="0"/>
            <a:ext cx="454030" cy="6880265"/>
          </a:xfrm>
          <a:prstGeom prst="rect">
            <a:avLst/>
          </a:prstGeom>
          <a:solidFill>
            <a:schemeClr val="bg1">
              <a:lumMod val="95000"/>
            </a:schemeClr>
          </a:solidFill>
          <a:ln>
            <a:noFill/>
          </a:ln>
        </p:spPr>
        <p:txBody>
          <a:bodyPr lIns="45720" rIns="45720" anchor="b"/>
          <a:lstStyle/>
          <a:p>
            <a:pPr algn="ctr"/>
            <a:endParaRPr lang="zh-CN" altLang="en-US" dirty="0">
              <a:solidFill>
                <a:schemeClr val="bg1"/>
              </a:solidFill>
              <a:cs typeface="+mn-ea"/>
              <a:sym typeface="+mn-lt"/>
            </a:endParaRPr>
          </a:p>
        </p:txBody>
      </p:sp>
      <p:sp>
        <p:nvSpPr>
          <p:cNvPr id="35" name="矩形 34"/>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6" name="矩形 35"/>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7" name="文本框 36"/>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未来规划</a:t>
            </a:r>
            <a:endParaRPr lang="zh-CN" altLang="en-US" sz="36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2" presetClass="entr" presetSubtype="1" fill="hold" nodeType="withEffect">
                                  <p:stCondLst>
                                    <p:cond delay="2100"/>
                                  </p:stCondLst>
                                  <p:childTnLst>
                                    <p:set>
                                      <p:cBhvr>
                                        <p:cTn id="10" dur="1" fill="hold">
                                          <p:stCondLst>
                                            <p:cond delay="0"/>
                                          </p:stCondLst>
                                        </p:cTn>
                                        <p:tgtEl>
                                          <p:spTgt spid="15"/>
                                        </p:tgtEl>
                                        <p:attrNameLst>
                                          <p:attrName>style.visibility</p:attrName>
                                        </p:attrNameLst>
                                      </p:cBhvr>
                                      <p:to>
                                        <p:strVal val="visible"/>
                                      </p:to>
                                    </p:set>
                                    <p:animEffect transition="in" filter="wipe(up)">
                                      <p:cBhvr>
                                        <p:cTn id="11" dur="500"/>
                                        <p:tgtEl>
                                          <p:spTgt spid="15"/>
                                        </p:tgtEl>
                                      </p:cBhvr>
                                    </p:animEffect>
                                  </p:childTnLst>
                                </p:cTn>
                              </p:par>
                              <p:par>
                                <p:cTn id="12" presetID="22" presetClass="entr" presetSubtype="1" fill="hold" nodeType="withEffect">
                                  <p:stCondLst>
                                    <p:cond delay="2100"/>
                                  </p:stCondLst>
                                  <p:childTnLst>
                                    <p:set>
                                      <p:cBhvr>
                                        <p:cTn id="13" dur="1" fill="hold">
                                          <p:stCondLst>
                                            <p:cond delay="0"/>
                                          </p:stCondLst>
                                        </p:cTn>
                                        <p:tgtEl>
                                          <p:spTgt spid="24"/>
                                        </p:tgtEl>
                                        <p:attrNameLst>
                                          <p:attrName>style.visibility</p:attrName>
                                        </p:attrNameLst>
                                      </p:cBhvr>
                                      <p:to>
                                        <p:strVal val="visible"/>
                                      </p:to>
                                    </p:set>
                                    <p:animEffect transition="in" filter="wipe(up)">
                                      <p:cBhvr>
                                        <p:cTn id="14" dur="500"/>
                                        <p:tgtEl>
                                          <p:spTgt spid="24"/>
                                        </p:tgtEl>
                                      </p:cBhvr>
                                    </p:animEffect>
                                  </p:childTnLst>
                                </p:cTn>
                              </p:par>
                              <p:par>
                                <p:cTn id="15" presetID="22" presetClass="entr" presetSubtype="1" fill="hold" nodeType="withEffect">
                                  <p:stCondLst>
                                    <p:cond delay="2100"/>
                                  </p:stCondLst>
                                  <p:childTnLst>
                                    <p:set>
                                      <p:cBhvr>
                                        <p:cTn id="16" dur="1" fill="hold">
                                          <p:stCondLst>
                                            <p:cond delay="0"/>
                                          </p:stCondLst>
                                        </p:cTn>
                                        <p:tgtEl>
                                          <p:spTgt spid="27"/>
                                        </p:tgtEl>
                                        <p:attrNameLst>
                                          <p:attrName>style.visibility</p:attrName>
                                        </p:attrNameLst>
                                      </p:cBhvr>
                                      <p:to>
                                        <p:strVal val="visible"/>
                                      </p:to>
                                    </p:set>
                                    <p:animEffect transition="in" filter="wipe(up)">
                                      <p:cBhvr>
                                        <p:cTn id="17" dur="500"/>
                                        <p:tgtEl>
                                          <p:spTgt spid="27"/>
                                        </p:tgtEl>
                                      </p:cBhvr>
                                    </p:animEffect>
                                  </p:childTnLst>
                                </p:cTn>
                              </p:par>
                              <p:par>
                                <p:cTn id="18" presetID="22" presetClass="entr" presetSubtype="1" fill="hold" nodeType="withEffect">
                                  <p:stCondLst>
                                    <p:cond delay="2100"/>
                                  </p:stCondLst>
                                  <p:childTnLst>
                                    <p:set>
                                      <p:cBhvr>
                                        <p:cTn id="19" dur="1" fill="hold">
                                          <p:stCondLst>
                                            <p:cond delay="0"/>
                                          </p:stCondLst>
                                        </p:cTn>
                                        <p:tgtEl>
                                          <p:spTgt spid="30"/>
                                        </p:tgtEl>
                                        <p:attrNameLst>
                                          <p:attrName>style.visibility</p:attrName>
                                        </p:attrNameLst>
                                      </p:cBhvr>
                                      <p:to>
                                        <p:strVal val="visible"/>
                                      </p:to>
                                    </p:set>
                                    <p:animEffect transition="in" filter="wipe(up)">
                                      <p:cBhvr>
                                        <p:cTn id="20" dur="500"/>
                                        <p:tgtEl>
                                          <p:spTgt spid="30"/>
                                        </p:tgtEl>
                                      </p:cBhvr>
                                    </p:animEffect>
                                  </p:childTnLst>
                                </p:cTn>
                              </p:par>
                            </p:childTnLst>
                          </p:cTn>
                        </p:par>
                        <p:par>
                          <p:cTn id="21" fill="hold">
                            <p:stCondLst>
                              <p:cond delay="500"/>
                            </p:stCondLst>
                            <p:childTnLst>
                              <p:par>
                                <p:cTn id="22" presetID="21" presetClass="entr" presetSubtype="1" fill="hold" grpId="0" nodeType="after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wheel(1)">
                                      <p:cBhvr>
                                        <p:cTn id="24" dur="2000"/>
                                        <p:tgtEl>
                                          <p:spTgt spid="35"/>
                                        </p:tgtEl>
                                      </p:cBhvr>
                                    </p:animEffect>
                                  </p:childTnLst>
                                </p:cTn>
                              </p:par>
                            </p:childTnLst>
                          </p:cTn>
                        </p:par>
                        <p:par>
                          <p:cTn id="25" fill="hold">
                            <p:stCondLst>
                              <p:cond delay="2500"/>
                            </p:stCondLst>
                            <p:childTnLst>
                              <p:par>
                                <p:cTn id="26" presetID="21" presetClass="entr" presetSubtype="1" fill="hold" grpId="0" nodeType="after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wheel(1)">
                                      <p:cBhvr>
                                        <p:cTn id="28" dur="2000"/>
                                        <p:tgtEl>
                                          <p:spTgt spid="36"/>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fade">
                                      <p:cBhvr>
                                        <p:cTn id="31"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sp>
        <p:nvSpPr>
          <p:cNvPr id="4" name="îšľïḓe"/>
          <p:cNvSpPr/>
          <p:nvPr/>
        </p:nvSpPr>
        <p:spPr>
          <a:xfrm>
            <a:off x="0" y="3942201"/>
            <a:ext cx="12192000" cy="218358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anchor="ctr">
            <a:normAutofit/>
          </a:bodyPr>
          <a:lstStyle/>
          <a:p>
            <a:pPr algn="ctr"/>
            <a:endParaRPr>
              <a:cs typeface="+mn-ea"/>
              <a:sym typeface="+mn-lt"/>
            </a:endParaRPr>
          </a:p>
        </p:txBody>
      </p:sp>
      <p:sp>
        <p:nvSpPr>
          <p:cNvPr id="5" name="îšľïḓe"/>
          <p:cNvSpPr/>
          <p:nvPr/>
        </p:nvSpPr>
        <p:spPr>
          <a:xfrm>
            <a:off x="7287903" y="412098"/>
            <a:ext cx="4508311" cy="5231143"/>
          </a:xfrm>
          <a:prstGeom prst="rect">
            <a:avLst/>
          </a:prstGeom>
          <a:blipFill>
            <a:blip r:embed="rId2"/>
            <a:srcRect/>
            <a:stretch>
              <a:fillRect l="-1837" r="-1837"/>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anchor="ctr">
            <a:normAutofit/>
          </a:bodyPr>
          <a:lstStyle/>
          <a:p>
            <a:pPr algn="ctr"/>
            <a:endParaRPr>
              <a:cs typeface="+mn-ea"/>
              <a:sym typeface="+mn-lt"/>
            </a:endParaRPr>
          </a:p>
        </p:txBody>
      </p:sp>
      <p:sp>
        <p:nvSpPr>
          <p:cNvPr id="6" name="PA-文本框 9"/>
          <p:cNvSpPr txBox="1"/>
          <p:nvPr>
            <p:custDataLst>
              <p:tags r:id="rId3"/>
            </p:custDataLst>
          </p:nvPr>
        </p:nvSpPr>
        <p:spPr>
          <a:xfrm>
            <a:off x="1190320" y="4449761"/>
            <a:ext cx="4905680" cy="1212640"/>
          </a:xfrm>
          <a:prstGeom prst="rect">
            <a:avLst/>
          </a:prstGeom>
        </p:spPr>
        <p:txBody>
          <a:bodyPr wrap="square">
            <a:spAutoFit/>
          </a:bodyPr>
          <a:lstStyle>
            <a:defPPr>
              <a:defRPr lang="zh-CN"/>
            </a:defPPr>
            <a:lvl1pPr defTabSz="457200">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sz="1400" dirty="0">
                <a:solidFill>
                  <a:schemeClr val="tx1">
                    <a:lumMod val="65000"/>
                    <a:lumOff val="35000"/>
                  </a:schemeClr>
                </a:solidFill>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在此框中选择粘贴，并选择只保留文字。</a:t>
            </a:r>
            <a:endParaRPr lang="zh-CN" altLang="en-US" sz="1400" dirty="0">
              <a:solidFill>
                <a:schemeClr val="tx1">
                  <a:lumMod val="65000"/>
                  <a:lumOff val="35000"/>
                </a:schemeClr>
              </a:solidFill>
              <a:latin typeface="+mn-lt"/>
              <a:ea typeface="+mn-ea"/>
              <a:cs typeface="+mn-ea"/>
              <a:sym typeface="+mn-lt"/>
            </a:endParaRPr>
          </a:p>
        </p:txBody>
      </p:sp>
      <p:sp>
        <p:nvSpPr>
          <p:cNvPr id="7" name="PA-文本框 6"/>
          <p:cNvSpPr txBox="1"/>
          <p:nvPr>
            <p:custDataLst>
              <p:tags r:id="rId4"/>
            </p:custDataLst>
          </p:nvPr>
        </p:nvSpPr>
        <p:spPr>
          <a:xfrm>
            <a:off x="1037267" y="2104711"/>
            <a:ext cx="5080940" cy="646331"/>
          </a:xfrm>
          <a:prstGeom prst="rect">
            <a:avLst/>
          </a:prstGeom>
          <a:noFill/>
        </p:spPr>
        <p:txBody>
          <a:bodyPr wrap="square" rtlCol="0">
            <a:spAutoFit/>
          </a:bodyPr>
          <a:lstStyle/>
          <a:p>
            <a:r>
              <a:rPr lang="zh-CN" altLang="en-US" sz="3600" b="1" dirty="0">
                <a:solidFill>
                  <a:schemeClr val="tx1">
                    <a:lumMod val="85000"/>
                    <a:lumOff val="15000"/>
                  </a:schemeClr>
                </a:solidFill>
                <a:cs typeface="+mn-ea"/>
                <a:sym typeface="+mn-lt"/>
              </a:rPr>
              <a:t>组织顾客交流分享会</a:t>
            </a:r>
            <a:endParaRPr lang="en-US" sz="3600" b="1" dirty="0">
              <a:solidFill>
                <a:schemeClr val="tx1">
                  <a:lumMod val="85000"/>
                  <a:lumOff val="15000"/>
                </a:schemeClr>
              </a:solidFill>
              <a:cs typeface="+mn-ea"/>
              <a:sym typeface="+mn-lt"/>
            </a:endParaRPr>
          </a:p>
        </p:txBody>
      </p:sp>
      <p:sp>
        <p:nvSpPr>
          <p:cNvPr id="9" name="PA-任意多边形 55"/>
          <p:cNvSpPr>
            <a:spLocks noEditPoints="1"/>
          </p:cNvSpPr>
          <p:nvPr>
            <p:custDataLst>
              <p:tags r:id="rId5"/>
            </p:custDataLst>
          </p:nvPr>
        </p:nvSpPr>
        <p:spPr bwMode="auto">
          <a:xfrm>
            <a:off x="2013456" y="3023063"/>
            <a:ext cx="442928" cy="382068"/>
          </a:xfrm>
          <a:custGeom>
            <a:avLst/>
            <a:gdLst>
              <a:gd name="T0" fmla="*/ 396429 w 256"/>
              <a:gd name="T1" fmla="*/ 358775 h 220"/>
              <a:gd name="T2" fmla="*/ 19496 w 256"/>
              <a:gd name="T3" fmla="*/ 358775 h 220"/>
              <a:gd name="T4" fmla="*/ 0 w 256"/>
              <a:gd name="T5" fmla="*/ 339205 h 220"/>
              <a:gd name="T6" fmla="*/ 0 w 256"/>
              <a:gd name="T7" fmla="*/ 215265 h 220"/>
              <a:gd name="T8" fmla="*/ 0 w 256"/>
              <a:gd name="T9" fmla="*/ 215265 h 220"/>
              <a:gd name="T10" fmla="*/ 1625 w 256"/>
              <a:gd name="T11" fmla="*/ 208742 h 220"/>
              <a:gd name="T12" fmla="*/ 53615 w 256"/>
              <a:gd name="T13" fmla="*/ 71755 h 220"/>
              <a:gd name="T14" fmla="*/ 71487 w 256"/>
              <a:gd name="T15" fmla="*/ 58709 h 220"/>
              <a:gd name="T16" fmla="*/ 103981 w 256"/>
              <a:gd name="T17" fmla="*/ 58709 h 220"/>
              <a:gd name="T18" fmla="*/ 123478 w 256"/>
              <a:gd name="T19" fmla="*/ 58709 h 220"/>
              <a:gd name="T20" fmla="*/ 123478 w 256"/>
              <a:gd name="T21" fmla="*/ 65232 h 220"/>
              <a:gd name="T22" fmla="*/ 141350 w 256"/>
              <a:gd name="T23" fmla="*/ 97848 h 220"/>
              <a:gd name="T24" fmla="*/ 103981 w 256"/>
              <a:gd name="T25" fmla="*/ 97848 h 220"/>
              <a:gd name="T26" fmla="*/ 84485 w 256"/>
              <a:gd name="T27" fmla="*/ 97848 h 220"/>
              <a:gd name="T28" fmla="*/ 47117 w 256"/>
              <a:gd name="T29" fmla="*/ 195695 h 220"/>
              <a:gd name="T30" fmla="*/ 97482 w 256"/>
              <a:gd name="T31" fmla="*/ 195695 h 220"/>
              <a:gd name="T32" fmla="*/ 110480 w 256"/>
              <a:gd name="T33" fmla="*/ 195695 h 220"/>
              <a:gd name="T34" fmla="*/ 129977 w 256"/>
              <a:gd name="T35" fmla="*/ 215265 h 220"/>
              <a:gd name="T36" fmla="*/ 129977 w 256"/>
              <a:gd name="T37" fmla="*/ 234835 h 220"/>
              <a:gd name="T38" fmla="*/ 285948 w 256"/>
              <a:gd name="T39" fmla="*/ 234835 h 220"/>
              <a:gd name="T40" fmla="*/ 285948 w 256"/>
              <a:gd name="T41" fmla="*/ 215265 h 220"/>
              <a:gd name="T42" fmla="*/ 305445 w 256"/>
              <a:gd name="T43" fmla="*/ 195695 h 220"/>
              <a:gd name="T44" fmla="*/ 324941 w 256"/>
              <a:gd name="T45" fmla="*/ 195695 h 220"/>
              <a:gd name="T46" fmla="*/ 368808 w 256"/>
              <a:gd name="T47" fmla="*/ 195695 h 220"/>
              <a:gd name="T48" fmla="*/ 331440 w 256"/>
              <a:gd name="T49" fmla="*/ 97848 h 220"/>
              <a:gd name="T50" fmla="*/ 311944 w 256"/>
              <a:gd name="T51" fmla="*/ 97848 h 220"/>
              <a:gd name="T52" fmla="*/ 274575 w 256"/>
              <a:gd name="T53" fmla="*/ 97848 h 220"/>
              <a:gd name="T54" fmla="*/ 292447 w 256"/>
              <a:gd name="T55" fmla="*/ 65232 h 220"/>
              <a:gd name="T56" fmla="*/ 292447 w 256"/>
              <a:gd name="T57" fmla="*/ 58709 h 220"/>
              <a:gd name="T58" fmla="*/ 311944 w 256"/>
              <a:gd name="T59" fmla="*/ 58709 h 220"/>
              <a:gd name="T60" fmla="*/ 344438 w 256"/>
              <a:gd name="T61" fmla="*/ 58709 h 220"/>
              <a:gd name="T62" fmla="*/ 362310 w 256"/>
              <a:gd name="T63" fmla="*/ 71755 h 220"/>
              <a:gd name="T64" fmla="*/ 414300 w 256"/>
              <a:gd name="T65" fmla="*/ 208742 h 220"/>
              <a:gd name="T66" fmla="*/ 415925 w 256"/>
              <a:gd name="T67" fmla="*/ 215265 h 220"/>
              <a:gd name="T68" fmla="*/ 415925 w 256"/>
              <a:gd name="T69" fmla="*/ 339205 h 220"/>
              <a:gd name="T70" fmla="*/ 396429 w 256"/>
              <a:gd name="T71" fmla="*/ 358775 h 220"/>
              <a:gd name="T72" fmla="*/ 253454 w 256"/>
              <a:gd name="T73" fmla="*/ 84801 h 220"/>
              <a:gd name="T74" fmla="*/ 240457 w 256"/>
              <a:gd name="T75" fmla="*/ 78278 h 220"/>
              <a:gd name="T76" fmla="*/ 227459 w 256"/>
              <a:gd name="T77" fmla="*/ 66863 h 220"/>
              <a:gd name="T78" fmla="*/ 227459 w 256"/>
              <a:gd name="T79" fmla="*/ 143510 h 220"/>
              <a:gd name="T80" fmla="*/ 227459 w 256"/>
              <a:gd name="T81" fmla="*/ 189172 h 220"/>
              <a:gd name="T82" fmla="*/ 207963 w 256"/>
              <a:gd name="T83" fmla="*/ 208742 h 220"/>
              <a:gd name="T84" fmla="*/ 188466 w 256"/>
              <a:gd name="T85" fmla="*/ 189172 h 220"/>
              <a:gd name="T86" fmla="*/ 188466 w 256"/>
              <a:gd name="T87" fmla="*/ 156556 h 220"/>
              <a:gd name="T88" fmla="*/ 188466 w 256"/>
              <a:gd name="T89" fmla="*/ 66863 h 220"/>
              <a:gd name="T90" fmla="*/ 175468 w 256"/>
              <a:gd name="T91" fmla="*/ 78278 h 220"/>
              <a:gd name="T92" fmla="*/ 162471 w 256"/>
              <a:gd name="T93" fmla="*/ 84801 h 220"/>
              <a:gd name="T94" fmla="*/ 142974 w 256"/>
              <a:gd name="T95" fmla="*/ 65232 h 220"/>
              <a:gd name="T96" fmla="*/ 149473 w 256"/>
              <a:gd name="T97" fmla="*/ 52185 h 220"/>
              <a:gd name="T98" fmla="*/ 194965 w 256"/>
              <a:gd name="T99" fmla="*/ 6523 h 220"/>
              <a:gd name="T100" fmla="*/ 207963 w 256"/>
              <a:gd name="T101" fmla="*/ 0 h 220"/>
              <a:gd name="T102" fmla="*/ 220960 w 256"/>
              <a:gd name="T103" fmla="*/ 6523 h 220"/>
              <a:gd name="T104" fmla="*/ 266452 w 256"/>
              <a:gd name="T105" fmla="*/ 52185 h 220"/>
              <a:gd name="T106" fmla="*/ 272951 w 256"/>
              <a:gd name="T107" fmla="*/ 65232 h 220"/>
              <a:gd name="T108" fmla="*/ 253454 w 256"/>
              <a:gd name="T109" fmla="*/ 84801 h 22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56" h="220">
                <a:moveTo>
                  <a:pt x="244" y="220"/>
                </a:moveTo>
                <a:cubicBezTo>
                  <a:pt x="12" y="220"/>
                  <a:pt x="12" y="220"/>
                  <a:pt x="12" y="220"/>
                </a:cubicBezTo>
                <a:cubicBezTo>
                  <a:pt x="5" y="220"/>
                  <a:pt x="0" y="215"/>
                  <a:pt x="0" y="208"/>
                </a:cubicBezTo>
                <a:cubicBezTo>
                  <a:pt x="0" y="132"/>
                  <a:pt x="0" y="132"/>
                  <a:pt x="0" y="132"/>
                </a:cubicBezTo>
                <a:cubicBezTo>
                  <a:pt x="0" y="132"/>
                  <a:pt x="0" y="132"/>
                  <a:pt x="0" y="132"/>
                </a:cubicBezTo>
                <a:cubicBezTo>
                  <a:pt x="0" y="130"/>
                  <a:pt x="0" y="129"/>
                  <a:pt x="1" y="128"/>
                </a:cubicBezTo>
                <a:cubicBezTo>
                  <a:pt x="33" y="44"/>
                  <a:pt x="33" y="44"/>
                  <a:pt x="33" y="44"/>
                </a:cubicBezTo>
                <a:cubicBezTo>
                  <a:pt x="34" y="39"/>
                  <a:pt x="39" y="36"/>
                  <a:pt x="44" y="36"/>
                </a:cubicBezTo>
                <a:cubicBezTo>
                  <a:pt x="64" y="36"/>
                  <a:pt x="64" y="36"/>
                  <a:pt x="64" y="36"/>
                </a:cubicBezTo>
                <a:cubicBezTo>
                  <a:pt x="76" y="36"/>
                  <a:pt x="76" y="36"/>
                  <a:pt x="76" y="36"/>
                </a:cubicBezTo>
                <a:cubicBezTo>
                  <a:pt x="76" y="37"/>
                  <a:pt x="76" y="39"/>
                  <a:pt x="76" y="40"/>
                </a:cubicBezTo>
                <a:cubicBezTo>
                  <a:pt x="76" y="48"/>
                  <a:pt x="80" y="56"/>
                  <a:pt x="87" y="60"/>
                </a:cubicBezTo>
                <a:cubicBezTo>
                  <a:pt x="64" y="60"/>
                  <a:pt x="64" y="60"/>
                  <a:pt x="64" y="60"/>
                </a:cubicBezTo>
                <a:cubicBezTo>
                  <a:pt x="52" y="60"/>
                  <a:pt x="52" y="60"/>
                  <a:pt x="52" y="60"/>
                </a:cubicBezTo>
                <a:cubicBezTo>
                  <a:pt x="29" y="120"/>
                  <a:pt x="29" y="120"/>
                  <a:pt x="29" y="120"/>
                </a:cubicBezTo>
                <a:cubicBezTo>
                  <a:pt x="60" y="120"/>
                  <a:pt x="60" y="120"/>
                  <a:pt x="60" y="120"/>
                </a:cubicBezTo>
                <a:cubicBezTo>
                  <a:pt x="68" y="120"/>
                  <a:pt x="68" y="120"/>
                  <a:pt x="68" y="120"/>
                </a:cubicBezTo>
                <a:cubicBezTo>
                  <a:pt x="75" y="120"/>
                  <a:pt x="80" y="125"/>
                  <a:pt x="80" y="132"/>
                </a:cubicBezTo>
                <a:cubicBezTo>
                  <a:pt x="80" y="144"/>
                  <a:pt x="80" y="144"/>
                  <a:pt x="80" y="144"/>
                </a:cubicBezTo>
                <a:cubicBezTo>
                  <a:pt x="176" y="144"/>
                  <a:pt x="176" y="144"/>
                  <a:pt x="176" y="144"/>
                </a:cubicBezTo>
                <a:cubicBezTo>
                  <a:pt x="176" y="132"/>
                  <a:pt x="176" y="132"/>
                  <a:pt x="176" y="132"/>
                </a:cubicBezTo>
                <a:cubicBezTo>
                  <a:pt x="176" y="125"/>
                  <a:pt x="181" y="120"/>
                  <a:pt x="188" y="120"/>
                </a:cubicBezTo>
                <a:cubicBezTo>
                  <a:pt x="200" y="120"/>
                  <a:pt x="200" y="120"/>
                  <a:pt x="200" y="120"/>
                </a:cubicBezTo>
                <a:cubicBezTo>
                  <a:pt x="227" y="120"/>
                  <a:pt x="227" y="120"/>
                  <a:pt x="227" y="120"/>
                </a:cubicBezTo>
                <a:cubicBezTo>
                  <a:pt x="204" y="60"/>
                  <a:pt x="204" y="60"/>
                  <a:pt x="204" y="60"/>
                </a:cubicBezTo>
                <a:cubicBezTo>
                  <a:pt x="192" y="60"/>
                  <a:pt x="192" y="60"/>
                  <a:pt x="192" y="60"/>
                </a:cubicBezTo>
                <a:cubicBezTo>
                  <a:pt x="169" y="60"/>
                  <a:pt x="169" y="60"/>
                  <a:pt x="169" y="60"/>
                </a:cubicBezTo>
                <a:cubicBezTo>
                  <a:pt x="176" y="56"/>
                  <a:pt x="180" y="48"/>
                  <a:pt x="180" y="40"/>
                </a:cubicBezTo>
                <a:cubicBezTo>
                  <a:pt x="180" y="39"/>
                  <a:pt x="180" y="37"/>
                  <a:pt x="180" y="36"/>
                </a:cubicBezTo>
                <a:cubicBezTo>
                  <a:pt x="192" y="36"/>
                  <a:pt x="192" y="36"/>
                  <a:pt x="192" y="36"/>
                </a:cubicBezTo>
                <a:cubicBezTo>
                  <a:pt x="212" y="36"/>
                  <a:pt x="212" y="36"/>
                  <a:pt x="212" y="36"/>
                </a:cubicBezTo>
                <a:cubicBezTo>
                  <a:pt x="217" y="36"/>
                  <a:pt x="222" y="39"/>
                  <a:pt x="223" y="44"/>
                </a:cubicBezTo>
                <a:cubicBezTo>
                  <a:pt x="255" y="128"/>
                  <a:pt x="255" y="128"/>
                  <a:pt x="255" y="128"/>
                </a:cubicBezTo>
                <a:cubicBezTo>
                  <a:pt x="256" y="129"/>
                  <a:pt x="256" y="130"/>
                  <a:pt x="256" y="132"/>
                </a:cubicBezTo>
                <a:cubicBezTo>
                  <a:pt x="256" y="208"/>
                  <a:pt x="256" y="208"/>
                  <a:pt x="256" y="208"/>
                </a:cubicBezTo>
                <a:cubicBezTo>
                  <a:pt x="256" y="215"/>
                  <a:pt x="251" y="220"/>
                  <a:pt x="244" y="220"/>
                </a:cubicBezTo>
                <a:moveTo>
                  <a:pt x="156" y="52"/>
                </a:moveTo>
                <a:cubicBezTo>
                  <a:pt x="153" y="52"/>
                  <a:pt x="150" y="51"/>
                  <a:pt x="148" y="48"/>
                </a:cubicBezTo>
                <a:cubicBezTo>
                  <a:pt x="140" y="41"/>
                  <a:pt x="140" y="41"/>
                  <a:pt x="140" y="41"/>
                </a:cubicBezTo>
                <a:cubicBezTo>
                  <a:pt x="140" y="88"/>
                  <a:pt x="140" y="88"/>
                  <a:pt x="140" y="88"/>
                </a:cubicBezTo>
                <a:cubicBezTo>
                  <a:pt x="140" y="116"/>
                  <a:pt x="140" y="116"/>
                  <a:pt x="140" y="116"/>
                </a:cubicBezTo>
                <a:cubicBezTo>
                  <a:pt x="140" y="123"/>
                  <a:pt x="135" y="128"/>
                  <a:pt x="128" y="128"/>
                </a:cubicBezTo>
                <a:cubicBezTo>
                  <a:pt x="121" y="128"/>
                  <a:pt x="116" y="123"/>
                  <a:pt x="116" y="116"/>
                </a:cubicBezTo>
                <a:cubicBezTo>
                  <a:pt x="116" y="96"/>
                  <a:pt x="116" y="96"/>
                  <a:pt x="116" y="96"/>
                </a:cubicBezTo>
                <a:cubicBezTo>
                  <a:pt x="116" y="41"/>
                  <a:pt x="116" y="41"/>
                  <a:pt x="116" y="41"/>
                </a:cubicBezTo>
                <a:cubicBezTo>
                  <a:pt x="108" y="48"/>
                  <a:pt x="108" y="48"/>
                  <a:pt x="108" y="48"/>
                </a:cubicBezTo>
                <a:cubicBezTo>
                  <a:pt x="106" y="51"/>
                  <a:pt x="103" y="52"/>
                  <a:pt x="100" y="52"/>
                </a:cubicBezTo>
                <a:cubicBezTo>
                  <a:pt x="93" y="52"/>
                  <a:pt x="88" y="47"/>
                  <a:pt x="88" y="40"/>
                </a:cubicBezTo>
                <a:cubicBezTo>
                  <a:pt x="88" y="37"/>
                  <a:pt x="89" y="34"/>
                  <a:pt x="92" y="32"/>
                </a:cubicBezTo>
                <a:cubicBezTo>
                  <a:pt x="120" y="4"/>
                  <a:pt x="120" y="4"/>
                  <a:pt x="120" y="4"/>
                </a:cubicBezTo>
                <a:cubicBezTo>
                  <a:pt x="122" y="1"/>
                  <a:pt x="125" y="0"/>
                  <a:pt x="128" y="0"/>
                </a:cubicBezTo>
                <a:cubicBezTo>
                  <a:pt x="131" y="0"/>
                  <a:pt x="134" y="1"/>
                  <a:pt x="136" y="4"/>
                </a:cubicBezTo>
                <a:cubicBezTo>
                  <a:pt x="164" y="32"/>
                  <a:pt x="164" y="32"/>
                  <a:pt x="164" y="32"/>
                </a:cubicBezTo>
                <a:cubicBezTo>
                  <a:pt x="167" y="34"/>
                  <a:pt x="168" y="37"/>
                  <a:pt x="168" y="40"/>
                </a:cubicBezTo>
                <a:cubicBezTo>
                  <a:pt x="168" y="47"/>
                  <a:pt x="163" y="52"/>
                  <a:pt x="156" y="52"/>
                </a:cubicBezTo>
              </a:path>
            </a:pathLst>
          </a:cu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cs typeface="+mn-ea"/>
              <a:sym typeface="+mn-lt"/>
            </a:endParaRPr>
          </a:p>
        </p:txBody>
      </p:sp>
      <p:sp>
        <p:nvSpPr>
          <p:cNvPr id="10" name="PA-任意多边形 61"/>
          <p:cNvSpPr>
            <a:spLocks noEditPoints="1"/>
          </p:cNvSpPr>
          <p:nvPr>
            <p:custDataLst>
              <p:tags r:id="rId6"/>
            </p:custDataLst>
          </p:nvPr>
        </p:nvSpPr>
        <p:spPr bwMode="auto">
          <a:xfrm>
            <a:off x="1237212" y="3006380"/>
            <a:ext cx="435376" cy="415434"/>
          </a:xfrm>
          <a:custGeom>
            <a:avLst/>
            <a:gdLst>
              <a:gd name="T0" fmla="*/ 415925 w 256"/>
              <a:gd name="T1" fmla="*/ 208197 h 244"/>
              <a:gd name="T2" fmla="*/ 396429 w 256"/>
              <a:gd name="T3" fmla="*/ 227715 h 244"/>
              <a:gd name="T4" fmla="*/ 383431 w 256"/>
              <a:gd name="T5" fmla="*/ 222836 h 244"/>
              <a:gd name="T6" fmla="*/ 383431 w 256"/>
              <a:gd name="T7" fmla="*/ 222836 h 244"/>
              <a:gd name="T8" fmla="*/ 207963 w 256"/>
              <a:gd name="T9" fmla="*/ 47170 h 244"/>
              <a:gd name="T10" fmla="*/ 207963 w 256"/>
              <a:gd name="T11" fmla="*/ 47170 h 244"/>
              <a:gd name="T12" fmla="*/ 207963 w 256"/>
              <a:gd name="T13" fmla="*/ 47170 h 244"/>
              <a:gd name="T14" fmla="*/ 32494 w 256"/>
              <a:gd name="T15" fmla="*/ 222836 h 244"/>
              <a:gd name="T16" fmla="*/ 32494 w 256"/>
              <a:gd name="T17" fmla="*/ 222836 h 244"/>
              <a:gd name="T18" fmla="*/ 19496 w 256"/>
              <a:gd name="T19" fmla="*/ 227715 h 244"/>
              <a:gd name="T20" fmla="*/ 0 w 256"/>
              <a:gd name="T21" fmla="*/ 208197 h 244"/>
              <a:gd name="T22" fmla="*/ 6499 w 256"/>
              <a:gd name="T23" fmla="*/ 193558 h 244"/>
              <a:gd name="T24" fmla="*/ 193340 w 256"/>
              <a:gd name="T25" fmla="*/ 6506 h 244"/>
              <a:gd name="T26" fmla="*/ 207963 w 256"/>
              <a:gd name="T27" fmla="*/ 0 h 244"/>
              <a:gd name="T28" fmla="*/ 207963 w 256"/>
              <a:gd name="T29" fmla="*/ 0 h 244"/>
              <a:gd name="T30" fmla="*/ 209587 w 256"/>
              <a:gd name="T31" fmla="*/ 0 h 244"/>
              <a:gd name="T32" fmla="*/ 209587 w 256"/>
              <a:gd name="T33" fmla="*/ 0 h 244"/>
              <a:gd name="T34" fmla="*/ 209587 w 256"/>
              <a:gd name="T35" fmla="*/ 0 h 244"/>
              <a:gd name="T36" fmla="*/ 209587 w 256"/>
              <a:gd name="T37" fmla="*/ 0 h 244"/>
              <a:gd name="T38" fmla="*/ 222585 w 256"/>
              <a:gd name="T39" fmla="*/ 6506 h 244"/>
              <a:gd name="T40" fmla="*/ 222585 w 256"/>
              <a:gd name="T41" fmla="*/ 6506 h 244"/>
              <a:gd name="T42" fmla="*/ 298946 w 256"/>
              <a:gd name="T43" fmla="*/ 82953 h 244"/>
              <a:gd name="T44" fmla="*/ 298946 w 256"/>
              <a:gd name="T45" fmla="*/ 65061 h 244"/>
              <a:gd name="T46" fmla="*/ 318443 w 256"/>
              <a:gd name="T47" fmla="*/ 45543 h 244"/>
              <a:gd name="T48" fmla="*/ 337939 w 256"/>
              <a:gd name="T49" fmla="*/ 65061 h 244"/>
              <a:gd name="T50" fmla="*/ 337939 w 256"/>
              <a:gd name="T51" fmla="*/ 121990 h 244"/>
              <a:gd name="T52" fmla="*/ 411051 w 256"/>
              <a:gd name="T53" fmla="*/ 195184 h 244"/>
              <a:gd name="T54" fmla="*/ 411051 w 256"/>
              <a:gd name="T55" fmla="*/ 195184 h 244"/>
              <a:gd name="T56" fmla="*/ 415925 w 256"/>
              <a:gd name="T57" fmla="*/ 208197 h 244"/>
              <a:gd name="T58" fmla="*/ 376932 w 256"/>
              <a:gd name="T59" fmla="*/ 240727 h 244"/>
              <a:gd name="T60" fmla="*/ 376932 w 256"/>
              <a:gd name="T61" fmla="*/ 299283 h 244"/>
              <a:gd name="T62" fmla="*/ 376932 w 256"/>
              <a:gd name="T63" fmla="*/ 325307 h 244"/>
              <a:gd name="T64" fmla="*/ 376932 w 256"/>
              <a:gd name="T65" fmla="*/ 377357 h 244"/>
              <a:gd name="T66" fmla="*/ 357436 w 256"/>
              <a:gd name="T67" fmla="*/ 396875 h 244"/>
              <a:gd name="T68" fmla="*/ 318443 w 256"/>
              <a:gd name="T69" fmla="*/ 396875 h 244"/>
              <a:gd name="T70" fmla="*/ 318443 w 256"/>
              <a:gd name="T71" fmla="*/ 240727 h 244"/>
              <a:gd name="T72" fmla="*/ 240457 w 256"/>
              <a:gd name="T73" fmla="*/ 240727 h 244"/>
              <a:gd name="T74" fmla="*/ 240457 w 256"/>
              <a:gd name="T75" fmla="*/ 396875 h 244"/>
              <a:gd name="T76" fmla="*/ 58489 w 256"/>
              <a:gd name="T77" fmla="*/ 396875 h 244"/>
              <a:gd name="T78" fmla="*/ 38993 w 256"/>
              <a:gd name="T79" fmla="*/ 377357 h 244"/>
              <a:gd name="T80" fmla="*/ 38993 w 256"/>
              <a:gd name="T81" fmla="*/ 325307 h 244"/>
              <a:gd name="T82" fmla="*/ 38993 w 256"/>
              <a:gd name="T83" fmla="*/ 299283 h 244"/>
              <a:gd name="T84" fmla="*/ 38993 w 256"/>
              <a:gd name="T85" fmla="*/ 240727 h 244"/>
              <a:gd name="T86" fmla="*/ 207963 w 256"/>
              <a:gd name="T87" fmla="*/ 71568 h 244"/>
              <a:gd name="T88" fmla="*/ 376932 w 256"/>
              <a:gd name="T89" fmla="*/ 240727 h 244"/>
              <a:gd name="T90" fmla="*/ 175468 w 256"/>
              <a:gd name="T91" fmla="*/ 240727 h 244"/>
              <a:gd name="T92" fmla="*/ 97482 w 256"/>
              <a:gd name="T93" fmla="*/ 240727 h 244"/>
              <a:gd name="T94" fmla="*/ 97482 w 256"/>
              <a:gd name="T95" fmla="*/ 318801 h 244"/>
              <a:gd name="T96" fmla="*/ 175468 w 256"/>
              <a:gd name="T97" fmla="*/ 318801 h 244"/>
              <a:gd name="T98" fmla="*/ 175468 w 256"/>
              <a:gd name="T99" fmla="*/ 240727 h 24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56" h="244">
                <a:moveTo>
                  <a:pt x="256" y="128"/>
                </a:moveTo>
                <a:cubicBezTo>
                  <a:pt x="256" y="135"/>
                  <a:pt x="251" y="140"/>
                  <a:pt x="244" y="140"/>
                </a:cubicBezTo>
                <a:cubicBezTo>
                  <a:pt x="241" y="140"/>
                  <a:pt x="238" y="139"/>
                  <a:pt x="236" y="137"/>
                </a:cubicBezTo>
                <a:cubicBezTo>
                  <a:pt x="236" y="137"/>
                  <a:pt x="236" y="137"/>
                  <a:pt x="236" y="137"/>
                </a:cubicBezTo>
                <a:cubicBezTo>
                  <a:pt x="128" y="29"/>
                  <a:pt x="128" y="29"/>
                  <a:pt x="128" y="29"/>
                </a:cubicBezTo>
                <a:cubicBezTo>
                  <a:pt x="128" y="29"/>
                  <a:pt x="128" y="29"/>
                  <a:pt x="128" y="29"/>
                </a:cubicBezTo>
                <a:cubicBezTo>
                  <a:pt x="128" y="29"/>
                  <a:pt x="128" y="29"/>
                  <a:pt x="128" y="29"/>
                </a:cubicBezTo>
                <a:cubicBezTo>
                  <a:pt x="20" y="137"/>
                  <a:pt x="20" y="137"/>
                  <a:pt x="20" y="137"/>
                </a:cubicBezTo>
                <a:cubicBezTo>
                  <a:pt x="20" y="137"/>
                  <a:pt x="20" y="137"/>
                  <a:pt x="20" y="137"/>
                </a:cubicBezTo>
                <a:cubicBezTo>
                  <a:pt x="18" y="139"/>
                  <a:pt x="15" y="140"/>
                  <a:pt x="12" y="140"/>
                </a:cubicBezTo>
                <a:cubicBezTo>
                  <a:pt x="5" y="140"/>
                  <a:pt x="0" y="135"/>
                  <a:pt x="0" y="128"/>
                </a:cubicBezTo>
                <a:cubicBezTo>
                  <a:pt x="0" y="125"/>
                  <a:pt x="1" y="122"/>
                  <a:pt x="4" y="119"/>
                </a:cubicBezTo>
                <a:cubicBezTo>
                  <a:pt x="119" y="4"/>
                  <a:pt x="119" y="4"/>
                  <a:pt x="119" y="4"/>
                </a:cubicBezTo>
                <a:cubicBezTo>
                  <a:pt x="122" y="1"/>
                  <a:pt x="125" y="0"/>
                  <a:pt x="128" y="0"/>
                </a:cubicBezTo>
                <a:cubicBezTo>
                  <a:pt x="128" y="0"/>
                  <a:pt x="128" y="0"/>
                  <a:pt x="128" y="0"/>
                </a:cubicBezTo>
                <a:cubicBezTo>
                  <a:pt x="128" y="0"/>
                  <a:pt x="128" y="0"/>
                  <a:pt x="129" y="0"/>
                </a:cubicBezTo>
                <a:cubicBezTo>
                  <a:pt x="129" y="0"/>
                  <a:pt x="129" y="0"/>
                  <a:pt x="129" y="0"/>
                </a:cubicBezTo>
                <a:cubicBezTo>
                  <a:pt x="129" y="0"/>
                  <a:pt x="129" y="0"/>
                  <a:pt x="129" y="0"/>
                </a:cubicBezTo>
                <a:cubicBezTo>
                  <a:pt x="129" y="0"/>
                  <a:pt x="129" y="0"/>
                  <a:pt x="129" y="0"/>
                </a:cubicBezTo>
                <a:cubicBezTo>
                  <a:pt x="132" y="0"/>
                  <a:pt x="135" y="2"/>
                  <a:pt x="137" y="4"/>
                </a:cubicBezTo>
                <a:cubicBezTo>
                  <a:pt x="137" y="4"/>
                  <a:pt x="137" y="4"/>
                  <a:pt x="137" y="4"/>
                </a:cubicBezTo>
                <a:cubicBezTo>
                  <a:pt x="184" y="51"/>
                  <a:pt x="184" y="51"/>
                  <a:pt x="184" y="51"/>
                </a:cubicBezTo>
                <a:cubicBezTo>
                  <a:pt x="184" y="40"/>
                  <a:pt x="184" y="40"/>
                  <a:pt x="184" y="40"/>
                </a:cubicBezTo>
                <a:cubicBezTo>
                  <a:pt x="184" y="33"/>
                  <a:pt x="189" y="28"/>
                  <a:pt x="196" y="28"/>
                </a:cubicBezTo>
                <a:cubicBezTo>
                  <a:pt x="203" y="28"/>
                  <a:pt x="208" y="33"/>
                  <a:pt x="208" y="40"/>
                </a:cubicBezTo>
                <a:cubicBezTo>
                  <a:pt x="208" y="75"/>
                  <a:pt x="208" y="75"/>
                  <a:pt x="208" y="75"/>
                </a:cubicBezTo>
                <a:cubicBezTo>
                  <a:pt x="253" y="120"/>
                  <a:pt x="253" y="120"/>
                  <a:pt x="253" y="120"/>
                </a:cubicBezTo>
                <a:cubicBezTo>
                  <a:pt x="253" y="120"/>
                  <a:pt x="253" y="120"/>
                  <a:pt x="253" y="120"/>
                </a:cubicBezTo>
                <a:cubicBezTo>
                  <a:pt x="255" y="122"/>
                  <a:pt x="256" y="125"/>
                  <a:pt x="256" y="128"/>
                </a:cubicBezTo>
                <a:moveTo>
                  <a:pt x="232" y="148"/>
                </a:moveTo>
                <a:cubicBezTo>
                  <a:pt x="232" y="184"/>
                  <a:pt x="232" y="184"/>
                  <a:pt x="232" y="184"/>
                </a:cubicBezTo>
                <a:cubicBezTo>
                  <a:pt x="232" y="200"/>
                  <a:pt x="232" y="200"/>
                  <a:pt x="232" y="200"/>
                </a:cubicBezTo>
                <a:cubicBezTo>
                  <a:pt x="232" y="232"/>
                  <a:pt x="232" y="232"/>
                  <a:pt x="232" y="232"/>
                </a:cubicBezTo>
                <a:cubicBezTo>
                  <a:pt x="232" y="239"/>
                  <a:pt x="227" y="244"/>
                  <a:pt x="220" y="244"/>
                </a:cubicBezTo>
                <a:cubicBezTo>
                  <a:pt x="196" y="244"/>
                  <a:pt x="196" y="244"/>
                  <a:pt x="196" y="244"/>
                </a:cubicBezTo>
                <a:cubicBezTo>
                  <a:pt x="196" y="148"/>
                  <a:pt x="196" y="148"/>
                  <a:pt x="196" y="148"/>
                </a:cubicBezTo>
                <a:cubicBezTo>
                  <a:pt x="148" y="148"/>
                  <a:pt x="148" y="148"/>
                  <a:pt x="148" y="148"/>
                </a:cubicBezTo>
                <a:cubicBezTo>
                  <a:pt x="148" y="244"/>
                  <a:pt x="148" y="244"/>
                  <a:pt x="148" y="244"/>
                </a:cubicBezTo>
                <a:cubicBezTo>
                  <a:pt x="36" y="244"/>
                  <a:pt x="36" y="244"/>
                  <a:pt x="36" y="244"/>
                </a:cubicBezTo>
                <a:cubicBezTo>
                  <a:pt x="29" y="244"/>
                  <a:pt x="24" y="239"/>
                  <a:pt x="24" y="232"/>
                </a:cubicBezTo>
                <a:cubicBezTo>
                  <a:pt x="24" y="200"/>
                  <a:pt x="24" y="200"/>
                  <a:pt x="24" y="200"/>
                </a:cubicBezTo>
                <a:cubicBezTo>
                  <a:pt x="24" y="184"/>
                  <a:pt x="24" y="184"/>
                  <a:pt x="24" y="184"/>
                </a:cubicBezTo>
                <a:cubicBezTo>
                  <a:pt x="24" y="148"/>
                  <a:pt x="24" y="148"/>
                  <a:pt x="24" y="148"/>
                </a:cubicBezTo>
                <a:cubicBezTo>
                  <a:pt x="128" y="44"/>
                  <a:pt x="128" y="44"/>
                  <a:pt x="128" y="44"/>
                </a:cubicBezTo>
                <a:lnTo>
                  <a:pt x="232" y="148"/>
                </a:lnTo>
                <a:close/>
                <a:moveTo>
                  <a:pt x="108" y="148"/>
                </a:moveTo>
                <a:cubicBezTo>
                  <a:pt x="60" y="148"/>
                  <a:pt x="60" y="148"/>
                  <a:pt x="60" y="148"/>
                </a:cubicBezTo>
                <a:cubicBezTo>
                  <a:pt x="60" y="196"/>
                  <a:pt x="60" y="196"/>
                  <a:pt x="60" y="196"/>
                </a:cubicBezTo>
                <a:cubicBezTo>
                  <a:pt x="108" y="196"/>
                  <a:pt x="108" y="196"/>
                  <a:pt x="108" y="196"/>
                </a:cubicBezTo>
                <a:lnTo>
                  <a:pt x="108" y="148"/>
                </a:lnTo>
                <a:close/>
              </a:path>
            </a:pathLst>
          </a:cu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cs typeface="+mn-ea"/>
              <a:sym typeface="+mn-lt"/>
            </a:endParaRPr>
          </a:p>
        </p:txBody>
      </p:sp>
      <p:sp>
        <p:nvSpPr>
          <p:cNvPr id="11" name="PA-任意多边形 77"/>
          <p:cNvSpPr>
            <a:spLocks noEditPoints="1"/>
          </p:cNvSpPr>
          <p:nvPr>
            <p:custDataLst>
              <p:tags r:id="rId7"/>
            </p:custDataLst>
          </p:nvPr>
        </p:nvSpPr>
        <p:spPr bwMode="auto">
          <a:xfrm>
            <a:off x="2814738" y="3061688"/>
            <a:ext cx="442971" cy="360126"/>
          </a:xfrm>
          <a:custGeom>
            <a:avLst/>
            <a:gdLst>
              <a:gd name="T0" fmla="*/ 396429 w 256"/>
              <a:gd name="T1" fmla="*/ 338138 h 208"/>
              <a:gd name="T2" fmla="*/ 19496 w 256"/>
              <a:gd name="T3" fmla="*/ 338138 h 208"/>
              <a:gd name="T4" fmla="*/ 0 w 256"/>
              <a:gd name="T5" fmla="*/ 318630 h 208"/>
              <a:gd name="T6" fmla="*/ 0 w 256"/>
              <a:gd name="T7" fmla="*/ 58524 h 208"/>
              <a:gd name="T8" fmla="*/ 19496 w 256"/>
              <a:gd name="T9" fmla="*/ 39016 h 208"/>
              <a:gd name="T10" fmla="*/ 102357 w 256"/>
              <a:gd name="T11" fmla="*/ 39016 h 208"/>
              <a:gd name="T12" fmla="*/ 133226 w 256"/>
              <a:gd name="T13" fmla="*/ 8128 h 208"/>
              <a:gd name="T14" fmla="*/ 149473 w 256"/>
              <a:gd name="T15" fmla="*/ 0 h 208"/>
              <a:gd name="T16" fmla="*/ 266452 w 256"/>
              <a:gd name="T17" fmla="*/ 0 h 208"/>
              <a:gd name="T18" fmla="*/ 281074 w 256"/>
              <a:gd name="T19" fmla="*/ 6503 h 208"/>
              <a:gd name="T20" fmla="*/ 281074 w 256"/>
              <a:gd name="T21" fmla="*/ 6503 h 208"/>
              <a:gd name="T22" fmla="*/ 313568 w 256"/>
              <a:gd name="T23" fmla="*/ 39016 h 208"/>
              <a:gd name="T24" fmla="*/ 396429 w 256"/>
              <a:gd name="T25" fmla="*/ 39016 h 208"/>
              <a:gd name="T26" fmla="*/ 415925 w 256"/>
              <a:gd name="T27" fmla="*/ 58524 h 208"/>
              <a:gd name="T28" fmla="*/ 415925 w 256"/>
              <a:gd name="T29" fmla="*/ 318630 h 208"/>
              <a:gd name="T30" fmla="*/ 396429 w 256"/>
              <a:gd name="T31" fmla="*/ 338138 h 208"/>
              <a:gd name="T32" fmla="*/ 207963 w 256"/>
              <a:gd name="T33" fmla="*/ 65027 h 208"/>
              <a:gd name="T34" fmla="*/ 90984 w 256"/>
              <a:gd name="T35" fmla="*/ 182074 h 208"/>
              <a:gd name="T36" fmla="*/ 207963 w 256"/>
              <a:gd name="T37" fmla="*/ 299122 h 208"/>
              <a:gd name="T38" fmla="*/ 324941 w 256"/>
              <a:gd name="T39" fmla="*/ 182074 h 208"/>
              <a:gd name="T40" fmla="*/ 207963 w 256"/>
              <a:gd name="T41" fmla="*/ 65027 h 208"/>
              <a:gd name="T42" fmla="*/ 207963 w 256"/>
              <a:gd name="T43" fmla="*/ 260106 h 208"/>
              <a:gd name="T44" fmla="*/ 129977 w 256"/>
              <a:gd name="T45" fmla="*/ 182074 h 208"/>
              <a:gd name="T46" fmla="*/ 207963 w 256"/>
              <a:gd name="T47" fmla="*/ 104042 h 208"/>
              <a:gd name="T48" fmla="*/ 285948 w 256"/>
              <a:gd name="T49" fmla="*/ 182074 h 208"/>
              <a:gd name="T50" fmla="*/ 207963 w 256"/>
              <a:gd name="T51" fmla="*/ 260106 h 20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56" h="208">
                <a:moveTo>
                  <a:pt x="244" y="208"/>
                </a:moveTo>
                <a:cubicBezTo>
                  <a:pt x="12" y="208"/>
                  <a:pt x="12" y="208"/>
                  <a:pt x="12" y="208"/>
                </a:cubicBezTo>
                <a:cubicBezTo>
                  <a:pt x="5" y="208"/>
                  <a:pt x="0" y="203"/>
                  <a:pt x="0" y="196"/>
                </a:cubicBezTo>
                <a:cubicBezTo>
                  <a:pt x="0" y="36"/>
                  <a:pt x="0" y="36"/>
                  <a:pt x="0" y="36"/>
                </a:cubicBezTo>
                <a:cubicBezTo>
                  <a:pt x="0" y="29"/>
                  <a:pt x="5" y="24"/>
                  <a:pt x="12" y="24"/>
                </a:cubicBezTo>
                <a:cubicBezTo>
                  <a:pt x="63" y="24"/>
                  <a:pt x="63" y="24"/>
                  <a:pt x="63" y="24"/>
                </a:cubicBezTo>
                <a:cubicBezTo>
                  <a:pt x="82" y="5"/>
                  <a:pt x="82" y="5"/>
                  <a:pt x="82" y="5"/>
                </a:cubicBezTo>
                <a:cubicBezTo>
                  <a:pt x="85" y="2"/>
                  <a:pt x="88" y="0"/>
                  <a:pt x="92" y="0"/>
                </a:cubicBezTo>
                <a:cubicBezTo>
                  <a:pt x="164" y="0"/>
                  <a:pt x="164" y="0"/>
                  <a:pt x="164" y="0"/>
                </a:cubicBezTo>
                <a:cubicBezTo>
                  <a:pt x="167" y="0"/>
                  <a:pt x="170" y="1"/>
                  <a:pt x="173" y="4"/>
                </a:cubicBezTo>
                <a:cubicBezTo>
                  <a:pt x="173" y="4"/>
                  <a:pt x="173" y="4"/>
                  <a:pt x="173" y="4"/>
                </a:cubicBezTo>
                <a:cubicBezTo>
                  <a:pt x="193" y="24"/>
                  <a:pt x="193" y="24"/>
                  <a:pt x="193" y="24"/>
                </a:cubicBezTo>
                <a:cubicBezTo>
                  <a:pt x="244" y="24"/>
                  <a:pt x="244" y="24"/>
                  <a:pt x="244" y="24"/>
                </a:cubicBezTo>
                <a:cubicBezTo>
                  <a:pt x="251" y="24"/>
                  <a:pt x="256" y="29"/>
                  <a:pt x="256" y="36"/>
                </a:cubicBezTo>
                <a:cubicBezTo>
                  <a:pt x="256" y="196"/>
                  <a:pt x="256" y="196"/>
                  <a:pt x="256" y="196"/>
                </a:cubicBezTo>
                <a:cubicBezTo>
                  <a:pt x="256" y="203"/>
                  <a:pt x="251" y="208"/>
                  <a:pt x="244" y="208"/>
                </a:cubicBezTo>
                <a:moveTo>
                  <a:pt x="128" y="40"/>
                </a:moveTo>
                <a:cubicBezTo>
                  <a:pt x="88" y="40"/>
                  <a:pt x="56" y="72"/>
                  <a:pt x="56" y="112"/>
                </a:cubicBezTo>
                <a:cubicBezTo>
                  <a:pt x="56" y="152"/>
                  <a:pt x="88" y="184"/>
                  <a:pt x="128" y="184"/>
                </a:cubicBezTo>
                <a:cubicBezTo>
                  <a:pt x="168" y="184"/>
                  <a:pt x="200" y="152"/>
                  <a:pt x="200" y="112"/>
                </a:cubicBezTo>
                <a:cubicBezTo>
                  <a:pt x="200" y="72"/>
                  <a:pt x="168" y="40"/>
                  <a:pt x="128" y="40"/>
                </a:cubicBezTo>
                <a:moveTo>
                  <a:pt x="128" y="160"/>
                </a:moveTo>
                <a:cubicBezTo>
                  <a:pt x="101" y="160"/>
                  <a:pt x="80" y="139"/>
                  <a:pt x="80" y="112"/>
                </a:cubicBezTo>
                <a:cubicBezTo>
                  <a:pt x="80" y="85"/>
                  <a:pt x="101" y="64"/>
                  <a:pt x="128" y="64"/>
                </a:cubicBezTo>
                <a:cubicBezTo>
                  <a:pt x="155" y="64"/>
                  <a:pt x="176" y="85"/>
                  <a:pt x="176" y="112"/>
                </a:cubicBezTo>
                <a:cubicBezTo>
                  <a:pt x="176" y="139"/>
                  <a:pt x="155" y="160"/>
                  <a:pt x="128" y="160"/>
                </a:cubicBezTo>
              </a:path>
            </a:pathLst>
          </a:cu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cs typeface="+mn-ea"/>
              <a:sym typeface="+mn-lt"/>
            </a:endParaRPr>
          </a:p>
        </p:txBody>
      </p:sp>
      <p:sp>
        <p:nvSpPr>
          <p:cNvPr id="13" name="矩形 12"/>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4" name="矩形 13"/>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5" name="文本框 14"/>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未来规划</a:t>
            </a:r>
            <a:endParaRPr lang="zh-CN" altLang="en-US" sz="36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150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par>
                                <p:cTn id="8" presetID="10" presetClass="entr" presetSubtype="0" fill="hold" grpId="0" nodeType="withEffect">
                                  <p:stCondLst>
                                    <p:cond delay="130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par>
                                <p:cTn id="11" presetID="42" presetClass="path" presetSubtype="0" accel="50000" decel="50000" fill="hold" grpId="1" nodeType="withEffect">
                                  <p:stCondLst>
                                    <p:cond delay="1300"/>
                                  </p:stCondLst>
                                  <p:childTnLst>
                                    <p:animMotion origin="layout" path="M 0.05 -0.00092 L 0 0.00023 " pathEditMode="relative" ptsTypes="">
                                      <p:cBhvr>
                                        <p:cTn id="12" dur="1000" fill="hold"/>
                                        <p:tgtEl>
                                          <p:spTgt spid="7"/>
                                        </p:tgtEl>
                                        <p:attrNameLst>
                                          <p:attrName>ppt_x</p:attrName>
                                          <p:attrName>ppt_y</p:attrName>
                                        </p:attrNameLst>
                                      </p:cBhvr>
                                    </p:animMotion>
                                  </p:childTnLst>
                                </p:cTn>
                              </p:par>
                              <p:par>
                                <p:cTn id="13" presetID="2" presetClass="entr" presetSubtype="2" decel="100000" fill="hold" grpId="0" nodeType="withEffect">
                                  <p:stCondLst>
                                    <p:cond delay="280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800" fill="hold"/>
                                        <p:tgtEl>
                                          <p:spTgt spid="10"/>
                                        </p:tgtEl>
                                        <p:attrNameLst>
                                          <p:attrName>ppt_x</p:attrName>
                                        </p:attrNameLst>
                                      </p:cBhvr>
                                      <p:tavLst>
                                        <p:tav tm="0">
                                          <p:val>
                                            <p:strVal val="1+#ppt_w/2"/>
                                          </p:val>
                                        </p:tav>
                                        <p:tav tm="100000">
                                          <p:val>
                                            <p:strVal val="#ppt_x"/>
                                          </p:val>
                                        </p:tav>
                                      </p:tavLst>
                                    </p:anim>
                                    <p:anim calcmode="lin" valueType="num">
                                      <p:cBhvr additive="base">
                                        <p:cTn id="16" dur="800" fill="hold"/>
                                        <p:tgtEl>
                                          <p:spTgt spid="10"/>
                                        </p:tgtEl>
                                        <p:attrNameLst>
                                          <p:attrName>ppt_y</p:attrName>
                                        </p:attrNameLst>
                                      </p:cBhvr>
                                      <p:tavLst>
                                        <p:tav tm="0">
                                          <p:val>
                                            <p:strVal val="#ppt_y"/>
                                          </p:val>
                                        </p:tav>
                                        <p:tav tm="100000">
                                          <p:val>
                                            <p:strVal val="#ppt_y"/>
                                          </p:val>
                                        </p:tav>
                                      </p:tavLst>
                                    </p:anim>
                                  </p:childTnLst>
                                </p:cTn>
                              </p:par>
                              <p:par>
                                <p:cTn id="17" presetID="2" presetClass="entr" presetSubtype="2" decel="100000" fill="hold" grpId="0" nodeType="withEffect">
                                  <p:stCondLst>
                                    <p:cond delay="300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800" fill="hold"/>
                                        <p:tgtEl>
                                          <p:spTgt spid="9"/>
                                        </p:tgtEl>
                                        <p:attrNameLst>
                                          <p:attrName>ppt_x</p:attrName>
                                        </p:attrNameLst>
                                      </p:cBhvr>
                                      <p:tavLst>
                                        <p:tav tm="0">
                                          <p:val>
                                            <p:strVal val="1+#ppt_w/2"/>
                                          </p:val>
                                        </p:tav>
                                        <p:tav tm="100000">
                                          <p:val>
                                            <p:strVal val="#ppt_x"/>
                                          </p:val>
                                        </p:tav>
                                      </p:tavLst>
                                    </p:anim>
                                    <p:anim calcmode="lin" valueType="num">
                                      <p:cBhvr additive="base">
                                        <p:cTn id="20" dur="800" fill="hold"/>
                                        <p:tgtEl>
                                          <p:spTgt spid="9"/>
                                        </p:tgtEl>
                                        <p:attrNameLst>
                                          <p:attrName>ppt_y</p:attrName>
                                        </p:attrNameLst>
                                      </p:cBhvr>
                                      <p:tavLst>
                                        <p:tav tm="0">
                                          <p:val>
                                            <p:strVal val="#ppt_y"/>
                                          </p:val>
                                        </p:tav>
                                        <p:tav tm="100000">
                                          <p:val>
                                            <p:strVal val="#ppt_y"/>
                                          </p:val>
                                        </p:tav>
                                      </p:tavLst>
                                    </p:anim>
                                  </p:childTnLst>
                                </p:cTn>
                              </p:par>
                              <p:par>
                                <p:cTn id="21" presetID="2" presetClass="entr" presetSubtype="2" decel="100000" fill="hold" grpId="0" nodeType="withEffect">
                                  <p:stCondLst>
                                    <p:cond delay="320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800" fill="hold"/>
                                        <p:tgtEl>
                                          <p:spTgt spid="11"/>
                                        </p:tgtEl>
                                        <p:attrNameLst>
                                          <p:attrName>ppt_x</p:attrName>
                                        </p:attrNameLst>
                                      </p:cBhvr>
                                      <p:tavLst>
                                        <p:tav tm="0">
                                          <p:val>
                                            <p:strVal val="1+#ppt_w/2"/>
                                          </p:val>
                                        </p:tav>
                                        <p:tav tm="100000">
                                          <p:val>
                                            <p:strVal val="#ppt_x"/>
                                          </p:val>
                                        </p:tav>
                                      </p:tavLst>
                                    </p:anim>
                                    <p:anim calcmode="lin" valueType="num">
                                      <p:cBhvr additive="base">
                                        <p:cTn id="24" dur="800" fill="hold"/>
                                        <p:tgtEl>
                                          <p:spTgt spid="11"/>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21" presetClass="entr" presetSubtype="1"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heel(1)">
                                      <p:cBhvr>
                                        <p:cTn id="28" dur="2000"/>
                                        <p:tgtEl>
                                          <p:spTgt spid="13"/>
                                        </p:tgtEl>
                                      </p:cBhvr>
                                    </p:animEffect>
                                  </p:childTnLst>
                                </p:cTn>
                              </p:par>
                            </p:childTnLst>
                          </p:cTn>
                        </p:par>
                        <p:par>
                          <p:cTn id="29" fill="hold">
                            <p:stCondLst>
                              <p:cond delay="4000"/>
                            </p:stCondLst>
                            <p:childTnLst>
                              <p:par>
                                <p:cTn id="30" presetID="21" presetClass="entr" presetSubtype="1"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heel(1)">
                                      <p:cBhvr>
                                        <p:cTn id="32" dur="2000"/>
                                        <p:tgtEl>
                                          <p:spTgt spid="14"/>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7" grpId="1"/>
      <p:bldP spid="9" grpId="0" animBg="1"/>
      <p:bldP spid="10" grpId="0" animBg="1"/>
      <p:bldP spid="11" grpId="0" animBg="1"/>
      <p:bldP spid="13" grpId="0" animBg="1"/>
      <p:bldP spid="14" grpId="0" animBg="1"/>
      <p:bldP spid="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sp>
        <p:nvSpPr>
          <p:cNvPr id="25" name="直角三角形 24"/>
          <p:cNvSpPr/>
          <p:nvPr/>
        </p:nvSpPr>
        <p:spPr>
          <a:xfrm rot="8100000">
            <a:off x="2845550" y="3607551"/>
            <a:ext cx="6500897" cy="6500897"/>
          </a:xfrm>
          <a:prstGeom prst="rtTriangle">
            <a:avLst/>
          </a:prstGeom>
          <a:blipFill dpi="0" rotWithShape="0">
            <a:blip r:embed="rId2"/>
            <a:srcRect/>
            <a:stretch>
              <a:fillRect t="-22038" b="-22038"/>
            </a:stretch>
          </a:blipFill>
          <a:ln w="254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4" name="飞印象"/>
          <p:cNvSpPr/>
          <p:nvPr/>
        </p:nvSpPr>
        <p:spPr bwMode="auto">
          <a:xfrm>
            <a:off x="4789558" y="2624649"/>
            <a:ext cx="2497667" cy="2922737"/>
          </a:xfrm>
          <a:prstGeom prst="rect">
            <a:avLst/>
          </a:prstGeom>
          <a:solidFill>
            <a:schemeClr val="bg1">
              <a:lumMod val="95000"/>
            </a:schemeClr>
          </a:solidFill>
          <a:ln w="9525" cap="flat" cmpd="sng" algn="ctr">
            <a:noFill/>
            <a:prstDash val="solid"/>
          </a:ln>
          <a:effectLst/>
        </p:spPr>
        <p:txBody>
          <a:bodyPr anchor="ctr"/>
          <a:lstStyle/>
          <a:p>
            <a:pPr algn="ctr" defTabSz="608965">
              <a:lnSpc>
                <a:spcPct val="80000"/>
              </a:lnSpc>
              <a:defRPr/>
            </a:pPr>
            <a:endParaRPr lang="en-US" sz="1350" kern="0" dirty="0">
              <a:solidFill>
                <a:srgbClr val="797979"/>
              </a:solidFill>
              <a:cs typeface="+mn-ea"/>
              <a:sym typeface="+mn-lt"/>
            </a:endParaRPr>
          </a:p>
        </p:txBody>
      </p:sp>
      <p:sp>
        <p:nvSpPr>
          <p:cNvPr id="5" name="飞印象"/>
          <p:cNvSpPr/>
          <p:nvPr/>
        </p:nvSpPr>
        <p:spPr bwMode="auto">
          <a:xfrm>
            <a:off x="4781091" y="1951636"/>
            <a:ext cx="2510367" cy="673013"/>
          </a:xfrm>
          <a:prstGeom prst="rect">
            <a:avLst/>
          </a:pr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kumimoji="1" lang="en-US" dirty="0">
              <a:solidFill>
                <a:schemeClr val="lt1"/>
              </a:solidFill>
              <a:cs typeface="+mn-ea"/>
              <a:sym typeface="+mn-lt"/>
            </a:endParaRPr>
          </a:p>
        </p:txBody>
      </p:sp>
      <p:sp>
        <p:nvSpPr>
          <p:cNvPr id="6" name="飞印象"/>
          <p:cNvSpPr/>
          <p:nvPr/>
        </p:nvSpPr>
        <p:spPr bwMode="auto">
          <a:xfrm>
            <a:off x="4781091" y="5547386"/>
            <a:ext cx="2510367" cy="416928"/>
          </a:xfrm>
          <a:prstGeom prst="rect">
            <a:avLst/>
          </a:pr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kumimoji="1" lang="en-US" dirty="0">
              <a:solidFill>
                <a:schemeClr val="lt1"/>
              </a:solidFill>
              <a:cs typeface="+mn-ea"/>
              <a:sym typeface="+mn-lt"/>
            </a:endParaRPr>
          </a:p>
        </p:txBody>
      </p:sp>
      <p:sp>
        <p:nvSpPr>
          <p:cNvPr id="7" name="飞印象"/>
          <p:cNvSpPr/>
          <p:nvPr/>
        </p:nvSpPr>
        <p:spPr bwMode="auto">
          <a:xfrm>
            <a:off x="1633502" y="2840521"/>
            <a:ext cx="2087033" cy="2448665"/>
          </a:xfrm>
          <a:prstGeom prst="rect">
            <a:avLst/>
          </a:prstGeom>
          <a:solidFill>
            <a:schemeClr val="bg1">
              <a:lumMod val="95000"/>
            </a:schemeClr>
          </a:solidFill>
          <a:ln w="9525" cap="flat" cmpd="sng" algn="ctr">
            <a:noFill/>
            <a:prstDash val="solid"/>
          </a:ln>
          <a:effectLst/>
        </p:spPr>
        <p:txBody>
          <a:bodyPr anchor="ctr"/>
          <a:lstStyle/>
          <a:p>
            <a:pPr algn="ctr" defTabSz="608965">
              <a:lnSpc>
                <a:spcPct val="80000"/>
              </a:lnSpc>
              <a:defRPr/>
            </a:pPr>
            <a:endParaRPr lang="en-US" sz="1200" kern="0" dirty="0">
              <a:solidFill>
                <a:srgbClr val="797979"/>
              </a:solidFill>
              <a:cs typeface="+mn-ea"/>
              <a:sym typeface="+mn-lt"/>
            </a:endParaRPr>
          </a:p>
        </p:txBody>
      </p:sp>
      <p:sp>
        <p:nvSpPr>
          <p:cNvPr id="8" name="飞印象"/>
          <p:cNvSpPr/>
          <p:nvPr/>
        </p:nvSpPr>
        <p:spPr bwMode="auto">
          <a:xfrm>
            <a:off x="1620591" y="2265496"/>
            <a:ext cx="2099733" cy="562960"/>
          </a:xfrm>
          <a:prstGeom prst="rect">
            <a:avLst/>
          </a:pr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kumimoji="1" lang="en-US" altLang="zh-CN" dirty="0">
              <a:solidFill>
                <a:schemeClr val="lt1"/>
              </a:solidFill>
              <a:cs typeface="+mn-ea"/>
              <a:sym typeface="+mn-lt"/>
            </a:endParaRPr>
          </a:p>
        </p:txBody>
      </p:sp>
      <p:sp>
        <p:nvSpPr>
          <p:cNvPr id="9" name="飞印象"/>
          <p:cNvSpPr/>
          <p:nvPr/>
        </p:nvSpPr>
        <p:spPr bwMode="auto">
          <a:xfrm>
            <a:off x="1625036" y="5289186"/>
            <a:ext cx="2099733" cy="349204"/>
          </a:xfrm>
          <a:prstGeom prst="rect">
            <a:avLst/>
          </a:pr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kumimoji="1" lang="en-US" dirty="0">
              <a:solidFill>
                <a:schemeClr val="lt1"/>
              </a:solidFill>
              <a:cs typeface="+mn-ea"/>
              <a:sym typeface="+mn-lt"/>
            </a:endParaRPr>
          </a:p>
        </p:txBody>
      </p:sp>
      <p:sp>
        <p:nvSpPr>
          <p:cNvPr id="10" name="飞印象"/>
          <p:cNvSpPr/>
          <p:nvPr/>
        </p:nvSpPr>
        <p:spPr bwMode="auto">
          <a:xfrm>
            <a:off x="8356246" y="2827822"/>
            <a:ext cx="2087033" cy="2448665"/>
          </a:xfrm>
          <a:prstGeom prst="rect">
            <a:avLst/>
          </a:prstGeom>
          <a:solidFill>
            <a:schemeClr val="bg1">
              <a:lumMod val="95000"/>
            </a:schemeClr>
          </a:solidFill>
          <a:ln w="9525" cap="flat" cmpd="sng" algn="ctr">
            <a:noFill/>
            <a:prstDash val="solid"/>
          </a:ln>
          <a:effectLst/>
        </p:spPr>
        <p:txBody>
          <a:bodyPr anchor="ctr"/>
          <a:lstStyle/>
          <a:p>
            <a:pPr algn="ctr" defTabSz="608965">
              <a:lnSpc>
                <a:spcPct val="80000"/>
              </a:lnSpc>
              <a:defRPr/>
            </a:pPr>
            <a:endParaRPr lang="en-US" sz="1200" kern="0" dirty="0">
              <a:solidFill>
                <a:srgbClr val="797979"/>
              </a:solidFill>
              <a:cs typeface="+mn-ea"/>
              <a:sym typeface="+mn-lt"/>
            </a:endParaRPr>
          </a:p>
        </p:txBody>
      </p:sp>
      <p:sp>
        <p:nvSpPr>
          <p:cNvPr id="11" name="飞印象"/>
          <p:cNvSpPr/>
          <p:nvPr/>
        </p:nvSpPr>
        <p:spPr bwMode="auto">
          <a:xfrm>
            <a:off x="8347780" y="2264862"/>
            <a:ext cx="2099733" cy="562960"/>
          </a:xfrm>
          <a:prstGeom prst="rect">
            <a:avLst/>
          </a:pr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kumimoji="1" lang="en-US" dirty="0">
              <a:solidFill>
                <a:schemeClr val="lt1"/>
              </a:solidFill>
              <a:cs typeface="+mn-ea"/>
              <a:sym typeface="+mn-lt"/>
            </a:endParaRPr>
          </a:p>
        </p:txBody>
      </p:sp>
      <p:sp>
        <p:nvSpPr>
          <p:cNvPr id="12" name="飞印象"/>
          <p:cNvSpPr/>
          <p:nvPr/>
        </p:nvSpPr>
        <p:spPr bwMode="auto">
          <a:xfrm>
            <a:off x="8347780" y="5276487"/>
            <a:ext cx="2099733" cy="349204"/>
          </a:xfrm>
          <a:prstGeom prst="rect">
            <a:avLst/>
          </a:pr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kumimoji="1" lang="en-US" dirty="0">
              <a:solidFill>
                <a:schemeClr val="lt1"/>
              </a:solidFill>
              <a:cs typeface="+mn-ea"/>
              <a:sym typeface="+mn-lt"/>
            </a:endParaRPr>
          </a:p>
        </p:txBody>
      </p:sp>
      <p:sp>
        <p:nvSpPr>
          <p:cNvPr id="13" name="TextBox 76"/>
          <p:cNvSpPr txBox="1"/>
          <p:nvPr/>
        </p:nvSpPr>
        <p:spPr>
          <a:xfrm>
            <a:off x="2025017" y="2347521"/>
            <a:ext cx="1303655" cy="398780"/>
          </a:xfrm>
          <a:prstGeom prst="rect">
            <a:avLst/>
          </a:prstGeom>
          <a:noFill/>
        </p:spPr>
        <p:txBody>
          <a:bodyPr wrap="square" rtlCol="0">
            <a:spAutoFit/>
          </a:bodyPr>
          <a:lstStyle/>
          <a:p>
            <a:pPr algn="l"/>
            <a:r>
              <a:rPr lang="zh-CN" altLang="en-US" sz="2000" dirty="0">
                <a:solidFill>
                  <a:schemeClr val="bg1"/>
                </a:solidFill>
                <a:cs typeface="+mn-ea"/>
                <a:sym typeface="+mn-lt"/>
              </a:rPr>
              <a:t>添加标题</a:t>
            </a:r>
            <a:endParaRPr lang="zh-CN" altLang="en-US" sz="2000" dirty="0">
              <a:solidFill>
                <a:schemeClr val="bg1"/>
              </a:solidFill>
              <a:cs typeface="+mn-ea"/>
              <a:sym typeface="+mn-lt"/>
            </a:endParaRPr>
          </a:p>
        </p:txBody>
      </p:sp>
      <p:sp>
        <p:nvSpPr>
          <p:cNvPr id="14" name="TextBox 76"/>
          <p:cNvSpPr txBox="1"/>
          <p:nvPr/>
        </p:nvSpPr>
        <p:spPr>
          <a:xfrm>
            <a:off x="5386388" y="2089076"/>
            <a:ext cx="1303655" cy="398780"/>
          </a:xfrm>
          <a:prstGeom prst="rect">
            <a:avLst/>
          </a:prstGeom>
          <a:noFill/>
        </p:spPr>
        <p:txBody>
          <a:bodyPr wrap="square" rtlCol="0">
            <a:spAutoFit/>
          </a:bodyPr>
          <a:lstStyle/>
          <a:p>
            <a:pPr algn="l"/>
            <a:r>
              <a:rPr lang="zh-CN" altLang="en-US" sz="2000" dirty="0">
                <a:solidFill>
                  <a:schemeClr val="bg1"/>
                </a:solidFill>
                <a:cs typeface="+mn-ea"/>
                <a:sym typeface="+mn-lt"/>
              </a:rPr>
              <a:t>添加标题</a:t>
            </a:r>
            <a:endParaRPr lang="zh-CN" altLang="en-US" sz="2000" dirty="0">
              <a:solidFill>
                <a:schemeClr val="bg1"/>
              </a:solidFill>
              <a:cs typeface="+mn-ea"/>
              <a:sym typeface="+mn-lt"/>
            </a:endParaRPr>
          </a:p>
        </p:txBody>
      </p:sp>
      <p:sp>
        <p:nvSpPr>
          <p:cNvPr id="15" name="TextBox 76"/>
          <p:cNvSpPr txBox="1"/>
          <p:nvPr/>
        </p:nvSpPr>
        <p:spPr>
          <a:xfrm>
            <a:off x="8750089" y="2346886"/>
            <a:ext cx="1303655" cy="398780"/>
          </a:xfrm>
          <a:prstGeom prst="rect">
            <a:avLst/>
          </a:prstGeom>
          <a:noFill/>
        </p:spPr>
        <p:txBody>
          <a:bodyPr wrap="square" rtlCol="0">
            <a:spAutoFit/>
          </a:bodyPr>
          <a:lstStyle/>
          <a:p>
            <a:pPr algn="l"/>
            <a:r>
              <a:rPr lang="zh-CN" altLang="en-US" sz="2000" dirty="0">
                <a:solidFill>
                  <a:schemeClr val="bg1"/>
                </a:solidFill>
                <a:cs typeface="+mn-ea"/>
                <a:sym typeface="+mn-lt"/>
              </a:rPr>
              <a:t>添加标题</a:t>
            </a:r>
            <a:endParaRPr lang="zh-CN" altLang="en-US" sz="2000" dirty="0">
              <a:solidFill>
                <a:schemeClr val="bg1"/>
              </a:solidFill>
              <a:cs typeface="+mn-ea"/>
              <a:sym typeface="+mn-lt"/>
            </a:endParaRPr>
          </a:p>
        </p:txBody>
      </p:sp>
      <p:sp>
        <p:nvSpPr>
          <p:cNvPr id="17" name="PA-文本框 42"/>
          <p:cNvSpPr txBox="1"/>
          <p:nvPr>
            <p:custDataLst>
              <p:tags r:id="rId3"/>
            </p:custDataLst>
          </p:nvPr>
        </p:nvSpPr>
        <p:spPr>
          <a:xfrm>
            <a:off x="5161749" y="4106908"/>
            <a:ext cx="1795477" cy="1052596"/>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latin typeface="+mn-lt"/>
                <a:ea typeface="+mn-ea"/>
                <a:cs typeface="+mn-ea"/>
                <a:sym typeface="+mn-lt"/>
              </a:rPr>
              <a:t>此处添加详细文本描述，建议与标题相关并符合整体语言风格，语言描述尽量简洁生动。</a:t>
            </a:r>
            <a:endParaRPr lang="id-ID" sz="1200" dirty="0">
              <a:latin typeface="+mn-lt"/>
              <a:ea typeface="+mn-ea"/>
              <a:cs typeface="+mn-ea"/>
              <a:sym typeface="+mn-lt"/>
            </a:endParaRPr>
          </a:p>
        </p:txBody>
      </p:sp>
      <p:sp>
        <p:nvSpPr>
          <p:cNvPr id="18" name="PA-文本框 42"/>
          <p:cNvSpPr txBox="1"/>
          <p:nvPr>
            <p:custDataLst>
              <p:tags r:id="rId4"/>
            </p:custDataLst>
          </p:nvPr>
        </p:nvSpPr>
        <p:spPr>
          <a:xfrm>
            <a:off x="1779105" y="3894515"/>
            <a:ext cx="1795477" cy="1052596"/>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latin typeface="+mn-lt"/>
                <a:ea typeface="+mn-ea"/>
                <a:cs typeface="+mn-ea"/>
                <a:sym typeface="+mn-lt"/>
              </a:rPr>
              <a:t>此处添加详细文本描述，建议与标题相关并符合整体语言风格，语言描述尽量简洁生动。</a:t>
            </a:r>
            <a:endParaRPr lang="id-ID" sz="1200" dirty="0">
              <a:latin typeface="+mn-lt"/>
              <a:ea typeface="+mn-ea"/>
              <a:cs typeface="+mn-ea"/>
              <a:sym typeface="+mn-lt"/>
            </a:endParaRPr>
          </a:p>
        </p:txBody>
      </p:sp>
      <p:sp>
        <p:nvSpPr>
          <p:cNvPr id="19" name="PA-文本框 42"/>
          <p:cNvSpPr txBox="1"/>
          <p:nvPr>
            <p:custDataLst>
              <p:tags r:id="rId5"/>
            </p:custDataLst>
          </p:nvPr>
        </p:nvSpPr>
        <p:spPr>
          <a:xfrm>
            <a:off x="8499907" y="3894515"/>
            <a:ext cx="1795477" cy="1052596"/>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latin typeface="+mn-lt"/>
                <a:ea typeface="+mn-ea"/>
                <a:cs typeface="+mn-ea"/>
                <a:sym typeface="+mn-lt"/>
              </a:rPr>
              <a:t>此处添加详细文本描述，建议与标题相关并符合整体语言风格，语言描述尽量简洁生动。</a:t>
            </a:r>
            <a:endParaRPr lang="id-ID" sz="1200" dirty="0">
              <a:latin typeface="+mn-lt"/>
              <a:ea typeface="+mn-ea"/>
              <a:cs typeface="+mn-ea"/>
              <a:sym typeface="+mn-lt"/>
            </a:endParaRPr>
          </a:p>
        </p:txBody>
      </p:sp>
      <p:sp>
        <p:nvSpPr>
          <p:cNvPr id="20" name="PA-任意多边形 32"/>
          <p:cNvSpPr>
            <a:spLocks noEditPoints="1"/>
          </p:cNvSpPr>
          <p:nvPr>
            <p:custDataLst>
              <p:tags r:id="rId6"/>
            </p:custDataLst>
          </p:nvPr>
        </p:nvSpPr>
        <p:spPr bwMode="auto">
          <a:xfrm>
            <a:off x="2385063" y="3258658"/>
            <a:ext cx="570788" cy="466720"/>
          </a:xfrm>
          <a:custGeom>
            <a:avLst/>
            <a:gdLst/>
            <a:ahLst/>
            <a:cxnLst>
              <a:cxn ang="0">
                <a:pos x="254" y="0"/>
              </a:cxn>
              <a:cxn ang="0">
                <a:pos x="239" y="2"/>
              </a:cxn>
              <a:cxn ang="0">
                <a:pos x="210" y="15"/>
              </a:cxn>
              <a:cxn ang="0">
                <a:pos x="74" y="149"/>
              </a:cxn>
              <a:cxn ang="0">
                <a:pos x="69" y="154"/>
              </a:cxn>
              <a:cxn ang="0">
                <a:pos x="65" y="165"/>
              </a:cxn>
              <a:cxn ang="0">
                <a:pos x="65" y="178"/>
              </a:cxn>
              <a:cxn ang="0">
                <a:pos x="69" y="189"/>
              </a:cxn>
              <a:cxn ang="0">
                <a:pos x="167" y="288"/>
              </a:cxn>
              <a:cxn ang="0">
                <a:pos x="172" y="292"/>
              </a:cxn>
              <a:cxn ang="0">
                <a:pos x="183" y="297"/>
              </a:cxn>
              <a:cxn ang="0">
                <a:pos x="196" y="297"/>
              </a:cxn>
              <a:cxn ang="0">
                <a:pos x="208" y="292"/>
              </a:cxn>
              <a:cxn ang="0">
                <a:pos x="339" y="162"/>
              </a:cxn>
              <a:cxn ang="0">
                <a:pos x="348" y="151"/>
              </a:cxn>
              <a:cxn ang="0">
                <a:pos x="359" y="122"/>
              </a:cxn>
              <a:cxn ang="0">
                <a:pos x="361" y="33"/>
              </a:cxn>
              <a:cxn ang="0">
                <a:pos x="361" y="26"/>
              </a:cxn>
              <a:cxn ang="0">
                <a:pos x="355" y="15"/>
              </a:cxn>
              <a:cxn ang="0">
                <a:pos x="346" y="6"/>
              </a:cxn>
              <a:cxn ang="0">
                <a:pos x="335" y="2"/>
              </a:cxn>
              <a:cxn ang="0">
                <a:pos x="330" y="0"/>
              </a:cxn>
              <a:cxn ang="0">
                <a:pos x="286" y="107"/>
              </a:cxn>
              <a:cxn ang="0">
                <a:pos x="274" y="105"/>
              </a:cxn>
              <a:cxn ang="0">
                <a:pos x="263" y="98"/>
              </a:cxn>
              <a:cxn ang="0">
                <a:pos x="257" y="87"/>
              </a:cxn>
              <a:cxn ang="0">
                <a:pos x="254" y="74"/>
              </a:cxn>
              <a:cxn ang="0">
                <a:pos x="256" y="69"/>
              </a:cxn>
              <a:cxn ang="0">
                <a:pos x="259" y="58"/>
              </a:cxn>
              <a:cxn ang="0">
                <a:pos x="268" y="49"/>
              </a:cxn>
              <a:cxn ang="0">
                <a:pos x="279" y="44"/>
              </a:cxn>
              <a:cxn ang="0">
                <a:pos x="286" y="44"/>
              </a:cxn>
              <a:cxn ang="0">
                <a:pos x="299" y="45"/>
              </a:cxn>
              <a:cxn ang="0">
                <a:pos x="308" y="53"/>
              </a:cxn>
              <a:cxn ang="0">
                <a:pos x="315" y="64"/>
              </a:cxn>
              <a:cxn ang="0">
                <a:pos x="319" y="74"/>
              </a:cxn>
              <a:cxn ang="0">
                <a:pos x="317" y="82"/>
              </a:cxn>
              <a:cxn ang="0">
                <a:pos x="314" y="93"/>
              </a:cxn>
              <a:cxn ang="0">
                <a:pos x="304" y="102"/>
              </a:cxn>
              <a:cxn ang="0">
                <a:pos x="292" y="107"/>
              </a:cxn>
              <a:cxn ang="0">
                <a:pos x="286" y="107"/>
              </a:cxn>
              <a:cxn ang="0">
                <a:pos x="141" y="294"/>
              </a:cxn>
              <a:cxn ang="0">
                <a:pos x="130" y="297"/>
              </a:cxn>
              <a:cxn ang="0">
                <a:pos x="112" y="294"/>
              </a:cxn>
              <a:cxn ang="0">
                <a:pos x="9" y="194"/>
              </a:cxn>
              <a:cxn ang="0">
                <a:pos x="5" y="189"/>
              </a:cxn>
              <a:cxn ang="0">
                <a:pos x="0" y="178"/>
              </a:cxn>
              <a:cxn ang="0">
                <a:pos x="0" y="165"/>
              </a:cxn>
              <a:cxn ang="0">
                <a:pos x="5" y="154"/>
              </a:cxn>
              <a:cxn ang="0">
                <a:pos x="136" y="24"/>
              </a:cxn>
              <a:cxn ang="0">
                <a:pos x="147" y="15"/>
              </a:cxn>
              <a:cxn ang="0">
                <a:pos x="176" y="2"/>
              </a:cxn>
              <a:cxn ang="0">
                <a:pos x="27" y="163"/>
              </a:cxn>
              <a:cxn ang="0">
                <a:pos x="23" y="167"/>
              </a:cxn>
              <a:cxn ang="0">
                <a:pos x="23" y="176"/>
              </a:cxn>
              <a:cxn ang="0">
                <a:pos x="27" y="180"/>
              </a:cxn>
            </a:cxnLst>
            <a:rect l="0" t="0" r="r" b="b"/>
            <a:pathLst>
              <a:path w="361" h="297">
                <a:moveTo>
                  <a:pt x="330" y="0"/>
                </a:moveTo>
                <a:lnTo>
                  <a:pt x="254" y="0"/>
                </a:lnTo>
                <a:lnTo>
                  <a:pt x="254" y="0"/>
                </a:lnTo>
                <a:lnTo>
                  <a:pt x="239" y="2"/>
                </a:lnTo>
                <a:lnTo>
                  <a:pt x="225" y="7"/>
                </a:lnTo>
                <a:lnTo>
                  <a:pt x="210" y="15"/>
                </a:lnTo>
                <a:lnTo>
                  <a:pt x="199" y="24"/>
                </a:lnTo>
                <a:lnTo>
                  <a:pt x="74" y="149"/>
                </a:lnTo>
                <a:lnTo>
                  <a:pt x="74" y="149"/>
                </a:lnTo>
                <a:lnTo>
                  <a:pt x="69" y="154"/>
                </a:lnTo>
                <a:lnTo>
                  <a:pt x="67" y="160"/>
                </a:lnTo>
                <a:lnTo>
                  <a:pt x="65" y="165"/>
                </a:lnTo>
                <a:lnTo>
                  <a:pt x="63" y="172"/>
                </a:lnTo>
                <a:lnTo>
                  <a:pt x="65" y="178"/>
                </a:lnTo>
                <a:lnTo>
                  <a:pt x="67" y="183"/>
                </a:lnTo>
                <a:lnTo>
                  <a:pt x="69" y="189"/>
                </a:lnTo>
                <a:lnTo>
                  <a:pt x="74" y="194"/>
                </a:lnTo>
                <a:lnTo>
                  <a:pt x="167" y="288"/>
                </a:lnTo>
                <a:lnTo>
                  <a:pt x="167" y="288"/>
                </a:lnTo>
                <a:lnTo>
                  <a:pt x="172" y="292"/>
                </a:lnTo>
                <a:lnTo>
                  <a:pt x="178" y="296"/>
                </a:lnTo>
                <a:lnTo>
                  <a:pt x="183" y="297"/>
                </a:lnTo>
                <a:lnTo>
                  <a:pt x="190" y="297"/>
                </a:lnTo>
                <a:lnTo>
                  <a:pt x="196" y="297"/>
                </a:lnTo>
                <a:lnTo>
                  <a:pt x="201" y="296"/>
                </a:lnTo>
                <a:lnTo>
                  <a:pt x="208" y="292"/>
                </a:lnTo>
                <a:lnTo>
                  <a:pt x="212" y="288"/>
                </a:lnTo>
                <a:lnTo>
                  <a:pt x="339" y="162"/>
                </a:lnTo>
                <a:lnTo>
                  <a:pt x="339" y="162"/>
                </a:lnTo>
                <a:lnTo>
                  <a:pt x="348" y="151"/>
                </a:lnTo>
                <a:lnTo>
                  <a:pt x="355" y="136"/>
                </a:lnTo>
                <a:lnTo>
                  <a:pt x="359" y="122"/>
                </a:lnTo>
                <a:lnTo>
                  <a:pt x="361" y="107"/>
                </a:lnTo>
                <a:lnTo>
                  <a:pt x="361" y="33"/>
                </a:lnTo>
                <a:lnTo>
                  <a:pt x="361" y="33"/>
                </a:lnTo>
                <a:lnTo>
                  <a:pt x="361" y="26"/>
                </a:lnTo>
                <a:lnTo>
                  <a:pt x="359" y="20"/>
                </a:lnTo>
                <a:lnTo>
                  <a:pt x="355" y="15"/>
                </a:lnTo>
                <a:lnTo>
                  <a:pt x="352" y="9"/>
                </a:lnTo>
                <a:lnTo>
                  <a:pt x="346" y="6"/>
                </a:lnTo>
                <a:lnTo>
                  <a:pt x="341" y="4"/>
                </a:lnTo>
                <a:lnTo>
                  <a:pt x="335" y="2"/>
                </a:lnTo>
                <a:lnTo>
                  <a:pt x="330" y="0"/>
                </a:lnTo>
                <a:lnTo>
                  <a:pt x="330" y="0"/>
                </a:lnTo>
                <a:close/>
                <a:moveTo>
                  <a:pt x="286" y="107"/>
                </a:moveTo>
                <a:lnTo>
                  <a:pt x="286" y="107"/>
                </a:lnTo>
                <a:lnTo>
                  <a:pt x="279" y="107"/>
                </a:lnTo>
                <a:lnTo>
                  <a:pt x="274" y="105"/>
                </a:lnTo>
                <a:lnTo>
                  <a:pt x="268" y="102"/>
                </a:lnTo>
                <a:lnTo>
                  <a:pt x="263" y="98"/>
                </a:lnTo>
                <a:lnTo>
                  <a:pt x="259" y="93"/>
                </a:lnTo>
                <a:lnTo>
                  <a:pt x="257" y="87"/>
                </a:lnTo>
                <a:lnTo>
                  <a:pt x="256" y="82"/>
                </a:lnTo>
                <a:lnTo>
                  <a:pt x="254" y="74"/>
                </a:lnTo>
                <a:lnTo>
                  <a:pt x="254" y="74"/>
                </a:lnTo>
                <a:lnTo>
                  <a:pt x="256" y="69"/>
                </a:lnTo>
                <a:lnTo>
                  <a:pt x="257" y="64"/>
                </a:lnTo>
                <a:lnTo>
                  <a:pt x="259" y="58"/>
                </a:lnTo>
                <a:lnTo>
                  <a:pt x="263" y="53"/>
                </a:lnTo>
                <a:lnTo>
                  <a:pt x="268" y="49"/>
                </a:lnTo>
                <a:lnTo>
                  <a:pt x="274" y="45"/>
                </a:lnTo>
                <a:lnTo>
                  <a:pt x="279" y="44"/>
                </a:lnTo>
                <a:lnTo>
                  <a:pt x="286" y="44"/>
                </a:lnTo>
                <a:lnTo>
                  <a:pt x="286" y="44"/>
                </a:lnTo>
                <a:lnTo>
                  <a:pt x="292" y="44"/>
                </a:lnTo>
                <a:lnTo>
                  <a:pt x="299" y="45"/>
                </a:lnTo>
                <a:lnTo>
                  <a:pt x="304" y="49"/>
                </a:lnTo>
                <a:lnTo>
                  <a:pt x="308" y="53"/>
                </a:lnTo>
                <a:lnTo>
                  <a:pt x="314" y="58"/>
                </a:lnTo>
                <a:lnTo>
                  <a:pt x="315" y="64"/>
                </a:lnTo>
                <a:lnTo>
                  <a:pt x="317" y="69"/>
                </a:lnTo>
                <a:lnTo>
                  <a:pt x="319" y="74"/>
                </a:lnTo>
                <a:lnTo>
                  <a:pt x="319" y="74"/>
                </a:lnTo>
                <a:lnTo>
                  <a:pt x="317" y="82"/>
                </a:lnTo>
                <a:lnTo>
                  <a:pt x="315" y="87"/>
                </a:lnTo>
                <a:lnTo>
                  <a:pt x="314" y="93"/>
                </a:lnTo>
                <a:lnTo>
                  <a:pt x="308" y="98"/>
                </a:lnTo>
                <a:lnTo>
                  <a:pt x="304" y="102"/>
                </a:lnTo>
                <a:lnTo>
                  <a:pt x="299" y="105"/>
                </a:lnTo>
                <a:lnTo>
                  <a:pt x="292" y="107"/>
                </a:lnTo>
                <a:lnTo>
                  <a:pt x="286" y="107"/>
                </a:lnTo>
                <a:lnTo>
                  <a:pt x="286" y="107"/>
                </a:lnTo>
                <a:close/>
                <a:moveTo>
                  <a:pt x="27" y="180"/>
                </a:moveTo>
                <a:lnTo>
                  <a:pt x="141" y="294"/>
                </a:lnTo>
                <a:lnTo>
                  <a:pt x="141" y="294"/>
                </a:lnTo>
                <a:lnTo>
                  <a:pt x="130" y="297"/>
                </a:lnTo>
                <a:lnTo>
                  <a:pt x="121" y="297"/>
                </a:lnTo>
                <a:lnTo>
                  <a:pt x="112" y="294"/>
                </a:lnTo>
                <a:lnTo>
                  <a:pt x="103" y="288"/>
                </a:lnTo>
                <a:lnTo>
                  <a:pt x="9" y="194"/>
                </a:lnTo>
                <a:lnTo>
                  <a:pt x="9" y="194"/>
                </a:lnTo>
                <a:lnTo>
                  <a:pt x="5" y="189"/>
                </a:lnTo>
                <a:lnTo>
                  <a:pt x="2" y="183"/>
                </a:lnTo>
                <a:lnTo>
                  <a:pt x="0" y="178"/>
                </a:lnTo>
                <a:lnTo>
                  <a:pt x="0" y="172"/>
                </a:lnTo>
                <a:lnTo>
                  <a:pt x="0" y="165"/>
                </a:lnTo>
                <a:lnTo>
                  <a:pt x="2" y="160"/>
                </a:lnTo>
                <a:lnTo>
                  <a:pt x="5" y="154"/>
                </a:lnTo>
                <a:lnTo>
                  <a:pt x="9" y="149"/>
                </a:lnTo>
                <a:lnTo>
                  <a:pt x="136" y="24"/>
                </a:lnTo>
                <a:lnTo>
                  <a:pt x="136" y="24"/>
                </a:lnTo>
                <a:lnTo>
                  <a:pt x="147" y="15"/>
                </a:lnTo>
                <a:lnTo>
                  <a:pt x="161" y="7"/>
                </a:lnTo>
                <a:lnTo>
                  <a:pt x="176" y="2"/>
                </a:lnTo>
                <a:lnTo>
                  <a:pt x="190" y="0"/>
                </a:lnTo>
                <a:lnTo>
                  <a:pt x="27" y="163"/>
                </a:lnTo>
                <a:lnTo>
                  <a:pt x="27" y="163"/>
                </a:lnTo>
                <a:lnTo>
                  <a:pt x="23" y="167"/>
                </a:lnTo>
                <a:lnTo>
                  <a:pt x="23" y="172"/>
                </a:lnTo>
                <a:lnTo>
                  <a:pt x="23" y="176"/>
                </a:lnTo>
                <a:lnTo>
                  <a:pt x="27" y="180"/>
                </a:lnTo>
                <a:lnTo>
                  <a:pt x="27" y="180"/>
                </a:lnTo>
                <a:close/>
              </a:path>
            </a:pathLst>
          </a:cu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kumimoji="1" lang="en-US" dirty="0">
              <a:cs typeface="+mn-ea"/>
              <a:sym typeface="+mn-lt"/>
            </a:endParaRPr>
          </a:p>
        </p:txBody>
      </p:sp>
      <p:grpSp>
        <p:nvGrpSpPr>
          <p:cNvPr id="21" name="PA-组合 75"/>
          <p:cNvGrpSpPr/>
          <p:nvPr>
            <p:custDataLst>
              <p:tags r:id="rId7"/>
            </p:custDataLst>
          </p:nvPr>
        </p:nvGrpSpPr>
        <p:grpSpPr>
          <a:xfrm>
            <a:off x="9098397" y="3191410"/>
            <a:ext cx="598496" cy="583340"/>
            <a:chOff x="4080141" y="798258"/>
            <a:chExt cx="328062" cy="319755"/>
          </a:xfrm>
          <a:solidFill>
            <a:srgbClr val="BE945A"/>
          </a:solidFill>
        </p:grpSpPr>
        <p:sp>
          <p:nvSpPr>
            <p:cNvPr id="22" name="PA-任意多边形 76"/>
            <p:cNvSpPr/>
            <p:nvPr>
              <p:custDataLst>
                <p:tags r:id="rId8"/>
              </p:custDataLst>
            </p:nvPr>
          </p:nvSpPr>
          <p:spPr bwMode="auto">
            <a:xfrm>
              <a:off x="4080141" y="823174"/>
              <a:ext cx="294839" cy="294839"/>
            </a:xfrm>
            <a:custGeom>
              <a:avLst/>
              <a:gdLst/>
              <a:ahLst/>
              <a:cxnLst>
                <a:cxn ang="0">
                  <a:pos x="141" y="141"/>
                </a:cxn>
                <a:cxn ang="0">
                  <a:pos x="284" y="141"/>
                </a:cxn>
                <a:cxn ang="0">
                  <a:pos x="284" y="141"/>
                </a:cxn>
                <a:cxn ang="0">
                  <a:pos x="283" y="156"/>
                </a:cxn>
                <a:cxn ang="0">
                  <a:pos x="281" y="170"/>
                </a:cxn>
                <a:cxn ang="0">
                  <a:pos x="277" y="185"/>
                </a:cxn>
                <a:cxn ang="0">
                  <a:pos x="274" y="197"/>
                </a:cxn>
                <a:cxn ang="0">
                  <a:pos x="266" y="210"/>
                </a:cxn>
                <a:cxn ang="0">
                  <a:pos x="259" y="221"/>
                </a:cxn>
                <a:cxn ang="0">
                  <a:pos x="252" y="232"/>
                </a:cxn>
                <a:cxn ang="0">
                  <a:pos x="243" y="243"/>
                </a:cxn>
                <a:cxn ang="0">
                  <a:pos x="232" y="252"/>
                </a:cxn>
                <a:cxn ang="0">
                  <a:pos x="221" y="259"/>
                </a:cxn>
                <a:cxn ang="0">
                  <a:pos x="210" y="266"/>
                </a:cxn>
                <a:cxn ang="0">
                  <a:pos x="197" y="273"/>
                </a:cxn>
                <a:cxn ang="0">
                  <a:pos x="185" y="277"/>
                </a:cxn>
                <a:cxn ang="0">
                  <a:pos x="170" y="281"/>
                </a:cxn>
                <a:cxn ang="0">
                  <a:pos x="156" y="283"/>
                </a:cxn>
                <a:cxn ang="0">
                  <a:pos x="141" y="284"/>
                </a:cxn>
                <a:cxn ang="0">
                  <a:pos x="141" y="284"/>
                </a:cxn>
                <a:cxn ang="0">
                  <a:pos x="127" y="283"/>
                </a:cxn>
                <a:cxn ang="0">
                  <a:pos x="112" y="281"/>
                </a:cxn>
                <a:cxn ang="0">
                  <a:pos x="100" y="277"/>
                </a:cxn>
                <a:cxn ang="0">
                  <a:pos x="87" y="273"/>
                </a:cxn>
                <a:cxn ang="0">
                  <a:pos x="74" y="266"/>
                </a:cxn>
                <a:cxn ang="0">
                  <a:pos x="62" y="259"/>
                </a:cxn>
                <a:cxn ang="0">
                  <a:pos x="51" y="252"/>
                </a:cxn>
                <a:cxn ang="0">
                  <a:pos x="42" y="243"/>
                </a:cxn>
                <a:cxn ang="0">
                  <a:pos x="33" y="232"/>
                </a:cxn>
                <a:cxn ang="0">
                  <a:pos x="23" y="221"/>
                </a:cxn>
                <a:cxn ang="0">
                  <a:pos x="16" y="210"/>
                </a:cxn>
                <a:cxn ang="0">
                  <a:pos x="11" y="197"/>
                </a:cxn>
                <a:cxn ang="0">
                  <a:pos x="5" y="185"/>
                </a:cxn>
                <a:cxn ang="0">
                  <a:pos x="2" y="170"/>
                </a:cxn>
                <a:cxn ang="0">
                  <a:pos x="0" y="156"/>
                </a:cxn>
                <a:cxn ang="0">
                  <a:pos x="0" y="141"/>
                </a:cxn>
                <a:cxn ang="0">
                  <a:pos x="0" y="141"/>
                </a:cxn>
                <a:cxn ang="0">
                  <a:pos x="0" y="127"/>
                </a:cxn>
                <a:cxn ang="0">
                  <a:pos x="2" y="114"/>
                </a:cxn>
                <a:cxn ang="0">
                  <a:pos x="5" y="99"/>
                </a:cxn>
                <a:cxn ang="0">
                  <a:pos x="11" y="87"/>
                </a:cxn>
                <a:cxn ang="0">
                  <a:pos x="16" y="74"/>
                </a:cxn>
                <a:cxn ang="0">
                  <a:pos x="23" y="63"/>
                </a:cxn>
                <a:cxn ang="0">
                  <a:pos x="33" y="52"/>
                </a:cxn>
                <a:cxn ang="0">
                  <a:pos x="42" y="41"/>
                </a:cxn>
                <a:cxn ang="0">
                  <a:pos x="51" y="32"/>
                </a:cxn>
                <a:cxn ang="0">
                  <a:pos x="62" y="23"/>
                </a:cxn>
                <a:cxn ang="0">
                  <a:pos x="74" y="16"/>
                </a:cxn>
                <a:cxn ang="0">
                  <a:pos x="87" y="11"/>
                </a:cxn>
                <a:cxn ang="0">
                  <a:pos x="100" y="7"/>
                </a:cxn>
                <a:cxn ang="0">
                  <a:pos x="112" y="3"/>
                </a:cxn>
                <a:cxn ang="0">
                  <a:pos x="127" y="0"/>
                </a:cxn>
                <a:cxn ang="0">
                  <a:pos x="141" y="0"/>
                </a:cxn>
                <a:cxn ang="0">
                  <a:pos x="141" y="141"/>
                </a:cxn>
              </a:cxnLst>
              <a:rect l="0" t="0" r="r" b="b"/>
              <a:pathLst>
                <a:path w="284" h="284">
                  <a:moveTo>
                    <a:pt x="141" y="141"/>
                  </a:moveTo>
                  <a:lnTo>
                    <a:pt x="284" y="141"/>
                  </a:lnTo>
                  <a:lnTo>
                    <a:pt x="284" y="141"/>
                  </a:lnTo>
                  <a:lnTo>
                    <a:pt x="283" y="156"/>
                  </a:lnTo>
                  <a:lnTo>
                    <a:pt x="281" y="170"/>
                  </a:lnTo>
                  <a:lnTo>
                    <a:pt x="277" y="185"/>
                  </a:lnTo>
                  <a:lnTo>
                    <a:pt x="274" y="197"/>
                  </a:lnTo>
                  <a:lnTo>
                    <a:pt x="266" y="210"/>
                  </a:lnTo>
                  <a:lnTo>
                    <a:pt x="259" y="221"/>
                  </a:lnTo>
                  <a:lnTo>
                    <a:pt x="252" y="232"/>
                  </a:lnTo>
                  <a:lnTo>
                    <a:pt x="243" y="243"/>
                  </a:lnTo>
                  <a:lnTo>
                    <a:pt x="232" y="252"/>
                  </a:lnTo>
                  <a:lnTo>
                    <a:pt x="221" y="259"/>
                  </a:lnTo>
                  <a:lnTo>
                    <a:pt x="210" y="266"/>
                  </a:lnTo>
                  <a:lnTo>
                    <a:pt x="197" y="273"/>
                  </a:lnTo>
                  <a:lnTo>
                    <a:pt x="185" y="277"/>
                  </a:lnTo>
                  <a:lnTo>
                    <a:pt x="170" y="281"/>
                  </a:lnTo>
                  <a:lnTo>
                    <a:pt x="156" y="283"/>
                  </a:lnTo>
                  <a:lnTo>
                    <a:pt x="141" y="284"/>
                  </a:lnTo>
                  <a:lnTo>
                    <a:pt x="141" y="284"/>
                  </a:lnTo>
                  <a:lnTo>
                    <a:pt x="127" y="283"/>
                  </a:lnTo>
                  <a:lnTo>
                    <a:pt x="112" y="281"/>
                  </a:lnTo>
                  <a:lnTo>
                    <a:pt x="100" y="277"/>
                  </a:lnTo>
                  <a:lnTo>
                    <a:pt x="87" y="273"/>
                  </a:lnTo>
                  <a:lnTo>
                    <a:pt x="74" y="266"/>
                  </a:lnTo>
                  <a:lnTo>
                    <a:pt x="62" y="259"/>
                  </a:lnTo>
                  <a:lnTo>
                    <a:pt x="51" y="252"/>
                  </a:lnTo>
                  <a:lnTo>
                    <a:pt x="42" y="243"/>
                  </a:lnTo>
                  <a:lnTo>
                    <a:pt x="33" y="232"/>
                  </a:lnTo>
                  <a:lnTo>
                    <a:pt x="23" y="221"/>
                  </a:lnTo>
                  <a:lnTo>
                    <a:pt x="16" y="210"/>
                  </a:lnTo>
                  <a:lnTo>
                    <a:pt x="11" y="197"/>
                  </a:lnTo>
                  <a:lnTo>
                    <a:pt x="5" y="185"/>
                  </a:lnTo>
                  <a:lnTo>
                    <a:pt x="2" y="170"/>
                  </a:lnTo>
                  <a:lnTo>
                    <a:pt x="0" y="156"/>
                  </a:lnTo>
                  <a:lnTo>
                    <a:pt x="0" y="141"/>
                  </a:lnTo>
                  <a:lnTo>
                    <a:pt x="0" y="141"/>
                  </a:lnTo>
                  <a:lnTo>
                    <a:pt x="0" y="127"/>
                  </a:lnTo>
                  <a:lnTo>
                    <a:pt x="2" y="114"/>
                  </a:lnTo>
                  <a:lnTo>
                    <a:pt x="5" y="99"/>
                  </a:lnTo>
                  <a:lnTo>
                    <a:pt x="11" y="87"/>
                  </a:lnTo>
                  <a:lnTo>
                    <a:pt x="16" y="74"/>
                  </a:lnTo>
                  <a:lnTo>
                    <a:pt x="23" y="63"/>
                  </a:lnTo>
                  <a:lnTo>
                    <a:pt x="33" y="52"/>
                  </a:lnTo>
                  <a:lnTo>
                    <a:pt x="42" y="41"/>
                  </a:lnTo>
                  <a:lnTo>
                    <a:pt x="51" y="32"/>
                  </a:lnTo>
                  <a:lnTo>
                    <a:pt x="62" y="23"/>
                  </a:lnTo>
                  <a:lnTo>
                    <a:pt x="74" y="16"/>
                  </a:lnTo>
                  <a:lnTo>
                    <a:pt x="87" y="11"/>
                  </a:lnTo>
                  <a:lnTo>
                    <a:pt x="100" y="7"/>
                  </a:lnTo>
                  <a:lnTo>
                    <a:pt x="112" y="3"/>
                  </a:lnTo>
                  <a:lnTo>
                    <a:pt x="127" y="0"/>
                  </a:lnTo>
                  <a:lnTo>
                    <a:pt x="141" y="0"/>
                  </a:lnTo>
                  <a:lnTo>
                    <a:pt x="141" y="14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kumimoji="1" lang="en-US" dirty="0">
                <a:cs typeface="+mn-ea"/>
                <a:sym typeface="+mn-lt"/>
              </a:endParaRPr>
            </a:p>
          </p:txBody>
        </p:sp>
        <p:sp>
          <p:nvSpPr>
            <p:cNvPr id="23" name="PA-任意多边形 77"/>
            <p:cNvSpPr/>
            <p:nvPr>
              <p:custDataLst>
                <p:tags r:id="rId9"/>
              </p:custDataLst>
            </p:nvPr>
          </p:nvSpPr>
          <p:spPr bwMode="auto">
            <a:xfrm>
              <a:off x="4260783" y="798258"/>
              <a:ext cx="147420" cy="147420"/>
            </a:xfrm>
            <a:custGeom>
              <a:avLst/>
              <a:gdLst/>
              <a:ahLst/>
              <a:cxnLst>
                <a:cxn ang="0">
                  <a:pos x="0" y="142"/>
                </a:cxn>
                <a:cxn ang="0">
                  <a:pos x="141" y="142"/>
                </a:cxn>
                <a:cxn ang="0">
                  <a:pos x="141" y="142"/>
                </a:cxn>
                <a:cxn ang="0">
                  <a:pos x="141" y="127"/>
                </a:cxn>
                <a:cxn ang="0">
                  <a:pos x="139" y="113"/>
                </a:cxn>
                <a:cxn ang="0">
                  <a:pos x="136" y="100"/>
                </a:cxn>
                <a:cxn ang="0">
                  <a:pos x="130" y="87"/>
                </a:cxn>
                <a:cxn ang="0">
                  <a:pos x="125" y="74"/>
                </a:cxn>
                <a:cxn ang="0">
                  <a:pos x="118" y="62"/>
                </a:cxn>
                <a:cxn ang="0">
                  <a:pos x="109" y="51"/>
                </a:cxn>
                <a:cxn ang="0">
                  <a:pos x="100" y="42"/>
                </a:cxn>
                <a:cxn ang="0">
                  <a:pos x="91" y="33"/>
                </a:cxn>
                <a:cxn ang="0">
                  <a:pos x="80" y="24"/>
                </a:cxn>
                <a:cxn ang="0">
                  <a:pos x="67" y="16"/>
                </a:cxn>
                <a:cxn ang="0">
                  <a:pos x="54" y="11"/>
                </a:cxn>
                <a:cxn ang="0">
                  <a:pos x="42" y="6"/>
                </a:cxn>
                <a:cxn ang="0">
                  <a:pos x="29" y="2"/>
                </a:cxn>
                <a:cxn ang="0">
                  <a:pos x="14" y="0"/>
                </a:cxn>
                <a:cxn ang="0">
                  <a:pos x="0" y="0"/>
                </a:cxn>
                <a:cxn ang="0">
                  <a:pos x="0" y="142"/>
                </a:cxn>
              </a:cxnLst>
              <a:rect l="0" t="0" r="r" b="b"/>
              <a:pathLst>
                <a:path w="141" h="142">
                  <a:moveTo>
                    <a:pt x="0" y="142"/>
                  </a:moveTo>
                  <a:lnTo>
                    <a:pt x="141" y="142"/>
                  </a:lnTo>
                  <a:lnTo>
                    <a:pt x="141" y="142"/>
                  </a:lnTo>
                  <a:lnTo>
                    <a:pt x="141" y="127"/>
                  </a:lnTo>
                  <a:lnTo>
                    <a:pt x="139" y="113"/>
                  </a:lnTo>
                  <a:lnTo>
                    <a:pt x="136" y="100"/>
                  </a:lnTo>
                  <a:lnTo>
                    <a:pt x="130" y="87"/>
                  </a:lnTo>
                  <a:lnTo>
                    <a:pt x="125" y="74"/>
                  </a:lnTo>
                  <a:lnTo>
                    <a:pt x="118" y="62"/>
                  </a:lnTo>
                  <a:lnTo>
                    <a:pt x="109" y="51"/>
                  </a:lnTo>
                  <a:lnTo>
                    <a:pt x="100" y="42"/>
                  </a:lnTo>
                  <a:lnTo>
                    <a:pt x="91" y="33"/>
                  </a:lnTo>
                  <a:lnTo>
                    <a:pt x="80" y="24"/>
                  </a:lnTo>
                  <a:lnTo>
                    <a:pt x="67" y="16"/>
                  </a:lnTo>
                  <a:lnTo>
                    <a:pt x="54" y="11"/>
                  </a:lnTo>
                  <a:lnTo>
                    <a:pt x="42" y="6"/>
                  </a:lnTo>
                  <a:lnTo>
                    <a:pt x="29" y="2"/>
                  </a:lnTo>
                  <a:lnTo>
                    <a:pt x="14" y="0"/>
                  </a:lnTo>
                  <a:lnTo>
                    <a:pt x="0" y="0"/>
                  </a:lnTo>
                  <a:lnTo>
                    <a:pt x="0" y="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kumimoji="1" lang="en-US" dirty="0">
                <a:cs typeface="+mn-ea"/>
                <a:sym typeface="+mn-lt"/>
              </a:endParaRPr>
            </a:p>
          </p:txBody>
        </p:sp>
      </p:grpSp>
      <p:sp>
        <p:nvSpPr>
          <p:cNvPr id="24" name="Freeform 60"/>
          <p:cNvSpPr>
            <a:spLocks noEditPoints="1"/>
          </p:cNvSpPr>
          <p:nvPr/>
        </p:nvSpPr>
        <p:spPr bwMode="auto">
          <a:xfrm>
            <a:off x="5649269" y="3081720"/>
            <a:ext cx="893457" cy="617237"/>
          </a:xfrm>
          <a:custGeom>
            <a:avLst/>
            <a:gdLst>
              <a:gd name="T0" fmla="*/ 396429 w 256"/>
              <a:gd name="T1" fmla="*/ 287338 h 176"/>
              <a:gd name="T2" fmla="*/ 19496 w 256"/>
              <a:gd name="T3" fmla="*/ 287338 h 176"/>
              <a:gd name="T4" fmla="*/ 0 w 256"/>
              <a:gd name="T5" fmla="*/ 267747 h 176"/>
              <a:gd name="T6" fmla="*/ 0 w 256"/>
              <a:gd name="T7" fmla="*/ 117547 h 176"/>
              <a:gd name="T8" fmla="*/ 415925 w 256"/>
              <a:gd name="T9" fmla="*/ 117547 h 176"/>
              <a:gd name="T10" fmla="*/ 415925 w 256"/>
              <a:gd name="T11" fmla="*/ 267747 h 176"/>
              <a:gd name="T12" fmla="*/ 396429 w 256"/>
              <a:gd name="T13" fmla="*/ 287338 h 176"/>
              <a:gd name="T14" fmla="*/ 38993 w 256"/>
              <a:gd name="T15" fmla="*/ 248156 h 176"/>
              <a:gd name="T16" fmla="*/ 116979 w 256"/>
              <a:gd name="T17" fmla="*/ 248156 h 176"/>
              <a:gd name="T18" fmla="*/ 116979 w 256"/>
              <a:gd name="T19" fmla="*/ 228564 h 176"/>
              <a:gd name="T20" fmla="*/ 38993 w 256"/>
              <a:gd name="T21" fmla="*/ 228564 h 176"/>
              <a:gd name="T22" fmla="*/ 38993 w 256"/>
              <a:gd name="T23" fmla="*/ 248156 h 176"/>
              <a:gd name="T24" fmla="*/ 233958 w 256"/>
              <a:gd name="T25" fmla="*/ 189382 h 176"/>
              <a:gd name="T26" fmla="*/ 38993 w 256"/>
              <a:gd name="T27" fmla="*/ 189382 h 176"/>
              <a:gd name="T28" fmla="*/ 38993 w 256"/>
              <a:gd name="T29" fmla="*/ 208973 h 176"/>
              <a:gd name="T30" fmla="*/ 233958 w 256"/>
              <a:gd name="T31" fmla="*/ 208973 h 176"/>
              <a:gd name="T32" fmla="*/ 233958 w 256"/>
              <a:gd name="T33" fmla="*/ 189382 h 176"/>
              <a:gd name="T34" fmla="*/ 0 w 256"/>
              <a:gd name="T35" fmla="*/ 19591 h 176"/>
              <a:gd name="T36" fmla="*/ 19496 w 256"/>
              <a:gd name="T37" fmla="*/ 0 h 176"/>
              <a:gd name="T38" fmla="*/ 396429 w 256"/>
              <a:gd name="T39" fmla="*/ 0 h 176"/>
              <a:gd name="T40" fmla="*/ 415925 w 256"/>
              <a:gd name="T41" fmla="*/ 19591 h 176"/>
              <a:gd name="T42" fmla="*/ 415925 w 256"/>
              <a:gd name="T43" fmla="*/ 78365 h 176"/>
              <a:gd name="T44" fmla="*/ 0 w 256"/>
              <a:gd name="T45" fmla="*/ 78365 h 176"/>
              <a:gd name="T46" fmla="*/ 0 w 256"/>
              <a:gd name="T47" fmla="*/ 19591 h 17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56" h="176">
                <a:moveTo>
                  <a:pt x="244" y="176"/>
                </a:moveTo>
                <a:cubicBezTo>
                  <a:pt x="12" y="176"/>
                  <a:pt x="12" y="176"/>
                  <a:pt x="12" y="176"/>
                </a:cubicBezTo>
                <a:cubicBezTo>
                  <a:pt x="5" y="176"/>
                  <a:pt x="0" y="171"/>
                  <a:pt x="0" y="164"/>
                </a:cubicBezTo>
                <a:cubicBezTo>
                  <a:pt x="0" y="72"/>
                  <a:pt x="0" y="72"/>
                  <a:pt x="0" y="72"/>
                </a:cubicBezTo>
                <a:cubicBezTo>
                  <a:pt x="256" y="72"/>
                  <a:pt x="256" y="72"/>
                  <a:pt x="256" y="72"/>
                </a:cubicBezTo>
                <a:cubicBezTo>
                  <a:pt x="256" y="164"/>
                  <a:pt x="256" y="164"/>
                  <a:pt x="256" y="164"/>
                </a:cubicBezTo>
                <a:cubicBezTo>
                  <a:pt x="256" y="171"/>
                  <a:pt x="251" y="176"/>
                  <a:pt x="244" y="176"/>
                </a:cubicBezTo>
                <a:moveTo>
                  <a:pt x="24" y="152"/>
                </a:moveTo>
                <a:cubicBezTo>
                  <a:pt x="72" y="152"/>
                  <a:pt x="72" y="152"/>
                  <a:pt x="72" y="152"/>
                </a:cubicBezTo>
                <a:cubicBezTo>
                  <a:pt x="72" y="140"/>
                  <a:pt x="72" y="140"/>
                  <a:pt x="72" y="140"/>
                </a:cubicBezTo>
                <a:cubicBezTo>
                  <a:pt x="24" y="140"/>
                  <a:pt x="24" y="140"/>
                  <a:pt x="24" y="140"/>
                </a:cubicBezTo>
                <a:lnTo>
                  <a:pt x="24" y="152"/>
                </a:lnTo>
                <a:close/>
                <a:moveTo>
                  <a:pt x="144" y="116"/>
                </a:moveTo>
                <a:cubicBezTo>
                  <a:pt x="24" y="116"/>
                  <a:pt x="24" y="116"/>
                  <a:pt x="24" y="116"/>
                </a:cubicBezTo>
                <a:cubicBezTo>
                  <a:pt x="24" y="128"/>
                  <a:pt x="24" y="128"/>
                  <a:pt x="24" y="128"/>
                </a:cubicBezTo>
                <a:cubicBezTo>
                  <a:pt x="144" y="128"/>
                  <a:pt x="144" y="128"/>
                  <a:pt x="144" y="128"/>
                </a:cubicBezTo>
                <a:lnTo>
                  <a:pt x="144" y="116"/>
                </a:lnTo>
                <a:close/>
                <a:moveTo>
                  <a:pt x="0" y="12"/>
                </a:moveTo>
                <a:cubicBezTo>
                  <a:pt x="0" y="5"/>
                  <a:pt x="5" y="0"/>
                  <a:pt x="12" y="0"/>
                </a:cubicBezTo>
                <a:cubicBezTo>
                  <a:pt x="244" y="0"/>
                  <a:pt x="244" y="0"/>
                  <a:pt x="244" y="0"/>
                </a:cubicBezTo>
                <a:cubicBezTo>
                  <a:pt x="251" y="0"/>
                  <a:pt x="256" y="5"/>
                  <a:pt x="256" y="12"/>
                </a:cubicBezTo>
                <a:cubicBezTo>
                  <a:pt x="256" y="48"/>
                  <a:pt x="256" y="48"/>
                  <a:pt x="256" y="48"/>
                </a:cubicBezTo>
                <a:cubicBezTo>
                  <a:pt x="0" y="48"/>
                  <a:pt x="0" y="48"/>
                  <a:pt x="0" y="48"/>
                </a:cubicBezTo>
                <a:lnTo>
                  <a:pt x="0" y="12"/>
                </a:lnTo>
                <a:close/>
              </a:path>
            </a:pathLst>
          </a:custGeom>
          <a:solidFill>
            <a:srgbClr val="BE945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kumimoji="1" lang="en-US" dirty="0">
              <a:solidFill>
                <a:schemeClr val="lt1"/>
              </a:solidFill>
              <a:cs typeface="+mn-ea"/>
              <a:sym typeface="+mn-lt"/>
            </a:endParaRPr>
          </a:p>
        </p:txBody>
      </p:sp>
      <p:sp>
        <p:nvSpPr>
          <p:cNvPr id="27" name="矩形 26"/>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8" name="矩形 27"/>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9" name="文本框 28"/>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未来规划</a:t>
            </a:r>
            <a:endParaRPr lang="zh-CN" altLang="en-US" sz="36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anim calcmode="lin" valueType="num">
                                      <p:cBhvr>
                                        <p:cTn id="13" dur="1000" fill="hold"/>
                                        <p:tgtEl>
                                          <p:spTgt spid="14"/>
                                        </p:tgtEl>
                                        <p:attrNameLst>
                                          <p:attrName>ppt_x</p:attrName>
                                        </p:attrNameLst>
                                      </p:cBhvr>
                                      <p:tavLst>
                                        <p:tav tm="0">
                                          <p:val>
                                            <p:strVal val="#ppt_x"/>
                                          </p:val>
                                        </p:tav>
                                        <p:tav tm="100000">
                                          <p:val>
                                            <p:strVal val="#ppt_x"/>
                                          </p:val>
                                        </p:tav>
                                      </p:tavLst>
                                    </p:anim>
                                    <p:anim calcmode="lin" valueType="num">
                                      <p:cBhvr>
                                        <p:cTn id="14" dur="1000" fill="hold"/>
                                        <p:tgtEl>
                                          <p:spTgt spid="1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10" presetClass="entr" presetSubtype="0" fill="hold" grpId="0" nodeType="withEffect">
                                  <p:stCondLst>
                                    <p:cond delay="130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1000"/>
                                        <p:tgtEl>
                                          <p:spTgt spid="20"/>
                                        </p:tgtEl>
                                      </p:cBhvr>
                                    </p:animEffect>
                                  </p:childTnLst>
                                </p:cTn>
                              </p:par>
                              <p:par>
                                <p:cTn id="23" presetID="42" presetClass="path" presetSubtype="0" accel="50000" decel="50000" fill="hold" grpId="1" nodeType="withEffect">
                                  <p:stCondLst>
                                    <p:cond delay="1300"/>
                                  </p:stCondLst>
                                  <p:childTnLst>
                                    <p:animMotion origin="layout" path="M 0.03555 -0.04583 L -4.79167E-6 0.00023 " pathEditMode="relative" ptsTypes="">
                                      <p:cBhvr>
                                        <p:cTn id="24" dur="1000" fill="hold"/>
                                        <p:tgtEl>
                                          <p:spTgt spid="20"/>
                                        </p:tgtEl>
                                        <p:attrNameLst>
                                          <p:attrName>ppt_x</p:attrName>
                                          <p:attrName>ppt_y</p:attrName>
                                        </p:attrNameLst>
                                      </p:cBhvr>
                                    </p:animMotion>
                                  </p:childTnLst>
                                </p:cTn>
                              </p:par>
                              <p:par>
                                <p:cTn id="25" presetID="10" presetClass="entr" presetSubtype="0" fill="hold" nodeType="withEffect">
                                  <p:stCondLst>
                                    <p:cond delay="250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childTnLst>
                                </p:cTn>
                              </p:par>
                              <p:par>
                                <p:cTn id="28" presetID="42" presetClass="path" presetSubtype="0" accel="50000" decel="50000" fill="hold" nodeType="withEffect">
                                  <p:stCondLst>
                                    <p:cond delay="2500"/>
                                  </p:stCondLst>
                                  <p:childTnLst>
                                    <p:animMotion origin="layout" path="M 0.03555 -0.04583 L -4.79167E-6 0.00023 " pathEditMode="relative" ptsTypes="">
                                      <p:cBhvr>
                                        <p:cTn id="29" dur="1000" fill="hold"/>
                                        <p:tgtEl>
                                          <p:spTgt spid="21"/>
                                        </p:tgtEl>
                                        <p:attrNameLst>
                                          <p:attrName>ppt_x</p:attrName>
                                          <p:attrName>ppt_y</p:attrName>
                                        </p:attrNameLst>
                                      </p:cBhvr>
                                    </p:animMotion>
                                  </p:childTnLst>
                                </p:cTn>
                              </p:par>
                            </p:childTnLst>
                          </p:cTn>
                        </p:par>
                        <p:par>
                          <p:cTn id="30" fill="hold">
                            <p:stCondLst>
                              <p:cond delay="1000"/>
                            </p:stCondLst>
                            <p:childTnLst>
                              <p:par>
                                <p:cTn id="31" presetID="21" presetClass="entr" presetSubtype="1" fill="hold" grpId="0" nodeType="after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wheel(1)">
                                      <p:cBhvr>
                                        <p:cTn id="33" dur="2000"/>
                                        <p:tgtEl>
                                          <p:spTgt spid="27"/>
                                        </p:tgtEl>
                                      </p:cBhvr>
                                    </p:animEffect>
                                  </p:childTnLst>
                                </p:cTn>
                              </p:par>
                            </p:childTnLst>
                          </p:cTn>
                        </p:par>
                        <p:par>
                          <p:cTn id="34" fill="hold">
                            <p:stCondLst>
                              <p:cond delay="3000"/>
                            </p:stCondLst>
                            <p:childTnLst>
                              <p:par>
                                <p:cTn id="35" presetID="21"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heel(1)">
                                      <p:cBhvr>
                                        <p:cTn id="37" dur="2000"/>
                                        <p:tgtEl>
                                          <p:spTgt spid="2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fade">
                                      <p:cBhvr>
                                        <p:cTn id="4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20" grpId="0" animBg="1"/>
      <p:bldP spid="20" grpId="1" animBg="1"/>
      <p:bldP spid="27" grpId="0" animBg="1"/>
      <p:bldP spid="28" grpId="0" animBg="1"/>
      <p:bldP spid="2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descr="图片包含 物体, 雪花, 天空, 户外&#10;&#10;自动生成的说明"/>
          <p:cNvPicPr>
            <a:picLocks noChangeAspect="1"/>
          </p:cNvPicPr>
          <p:nvPr/>
        </p:nvPicPr>
        <p:blipFill rotWithShape="1">
          <a:blip r:embed="rId2">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graphicFrame>
        <p:nvGraphicFramePr>
          <p:cNvPr id="10" name="Chart 9"/>
          <p:cNvGraphicFramePr/>
          <p:nvPr/>
        </p:nvGraphicFramePr>
        <p:xfrm>
          <a:off x="4028671" y="1696159"/>
          <a:ext cx="6066637" cy="3554595"/>
        </p:xfrm>
        <a:graphic>
          <a:graphicData uri="http://schemas.openxmlformats.org/drawingml/2006/chart">
            <c:chart xmlns:c="http://schemas.openxmlformats.org/drawingml/2006/chart" xmlns:r="http://schemas.openxmlformats.org/officeDocument/2006/relationships" r:id="rId1"/>
          </a:graphicData>
        </a:graphic>
      </p:graphicFrame>
      <p:sp>
        <p:nvSpPr>
          <p:cNvPr id="7" name="išľíďè"/>
          <p:cNvSpPr/>
          <p:nvPr/>
        </p:nvSpPr>
        <p:spPr bwMode="auto">
          <a:xfrm>
            <a:off x="1391750" y="1928804"/>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8" name="iSlíďè"/>
          <p:cNvSpPr txBox="1"/>
          <p:nvPr/>
        </p:nvSpPr>
        <p:spPr bwMode="auto">
          <a:xfrm>
            <a:off x="1832841" y="1594432"/>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kumimoji="0" lang="zh-CN" altLang="en-US" sz="1800" b="1" i="0" u="none" strike="noStrike" kern="1200" cap="none" spc="0" normalizeH="0" baseline="0" noProof="0" dirty="0">
                <a:ln>
                  <a:noFill/>
                </a:ln>
                <a:solidFill>
                  <a:srgbClr val="F8F8F8">
                    <a:lumMod val="10000"/>
                  </a:srgbClr>
                </a:solidFill>
                <a:effectLst/>
                <a:uLnTx/>
                <a:uFillTx/>
                <a:cs typeface="+mn-ea"/>
                <a:sym typeface="+mn-lt"/>
              </a:rPr>
              <a:t>标题文本预设</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9" name="išľíďè"/>
          <p:cNvSpPr/>
          <p:nvPr/>
        </p:nvSpPr>
        <p:spPr bwMode="auto">
          <a:xfrm>
            <a:off x="1391750" y="3464428"/>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15" name="iSlíďè"/>
          <p:cNvSpPr txBox="1"/>
          <p:nvPr/>
        </p:nvSpPr>
        <p:spPr bwMode="auto">
          <a:xfrm>
            <a:off x="1832841" y="313005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kumimoji="0" lang="zh-CN" altLang="en-US" sz="1800" b="1" i="0" u="none" strike="noStrike" kern="1200" cap="none" spc="0" normalizeH="0" baseline="0" noProof="0" dirty="0">
                <a:ln>
                  <a:noFill/>
                </a:ln>
                <a:solidFill>
                  <a:srgbClr val="F8F8F8">
                    <a:lumMod val="10000"/>
                  </a:srgbClr>
                </a:solidFill>
                <a:effectLst/>
                <a:uLnTx/>
                <a:uFillTx/>
                <a:cs typeface="+mn-ea"/>
                <a:sym typeface="+mn-lt"/>
              </a:rPr>
              <a:t>标题文本预设</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16" name="išľíďè"/>
          <p:cNvSpPr/>
          <p:nvPr/>
        </p:nvSpPr>
        <p:spPr bwMode="auto">
          <a:xfrm>
            <a:off x="2828598" y="5160092"/>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17" name="iSlíďè"/>
          <p:cNvSpPr txBox="1"/>
          <p:nvPr/>
        </p:nvSpPr>
        <p:spPr bwMode="auto">
          <a:xfrm>
            <a:off x="3269689" y="4825720"/>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kumimoji="0" lang="zh-CN" altLang="en-US" sz="1800" b="1" i="0" u="none" strike="noStrike" kern="1200" cap="none" spc="0" normalizeH="0" baseline="0" noProof="0" dirty="0">
                <a:ln>
                  <a:noFill/>
                </a:ln>
                <a:solidFill>
                  <a:srgbClr val="F8F8F8">
                    <a:lumMod val="10000"/>
                  </a:srgbClr>
                </a:solidFill>
                <a:effectLst/>
                <a:uLnTx/>
                <a:uFillTx/>
                <a:cs typeface="+mn-ea"/>
                <a:sym typeface="+mn-lt"/>
              </a:rPr>
              <a:t>标题文本预设</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18" name="išľíďè"/>
          <p:cNvSpPr/>
          <p:nvPr/>
        </p:nvSpPr>
        <p:spPr bwMode="auto">
          <a:xfrm>
            <a:off x="8317650" y="2263176"/>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19" name="iSlíďè"/>
          <p:cNvSpPr txBox="1"/>
          <p:nvPr/>
        </p:nvSpPr>
        <p:spPr bwMode="auto">
          <a:xfrm>
            <a:off x="8758741" y="1928804"/>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kumimoji="0" lang="zh-CN" altLang="en-US" sz="1800" b="1" i="0" u="none" strike="noStrike" kern="1200" cap="none" spc="0" normalizeH="0" baseline="0" noProof="0" dirty="0">
                <a:ln>
                  <a:noFill/>
                </a:ln>
                <a:solidFill>
                  <a:srgbClr val="F8F8F8">
                    <a:lumMod val="10000"/>
                  </a:srgbClr>
                </a:solidFill>
                <a:effectLst/>
                <a:uLnTx/>
                <a:uFillTx/>
                <a:cs typeface="+mn-ea"/>
                <a:sym typeface="+mn-lt"/>
              </a:rPr>
              <a:t>标题文本预设</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12" name="矩形 11"/>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3" name="矩形 12"/>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4" name="文本框 13"/>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未来规划</a:t>
            </a:r>
            <a:endParaRPr lang="zh-CN" altLang="en-US" sz="36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wheel(1)">
                                      <p:cBhvr>
                                        <p:cTn id="7" dur="2000"/>
                                        <p:tgtEl>
                                          <p:spTgt spid="10">
                                            <p:graphicEl>
                                              <a:chart seriesIdx="-3" categoryIdx="-3" bldStep="gridLegend"/>
                                            </p:graphicEl>
                                          </p:spTgt>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10">
                                            <p:graphicEl>
                                              <a:chart seriesIdx="0" categoryIdx="-4" bldStep="series"/>
                                            </p:graphicEl>
                                          </p:spTgt>
                                        </p:tgtEl>
                                        <p:attrNameLst>
                                          <p:attrName>style.visibility</p:attrName>
                                        </p:attrNameLst>
                                      </p:cBhvr>
                                      <p:to>
                                        <p:strVal val="visible"/>
                                      </p:to>
                                    </p:set>
                                    <p:animEffect transition="in" filter="wheel(1)">
                                      <p:cBhvr>
                                        <p:cTn id="10" dur="2000"/>
                                        <p:tgtEl>
                                          <p:spTgt spid="10">
                                            <p:graphicEl>
                                              <a:chart seriesIdx="0" categoryIdx="-4" bldStep="series"/>
                                            </p:graphic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down)">
                                      <p:cBhvr>
                                        <p:cTn id="16" dur="500"/>
                                        <p:tgtEl>
                                          <p:spTgt spid="7"/>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down)">
                                      <p:cBhvr>
                                        <p:cTn id="19" dur="500"/>
                                        <p:tgtEl>
                                          <p:spTgt spid="15"/>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wipe(down)">
                                      <p:cBhvr>
                                        <p:cTn id="25" dur="500"/>
                                        <p:tgtEl>
                                          <p:spTgt spid="17"/>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down)">
                                      <p:cBhvr>
                                        <p:cTn id="28" dur="500"/>
                                        <p:tgtEl>
                                          <p:spTgt spid="16"/>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down)">
                                      <p:cBhvr>
                                        <p:cTn id="31" dur="500"/>
                                        <p:tgtEl>
                                          <p:spTgt spid="19"/>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down)">
                                      <p:cBhvr>
                                        <p:cTn id="34" dur="500"/>
                                        <p:tgtEl>
                                          <p:spTgt spid="18"/>
                                        </p:tgtEl>
                                      </p:cBhvr>
                                    </p:animEffect>
                                  </p:childTnLst>
                                </p:cTn>
                              </p:par>
                              <p:par>
                                <p:cTn id="35" presetID="21" presetClass="entr" presetSubtype="1"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heel(1)">
                                      <p:cBhvr>
                                        <p:cTn id="37" dur="2000"/>
                                        <p:tgtEl>
                                          <p:spTgt spid="12"/>
                                        </p:tgtEl>
                                      </p:cBhvr>
                                    </p:animEffect>
                                  </p:childTnLst>
                                </p:cTn>
                              </p:par>
                              <p:par>
                                <p:cTn id="38" presetID="21" presetClass="entr" presetSubtype="1"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heel(1)">
                                      <p:cBhvr>
                                        <p:cTn id="40" dur="2000"/>
                                        <p:tgtEl>
                                          <p:spTgt spid="13"/>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Chart bld="series"/>
        </p:bldSub>
      </p:bldGraphic>
      <p:bldP spid="7" grpId="0"/>
      <p:bldP spid="8" grpId="0"/>
      <p:bldP spid="9" grpId="0"/>
      <p:bldP spid="15" grpId="0"/>
      <p:bldP spid="16" grpId="0"/>
      <p:bldP spid="17" grpId="0"/>
      <p:bldP spid="18" grpId="0"/>
      <p:bldP spid="19" grpId="0"/>
      <p:bldP spid="12" grpId="0" animBg="1"/>
      <p:bldP spid="13" grpId="0" animBg="1"/>
      <p:bldP spid="1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图片 21"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sp>
        <p:nvSpPr>
          <p:cNvPr id="4" name="矩形 3"/>
          <p:cNvSpPr/>
          <p:nvPr/>
        </p:nvSpPr>
        <p:spPr>
          <a:xfrm>
            <a:off x="1387475" y="2826384"/>
            <a:ext cx="435610" cy="1306830"/>
          </a:xfrm>
          <a:prstGeom prst="rect">
            <a:avLst/>
          </a:prstGeom>
          <a:solidFill>
            <a:srgbClr val="BE94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75" dirty="0">
              <a:solidFill>
                <a:prstClr val="white"/>
              </a:solidFill>
              <a:cs typeface="+mn-ea"/>
              <a:sym typeface="+mn-lt"/>
            </a:endParaRPr>
          </a:p>
        </p:txBody>
      </p:sp>
      <p:sp>
        <p:nvSpPr>
          <p:cNvPr id="5" name="矩形 4"/>
          <p:cNvSpPr/>
          <p:nvPr/>
        </p:nvSpPr>
        <p:spPr>
          <a:xfrm>
            <a:off x="1283335" y="3120707"/>
            <a:ext cx="601980" cy="335280"/>
          </a:xfrm>
          <a:prstGeom prst="rect">
            <a:avLst/>
          </a:prstGeom>
          <a:noFill/>
          <a:effectLst/>
        </p:spPr>
        <p:txBody>
          <a:bodyPr wrap="square">
            <a:spAutoFit/>
          </a:bodyPr>
          <a:lstStyle/>
          <a:p>
            <a:pPr algn="ctr"/>
            <a:r>
              <a:rPr lang="en-US" altLang="zh-CN" sz="1575" b="1" dirty="0">
                <a:solidFill>
                  <a:prstClr val="white"/>
                </a:solidFill>
                <a:cs typeface="+mn-ea"/>
                <a:sym typeface="+mn-lt"/>
              </a:rPr>
              <a:t>01</a:t>
            </a:r>
            <a:endParaRPr lang="zh-CN" altLang="en-US" sz="1575" b="1" dirty="0">
              <a:solidFill>
                <a:prstClr val="white"/>
              </a:solidFill>
              <a:cs typeface="+mn-ea"/>
              <a:sym typeface="+mn-lt"/>
            </a:endParaRPr>
          </a:p>
        </p:txBody>
      </p:sp>
      <p:sp>
        <p:nvSpPr>
          <p:cNvPr id="6" name="矩形 5"/>
          <p:cNvSpPr/>
          <p:nvPr/>
        </p:nvSpPr>
        <p:spPr>
          <a:xfrm>
            <a:off x="2661920" y="2443480"/>
            <a:ext cx="435610" cy="1689735"/>
          </a:xfrm>
          <a:prstGeom prst="rect">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75" dirty="0">
              <a:solidFill>
                <a:schemeClr val="bg1"/>
              </a:solidFill>
              <a:cs typeface="+mn-ea"/>
              <a:sym typeface="+mn-lt"/>
            </a:endParaRPr>
          </a:p>
        </p:txBody>
      </p:sp>
      <p:sp>
        <p:nvSpPr>
          <p:cNvPr id="7" name="矩形 6"/>
          <p:cNvSpPr/>
          <p:nvPr/>
        </p:nvSpPr>
        <p:spPr>
          <a:xfrm>
            <a:off x="2548890" y="3120707"/>
            <a:ext cx="601980" cy="335280"/>
          </a:xfrm>
          <a:prstGeom prst="rect">
            <a:avLst/>
          </a:prstGeom>
          <a:noFill/>
        </p:spPr>
        <p:txBody>
          <a:bodyPr wrap="square">
            <a:spAutoFit/>
          </a:bodyPr>
          <a:lstStyle/>
          <a:p>
            <a:pPr algn="ctr"/>
            <a:r>
              <a:rPr lang="en-US" altLang="zh-CN" sz="1575" b="1" dirty="0">
                <a:solidFill>
                  <a:schemeClr val="bg1"/>
                </a:solidFill>
                <a:cs typeface="+mn-ea"/>
                <a:sym typeface="+mn-lt"/>
              </a:rPr>
              <a:t>02</a:t>
            </a:r>
            <a:endParaRPr lang="zh-CN" altLang="en-US" sz="1575" b="1" dirty="0">
              <a:solidFill>
                <a:schemeClr val="bg1"/>
              </a:solidFill>
              <a:cs typeface="+mn-ea"/>
              <a:sym typeface="+mn-lt"/>
            </a:endParaRPr>
          </a:p>
        </p:txBody>
      </p:sp>
      <p:sp>
        <p:nvSpPr>
          <p:cNvPr id="8" name="矩形 7"/>
          <p:cNvSpPr/>
          <p:nvPr/>
        </p:nvSpPr>
        <p:spPr>
          <a:xfrm>
            <a:off x="3975100" y="2059939"/>
            <a:ext cx="435610" cy="2073275"/>
          </a:xfrm>
          <a:prstGeom prst="rect">
            <a:avLst/>
          </a:prstGeom>
          <a:solidFill>
            <a:srgbClr val="BE94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75" dirty="0">
              <a:solidFill>
                <a:prstClr val="white"/>
              </a:solidFill>
              <a:cs typeface="+mn-ea"/>
              <a:sym typeface="+mn-lt"/>
            </a:endParaRPr>
          </a:p>
        </p:txBody>
      </p:sp>
      <p:sp>
        <p:nvSpPr>
          <p:cNvPr id="9" name="矩形 8"/>
          <p:cNvSpPr/>
          <p:nvPr/>
        </p:nvSpPr>
        <p:spPr>
          <a:xfrm>
            <a:off x="3894455" y="3120707"/>
            <a:ext cx="601980" cy="335280"/>
          </a:xfrm>
          <a:prstGeom prst="rect">
            <a:avLst/>
          </a:prstGeom>
          <a:noFill/>
        </p:spPr>
        <p:txBody>
          <a:bodyPr wrap="square">
            <a:spAutoFit/>
          </a:bodyPr>
          <a:lstStyle/>
          <a:p>
            <a:pPr algn="ctr"/>
            <a:r>
              <a:rPr lang="en-US" altLang="zh-CN" sz="1575" b="1" dirty="0">
                <a:solidFill>
                  <a:prstClr val="white"/>
                </a:solidFill>
                <a:cs typeface="+mn-ea"/>
                <a:sym typeface="+mn-lt"/>
              </a:rPr>
              <a:t>03</a:t>
            </a:r>
            <a:endParaRPr lang="zh-CN" altLang="en-US" sz="1575" b="1" dirty="0">
              <a:solidFill>
                <a:prstClr val="white"/>
              </a:solidFill>
              <a:cs typeface="+mn-ea"/>
              <a:sym typeface="+mn-lt"/>
            </a:endParaRPr>
          </a:p>
        </p:txBody>
      </p:sp>
      <p:sp>
        <p:nvSpPr>
          <p:cNvPr id="10" name="矩形 9"/>
          <p:cNvSpPr/>
          <p:nvPr/>
        </p:nvSpPr>
        <p:spPr>
          <a:xfrm>
            <a:off x="5265420" y="1677035"/>
            <a:ext cx="435610" cy="2456180"/>
          </a:xfrm>
          <a:prstGeom prst="rect">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75" dirty="0">
              <a:solidFill>
                <a:schemeClr val="bg1"/>
              </a:solidFill>
              <a:cs typeface="+mn-ea"/>
              <a:sym typeface="+mn-lt"/>
            </a:endParaRPr>
          </a:p>
        </p:txBody>
      </p:sp>
      <p:sp>
        <p:nvSpPr>
          <p:cNvPr id="11" name="矩形 10"/>
          <p:cNvSpPr/>
          <p:nvPr/>
        </p:nvSpPr>
        <p:spPr>
          <a:xfrm>
            <a:off x="5238750" y="3120707"/>
            <a:ext cx="460375" cy="335280"/>
          </a:xfrm>
          <a:prstGeom prst="rect">
            <a:avLst/>
          </a:prstGeom>
          <a:noFill/>
        </p:spPr>
        <p:txBody>
          <a:bodyPr wrap="square">
            <a:spAutoFit/>
          </a:bodyPr>
          <a:lstStyle/>
          <a:p>
            <a:pPr algn="ctr"/>
            <a:r>
              <a:rPr lang="en-US" altLang="zh-CN" sz="1575" b="1" dirty="0">
                <a:solidFill>
                  <a:schemeClr val="bg1"/>
                </a:solidFill>
                <a:cs typeface="+mn-ea"/>
                <a:sym typeface="+mn-lt"/>
              </a:rPr>
              <a:t>04</a:t>
            </a:r>
            <a:endParaRPr lang="zh-CN" altLang="en-US" sz="1575" b="1" dirty="0">
              <a:solidFill>
                <a:schemeClr val="bg1"/>
              </a:solidFill>
              <a:cs typeface="+mn-ea"/>
              <a:sym typeface="+mn-lt"/>
            </a:endParaRPr>
          </a:p>
        </p:txBody>
      </p:sp>
      <p:sp>
        <p:nvSpPr>
          <p:cNvPr id="12" name="矩形 11"/>
          <p:cNvSpPr/>
          <p:nvPr/>
        </p:nvSpPr>
        <p:spPr>
          <a:xfrm>
            <a:off x="6363970" y="2826385"/>
            <a:ext cx="435610" cy="1306830"/>
          </a:xfrm>
          <a:prstGeom prst="rect">
            <a:avLst/>
          </a:prstGeom>
          <a:solidFill>
            <a:srgbClr val="BE94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75" dirty="0">
              <a:solidFill>
                <a:prstClr val="white"/>
              </a:solidFill>
              <a:cs typeface="+mn-ea"/>
              <a:sym typeface="+mn-lt"/>
            </a:endParaRPr>
          </a:p>
        </p:txBody>
      </p:sp>
      <p:sp>
        <p:nvSpPr>
          <p:cNvPr id="13" name="矩形 12"/>
          <p:cNvSpPr/>
          <p:nvPr/>
        </p:nvSpPr>
        <p:spPr>
          <a:xfrm>
            <a:off x="6259830" y="3120707"/>
            <a:ext cx="601980" cy="335280"/>
          </a:xfrm>
          <a:prstGeom prst="rect">
            <a:avLst/>
          </a:prstGeom>
          <a:noFill/>
          <a:effectLst/>
        </p:spPr>
        <p:txBody>
          <a:bodyPr wrap="square">
            <a:spAutoFit/>
          </a:bodyPr>
          <a:lstStyle/>
          <a:p>
            <a:pPr algn="ctr"/>
            <a:r>
              <a:rPr lang="en-US" altLang="zh-CN" sz="1575" b="1" dirty="0">
                <a:solidFill>
                  <a:prstClr val="white"/>
                </a:solidFill>
                <a:cs typeface="+mn-ea"/>
                <a:sym typeface="+mn-lt"/>
              </a:rPr>
              <a:t>01</a:t>
            </a:r>
            <a:endParaRPr lang="zh-CN" altLang="en-US" sz="1575" b="1" dirty="0">
              <a:solidFill>
                <a:prstClr val="white"/>
              </a:solidFill>
              <a:cs typeface="+mn-ea"/>
              <a:sym typeface="+mn-lt"/>
            </a:endParaRPr>
          </a:p>
        </p:txBody>
      </p:sp>
      <p:sp>
        <p:nvSpPr>
          <p:cNvPr id="14" name="矩形 13"/>
          <p:cNvSpPr/>
          <p:nvPr/>
        </p:nvSpPr>
        <p:spPr>
          <a:xfrm>
            <a:off x="7574915" y="2443480"/>
            <a:ext cx="435610" cy="1689735"/>
          </a:xfrm>
          <a:prstGeom prst="rect">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75" dirty="0">
              <a:solidFill>
                <a:schemeClr val="bg1"/>
              </a:solidFill>
              <a:cs typeface="+mn-ea"/>
              <a:sym typeface="+mn-lt"/>
            </a:endParaRPr>
          </a:p>
        </p:txBody>
      </p:sp>
      <p:sp>
        <p:nvSpPr>
          <p:cNvPr id="15" name="矩形 14"/>
          <p:cNvSpPr/>
          <p:nvPr/>
        </p:nvSpPr>
        <p:spPr>
          <a:xfrm>
            <a:off x="7461885" y="3120707"/>
            <a:ext cx="601980" cy="335280"/>
          </a:xfrm>
          <a:prstGeom prst="rect">
            <a:avLst/>
          </a:prstGeom>
          <a:noFill/>
        </p:spPr>
        <p:txBody>
          <a:bodyPr wrap="square">
            <a:spAutoFit/>
          </a:bodyPr>
          <a:lstStyle/>
          <a:p>
            <a:pPr algn="ctr"/>
            <a:r>
              <a:rPr lang="en-US" altLang="zh-CN" sz="1575" b="1" dirty="0">
                <a:solidFill>
                  <a:schemeClr val="bg1"/>
                </a:solidFill>
                <a:cs typeface="+mn-ea"/>
                <a:sym typeface="+mn-lt"/>
              </a:rPr>
              <a:t>02</a:t>
            </a:r>
            <a:endParaRPr lang="zh-CN" altLang="en-US" sz="1575" b="1" dirty="0">
              <a:solidFill>
                <a:schemeClr val="bg1"/>
              </a:solidFill>
              <a:cs typeface="+mn-ea"/>
              <a:sym typeface="+mn-lt"/>
            </a:endParaRPr>
          </a:p>
        </p:txBody>
      </p:sp>
      <p:sp>
        <p:nvSpPr>
          <p:cNvPr id="16" name="矩形 15"/>
          <p:cNvSpPr/>
          <p:nvPr/>
        </p:nvSpPr>
        <p:spPr>
          <a:xfrm>
            <a:off x="8886825" y="2059940"/>
            <a:ext cx="435610" cy="2073275"/>
          </a:xfrm>
          <a:prstGeom prst="rect">
            <a:avLst/>
          </a:prstGeom>
          <a:solidFill>
            <a:srgbClr val="BE945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75" dirty="0">
              <a:solidFill>
                <a:prstClr val="white"/>
              </a:solidFill>
              <a:cs typeface="+mn-ea"/>
              <a:sym typeface="+mn-lt"/>
            </a:endParaRPr>
          </a:p>
        </p:txBody>
      </p:sp>
      <p:sp>
        <p:nvSpPr>
          <p:cNvPr id="17" name="矩形 16"/>
          <p:cNvSpPr/>
          <p:nvPr/>
        </p:nvSpPr>
        <p:spPr>
          <a:xfrm>
            <a:off x="8806180" y="3120707"/>
            <a:ext cx="601980" cy="335280"/>
          </a:xfrm>
          <a:prstGeom prst="rect">
            <a:avLst/>
          </a:prstGeom>
          <a:noFill/>
        </p:spPr>
        <p:txBody>
          <a:bodyPr wrap="square">
            <a:spAutoFit/>
          </a:bodyPr>
          <a:lstStyle/>
          <a:p>
            <a:pPr algn="ctr"/>
            <a:r>
              <a:rPr lang="en-US" altLang="zh-CN" sz="1575" b="1" dirty="0">
                <a:solidFill>
                  <a:prstClr val="white"/>
                </a:solidFill>
                <a:cs typeface="+mn-ea"/>
                <a:sym typeface="+mn-lt"/>
              </a:rPr>
              <a:t>03</a:t>
            </a:r>
            <a:endParaRPr lang="zh-CN" altLang="en-US" sz="1575" b="1" dirty="0">
              <a:solidFill>
                <a:prstClr val="white"/>
              </a:solidFill>
              <a:cs typeface="+mn-ea"/>
              <a:sym typeface="+mn-lt"/>
            </a:endParaRPr>
          </a:p>
        </p:txBody>
      </p:sp>
      <p:sp>
        <p:nvSpPr>
          <p:cNvPr id="18" name="矩形 17"/>
          <p:cNvSpPr/>
          <p:nvPr/>
        </p:nvSpPr>
        <p:spPr>
          <a:xfrm>
            <a:off x="10205720" y="1677035"/>
            <a:ext cx="435610" cy="2456180"/>
          </a:xfrm>
          <a:prstGeom prst="rect">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575" dirty="0">
              <a:solidFill>
                <a:schemeClr val="bg1"/>
              </a:solidFill>
              <a:cs typeface="+mn-ea"/>
              <a:sym typeface="+mn-lt"/>
            </a:endParaRPr>
          </a:p>
        </p:txBody>
      </p:sp>
      <p:sp>
        <p:nvSpPr>
          <p:cNvPr id="19" name="矩形 18"/>
          <p:cNvSpPr/>
          <p:nvPr/>
        </p:nvSpPr>
        <p:spPr>
          <a:xfrm>
            <a:off x="10179050" y="3120707"/>
            <a:ext cx="460375" cy="335280"/>
          </a:xfrm>
          <a:prstGeom prst="rect">
            <a:avLst/>
          </a:prstGeom>
          <a:noFill/>
        </p:spPr>
        <p:txBody>
          <a:bodyPr wrap="square">
            <a:spAutoFit/>
          </a:bodyPr>
          <a:lstStyle/>
          <a:p>
            <a:pPr algn="ctr"/>
            <a:r>
              <a:rPr lang="en-US" altLang="zh-CN" sz="1575" b="1" dirty="0">
                <a:solidFill>
                  <a:schemeClr val="bg1"/>
                </a:solidFill>
                <a:cs typeface="+mn-ea"/>
                <a:sym typeface="+mn-lt"/>
              </a:rPr>
              <a:t>04</a:t>
            </a:r>
            <a:endParaRPr lang="zh-CN" altLang="en-US" sz="1575" b="1" dirty="0">
              <a:solidFill>
                <a:schemeClr val="bg1"/>
              </a:solidFill>
              <a:cs typeface="+mn-ea"/>
              <a:sym typeface="+mn-lt"/>
            </a:endParaRPr>
          </a:p>
        </p:txBody>
      </p:sp>
      <p:sp>
        <p:nvSpPr>
          <p:cNvPr id="20" name="PA-文本框 9"/>
          <p:cNvSpPr txBox="1"/>
          <p:nvPr>
            <p:custDataLst>
              <p:tags r:id="rId2"/>
            </p:custDataLst>
          </p:nvPr>
        </p:nvSpPr>
        <p:spPr>
          <a:xfrm>
            <a:off x="5468937" y="4792481"/>
            <a:ext cx="5170488" cy="1212640"/>
          </a:xfrm>
          <a:prstGeom prst="rect">
            <a:avLst/>
          </a:prstGeom>
        </p:spPr>
        <p:txBody>
          <a:bodyPr wrap="square">
            <a:spAutoFit/>
          </a:bodyPr>
          <a:lstStyle>
            <a:defPPr>
              <a:defRPr lang="zh-CN"/>
            </a:defPPr>
            <a:lvl1pPr defTabSz="457200">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sz="1400" dirty="0">
                <a:solidFill>
                  <a:schemeClr val="tx1">
                    <a:lumMod val="65000"/>
                    <a:lumOff val="35000"/>
                  </a:schemeClr>
                </a:solidFill>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在此框中选择粘贴，并选择只保留文字。</a:t>
            </a:r>
            <a:endParaRPr lang="zh-CN" altLang="en-US" sz="1400" dirty="0">
              <a:solidFill>
                <a:schemeClr val="tx1">
                  <a:lumMod val="65000"/>
                  <a:lumOff val="35000"/>
                </a:schemeClr>
              </a:solidFill>
              <a:latin typeface="+mn-lt"/>
              <a:ea typeface="+mn-ea"/>
              <a:cs typeface="+mn-ea"/>
              <a:sym typeface="+mn-lt"/>
            </a:endParaRPr>
          </a:p>
        </p:txBody>
      </p:sp>
      <p:sp>
        <p:nvSpPr>
          <p:cNvPr id="21" name="文本框 20"/>
          <p:cNvSpPr txBox="1"/>
          <p:nvPr/>
        </p:nvSpPr>
        <p:spPr>
          <a:xfrm>
            <a:off x="1283335" y="4899659"/>
            <a:ext cx="4092488" cy="954107"/>
          </a:xfrm>
          <a:prstGeom prst="rect">
            <a:avLst/>
          </a:prstGeom>
          <a:noFill/>
        </p:spPr>
        <p:txBody>
          <a:bodyPr wrap="square" rtlCol="0">
            <a:spAutoFit/>
          </a:bodyPr>
          <a:lstStyle/>
          <a:p>
            <a:r>
              <a:rPr lang="en-US" altLang="zh-CN" sz="2800" spc="300" dirty="0">
                <a:solidFill>
                  <a:schemeClr val="tx1">
                    <a:lumMod val="75000"/>
                    <a:lumOff val="25000"/>
                  </a:schemeClr>
                </a:solidFill>
                <a:cs typeface="+mn-ea"/>
                <a:sym typeface="+mn-lt"/>
              </a:rPr>
              <a:t>OUR </a:t>
            </a:r>
            <a:endParaRPr lang="en-US" altLang="zh-CN" sz="2800" spc="300" dirty="0">
              <a:solidFill>
                <a:schemeClr val="tx1">
                  <a:lumMod val="75000"/>
                  <a:lumOff val="25000"/>
                </a:schemeClr>
              </a:solidFill>
              <a:cs typeface="+mn-ea"/>
              <a:sym typeface="+mn-lt"/>
            </a:endParaRPr>
          </a:p>
          <a:p>
            <a:r>
              <a:rPr lang="en-US" altLang="zh-CN" sz="2800" spc="300" dirty="0">
                <a:solidFill>
                  <a:schemeClr val="tx1">
                    <a:lumMod val="75000"/>
                    <a:lumOff val="25000"/>
                  </a:schemeClr>
                </a:solidFill>
                <a:cs typeface="+mn-ea"/>
                <a:sym typeface="+mn-lt"/>
              </a:rPr>
              <a:t>GREAT CREATIVE</a:t>
            </a:r>
            <a:endParaRPr lang="zh-CN" altLang="en-US" sz="2800" spc="300" dirty="0">
              <a:solidFill>
                <a:schemeClr val="tx1">
                  <a:lumMod val="75000"/>
                  <a:lumOff val="25000"/>
                </a:schemeClr>
              </a:solidFill>
              <a:cs typeface="+mn-ea"/>
              <a:sym typeface="+mn-lt"/>
            </a:endParaRPr>
          </a:p>
        </p:txBody>
      </p:sp>
      <p:sp>
        <p:nvSpPr>
          <p:cNvPr id="23" name="矩形 22"/>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4" name="矩形 23"/>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5" name="文本框 24"/>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未来规划</a:t>
            </a:r>
            <a:endParaRPr lang="zh-CN" altLang="en-US" sz="36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circle(in)">
                                      <p:cBhvr>
                                        <p:cTn id="16" dur="2000"/>
                                        <p:tgtEl>
                                          <p:spTgt spid="7"/>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2000"/>
                                        <p:tgtEl>
                                          <p:spTgt spid="8"/>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circle(in)">
                                      <p:cBhvr>
                                        <p:cTn id="25" dur="2000"/>
                                        <p:tgtEl>
                                          <p:spTgt spid="10"/>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circle(in)">
                                      <p:cBhvr>
                                        <p:cTn id="28" dur="2000"/>
                                        <p:tgtEl>
                                          <p:spTgt spid="11"/>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circle(in)">
                                      <p:cBhvr>
                                        <p:cTn id="31" dur="2000"/>
                                        <p:tgtEl>
                                          <p:spTgt spid="12"/>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circle(in)">
                                      <p:cBhvr>
                                        <p:cTn id="34" dur="2000"/>
                                        <p:tgtEl>
                                          <p:spTgt spid="13"/>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circle(in)">
                                      <p:cBhvr>
                                        <p:cTn id="37" dur="2000"/>
                                        <p:tgtEl>
                                          <p:spTgt spid="14"/>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circle(in)">
                                      <p:cBhvr>
                                        <p:cTn id="40" dur="2000"/>
                                        <p:tgtEl>
                                          <p:spTgt spid="15"/>
                                        </p:tgtEl>
                                      </p:cBhvr>
                                    </p:animEffect>
                                  </p:childTnLst>
                                </p:cTn>
                              </p:par>
                              <p:par>
                                <p:cTn id="41" presetID="6" presetClass="entr" presetSubtype="16"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circle(in)">
                                      <p:cBhvr>
                                        <p:cTn id="43" dur="2000"/>
                                        <p:tgtEl>
                                          <p:spTgt spid="16"/>
                                        </p:tgtEl>
                                      </p:cBhvr>
                                    </p:animEffect>
                                  </p:childTnLst>
                                </p:cTn>
                              </p:par>
                              <p:par>
                                <p:cTn id="44" presetID="6" presetClass="entr" presetSubtype="16"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circle(in)">
                                      <p:cBhvr>
                                        <p:cTn id="46" dur="2000"/>
                                        <p:tgtEl>
                                          <p:spTgt spid="17"/>
                                        </p:tgtEl>
                                      </p:cBhvr>
                                    </p:animEffect>
                                  </p:childTnLst>
                                </p:cTn>
                              </p:par>
                              <p:par>
                                <p:cTn id="47" presetID="6" presetClass="entr" presetSubtype="16"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circle(in)">
                                      <p:cBhvr>
                                        <p:cTn id="49" dur="2000"/>
                                        <p:tgtEl>
                                          <p:spTgt spid="18"/>
                                        </p:tgtEl>
                                      </p:cBhvr>
                                    </p:animEffect>
                                  </p:childTnLst>
                                </p:cTn>
                              </p:par>
                              <p:par>
                                <p:cTn id="50" presetID="6" presetClass="entr" presetSubtype="16" fill="hold" grpId="0"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circle(in)">
                                      <p:cBhvr>
                                        <p:cTn id="52" dur="2000"/>
                                        <p:tgtEl>
                                          <p:spTgt spid="19"/>
                                        </p:tgtEl>
                                      </p:cBhvr>
                                    </p:animEffect>
                                  </p:childTnLst>
                                </p:cTn>
                              </p:par>
                              <p:par>
                                <p:cTn id="53" presetID="22" presetClass="entr" presetSubtype="1" fill="hold" grpId="0" nodeType="withEffect">
                                  <p:stCondLst>
                                    <p:cond delay="2500"/>
                                  </p:stCondLst>
                                  <p:childTnLst>
                                    <p:set>
                                      <p:cBhvr>
                                        <p:cTn id="54" dur="1" fill="hold">
                                          <p:stCondLst>
                                            <p:cond delay="0"/>
                                          </p:stCondLst>
                                        </p:cTn>
                                        <p:tgtEl>
                                          <p:spTgt spid="20"/>
                                        </p:tgtEl>
                                        <p:attrNameLst>
                                          <p:attrName>style.visibility</p:attrName>
                                        </p:attrNameLst>
                                      </p:cBhvr>
                                      <p:to>
                                        <p:strVal val="visible"/>
                                      </p:to>
                                    </p:set>
                                    <p:animEffect transition="in" filter="wipe(up)">
                                      <p:cBhvr>
                                        <p:cTn id="55" dur="500"/>
                                        <p:tgtEl>
                                          <p:spTgt spid="20"/>
                                        </p:tgtEl>
                                      </p:cBhvr>
                                    </p:animEffect>
                                  </p:childTnLst>
                                </p:cTn>
                              </p:par>
                            </p:childTnLst>
                          </p:cTn>
                        </p:par>
                        <p:par>
                          <p:cTn id="56" fill="hold">
                            <p:stCondLst>
                              <p:cond delay="2000"/>
                            </p:stCondLst>
                            <p:childTnLst>
                              <p:par>
                                <p:cTn id="57" presetID="21" presetClass="entr" presetSubtype="1" fill="hold" grpId="0" nodeType="after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wheel(1)">
                                      <p:cBhvr>
                                        <p:cTn id="59" dur="2000"/>
                                        <p:tgtEl>
                                          <p:spTgt spid="23"/>
                                        </p:tgtEl>
                                      </p:cBhvr>
                                    </p:animEffect>
                                  </p:childTnLst>
                                </p:cTn>
                              </p:par>
                            </p:childTnLst>
                          </p:cTn>
                        </p:par>
                        <p:par>
                          <p:cTn id="60" fill="hold">
                            <p:stCondLst>
                              <p:cond delay="4000"/>
                            </p:stCondLst>
                            <p:childTnLst>
                              <p:par>
                                <p:cTn id="61" presetID="21" presetClass="entr" presetSubtype="1"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wheel(1)">
                                      <p:cBhvr>
                                        <p:cTn id="63" dur="2000"/>
                                        <p:tgtEl>
                                          <p:spTgt spid="24"/>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bldLvl="0" animBg="1"/>
      <p:bldP spid="7" grpId="0"/>
      <p:bldP spid="8" grpId="0" bldLvl="0" animBg="1"/>
      <p:bldP spid="9" grpId="0"/>
      <p:bldP spid="10" grpId="0" bldLvl="0" animBg="1"/>
      <p:bldP spid="11" grpId="0"/>
      <p:bldP spid="12" grpId="0" bldLvl="0" animBg="1"/>
      <p:bldP spid="13" grpId="0" bldLvl="0" animBg="1"/>
      <p:bldP spid="14" grpId="0" bldLvl="0" animBg="1"/>
      <p:bldP spid="15" grpId="0"/>
      <p:bldP spid="16" grpId="0" bldLvl="0" animBg="1"/>
      <p:bldP spid="17" grpId="0"/>
      <p:bldP spid="18" grpId="0" bldLvl="0" animBg="1"/>
      <p:bldP spid="19" grpId="0"/>
      <p:bldP spid="20" grpId="0"/>
      <p:bldP spid="23" grpId="0" animBg="1"/>
      <p:bldP spid="24" grpId="0" animBg="1"/>
      <p:bldP spid="2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20" y="10"/>
            <a:ext cx="12191980" cy="6857990"/>
          </a:xfrm>
          <a:prstGeom prst="rect">
            <a:avLst/>
          </a:prstGeom>
        </p:spPr>
      </p:pic>
      <p:sp>
        <p:nvSpPr>
          <p:cNvPr id="4" name="圆角矩形 7"/>
          <p:cNvSpPr/>
          <p:nvPr/>
        </p:nvSpPr>
        <p:spPr>
          <a:xfrm>
            <a:off x="672422" y="2434762"/>
            <a:ext cx="8506089" cy="1831487"/>
          </a:xfrm>
          <a:prstGeom prst="roundRect">
            <a:avLst>
              <a:gd name="adj" fmla="val 0"/>
            </a:avLst>
          </a:prstGeom>
          <a:no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9600" b="1" i="0" u="none" strike="noStrike" kern="1200" cap="none" spc="0" normalizeH="0" baseline="0" noProof="0" dirty="0">
                <a:ln w="6350">
                  <a:noFill/>
                </a:ln>
                <a:solidFill>
                  <a:prstClr val="black">
                    <a:lumMod val="75000"/>
                    <a:lumOff val="25000"/>
                  </a:prstClr>
                </a:solidFill>
                <a:effectLst>
                  <a:innerShdw blurRad="63500" dist="50800" dir="16200000">
                    <a:prstClr val="black">
                      <a:alpha val="50000"/>
                    </a:prstClr>
                  </a:innerShdw>
                </a:effectLst>
                <a:uLnTx/>
                <a:uFillTx/>
                <a:cs typeface="+mn-ea"/>
                <a:sym typeface="+mn-lt"/>
              </a:rPr>
              <a:t>谢谢观看</a:t>
            </a:r>
            <a:endParaRPr kumimoji="0" lang="zh-CN" altLang="en-US" sz="9600" b="1" i="0" u="none" strike="noStrike" kern="1200" cap="none" spc="0" normalizeH="0" baseline="0" noProof="0" dirty="0">
              <a:ln w="6350">
                <a:noFill/>
              </a:ln>
              <a:solidFill>
                <a:prstClr val="black">
                  <a:lumMod val="75000"/>
                  <a:lumOff val="25000"/>
                </a:prstClr>
              </a:solidFill>
              <a:effectLst>
                <a:innerShdw blurRad="63500" dist="50800" dir="16200000">
                  <a:prstClr val="black">
                    <a:alpha val="50000"/>
                  </a:prstClr>
                </a:innerShdw>
              </a:effectLst>
              <a:uLnTx/>
              <a:uFillTx/>
              <a:cs typeface="+mn-ea"/>
              <a:sym typeface="+mn-lt"/>
            </a:endParaRPr>
          </a:p>
        </p:txBody>
      </p:sp>
      <p:sp>
        <p:nvSpPr>
          <p:cNvPr id="5" name="文本框 4"/>
          <p:cNvSpPr txBox="1"/>
          <p:nvPr/>
        </p:nvSpPr>
        <p:spPr>
          <a:xfrm>
            <a:off x="672422" y="4266249"/>
            <a:ext cx="7217407" cy="418191"/>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prstClr val="black">
                    <a:lumMod val="75000"/>
                    <a:lumOff val="25000"/>
                  </a:prstClr>
                </a:solidFill>
                <a:effectLst/>
                <a:uLnTx/>
                <a:uFillTx/>
                <a:cs typeface="+mn-ea"/>
                <a:sym typeface="+mn-lt"/>
              </a:rPr>
              <a:t>The user can demonstrate on a computer, or presentation and make</a:t>
            </a:r>
            <a:endParaRPr kumimoji="0" lang="en-US" altLang="zh-CN" sz="1600" b="0" i="0" u="none" strike="noStrike" kern="1200" cap="none" spc="0" normalizeH="0" baseline="0" noProof="0" dirty="0">
              <a:ln>
                <a:noFill/>
              </a:ln>
              <a:solidFill>
                <a:prstClr val="black">
                  <a:lumMod val="75000"/>
                  <a:lumOff val="25000"/>
                </a:prstClr>
              </a:solidFill>
              <a:effectLst/>
              <a:uLnTx/>
              <a:uFillTx/>
              <a:cs typeface="+mn-ea"/>
              <a:sym typeface="+mn-lt"/>
            </a:endParaRPr>
          </a:p>
        </p:txBody>
      </p:sp>
      <p:sp>
        <p:nvSpPr>
          <p:cNvPr id="6" name="圆角矩形 7"/>
          <p:cNvSpPr/>
          <p:nvPr/>
        </p:nvSpPr>
        <p:spPr>
          <a:xfrm>
            <a:off x="763862" y="4828687"/>
            <a:ext cx="1928537" cy="479404"/>
          </a:xfrm>
          <a:prstGeom prst="roundRect">
            <a:avLst>
              <a:gd name="adj" fmla="val 0"/>
            </a:avLst>
          </a:prstGeom>
          <a:solidFill>
            <a:srgbClr val="BE945A"/>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w="6350">
                  <a:noFill/>
                </a:ln>
                <a:solidFill>
                  <a:prstClr val="white"/>
                </a:solidFill>
                <a:effectLst>
                  <a:outerShdw blurRad="38100" dist="38100" dir="2700000" algn="tl">
                    <a:srgbClr val="000000">
                      <a:alpha val="43137"/>
                    </a:srgbClr>
                  </a:outerShdw>
                </a:effectLst>
                <a:uLnTx/>
                <a:uFillTx/>
                <a:cs typeface="+mn-ea"/>
                <a:sym typeface="+mn-lt"/>
              </a:rPr>
              <a:t>汇报人</a:t>
            </a:r>
            <a:r>
              <a:rPr kumimoji="0" lang="zh-CN" altLang="en-US" sz="1600" b="0" i="0" u="none" strike="noStrike" kern="1200" cap="none" spc="0" normalizeH="0" baseline="0" noProof="0" dirty="0" smtClean="0">
                <a:ln w="6350">
                  <a:noFill/>
                </a:ln>
                <a:solidFill>
                  <a:prstClr val="white"/>
                </a:solidFill>
                <a:effectLst>
                  <a:outerShdw blurRad="38100" dist="38100" dir="2700000" algn="tl">
                    <a:srgbClr val="000000">
                      <a:alpha val="43137"/>
                    </a:srgbClr>
                  </a:outerShdw>
                </a:effectLst>
                <a:uLnTx/>
                <a:uFillTx/>
                <a:cs typeface="+mn-ea"/>
                <a:sym typeface="+mn-lt"/>
              </a:rPr>
              <a:t>：</a:t>
            </a:r>
            <a:r>
              <a:rPr kumimoji="0" lang="en-US" altLang="zh-CN" sz="1600" b="0" i="0" u="none" strike="noStrike" kern="1200" cap="none" spc="0" normalizeH="0" baseline="0" noProof="0" dirty="0" smtClean="0">
                <a:ln w="6350">
                  <a:noFill/>
                </a:ln>
                <a:solidFill>
                  <a:prstClr val="white"/>
                </a:solidFill>
                <a:effectLst>
                  <a:outerShdw blurRad="38100" dist="38100" dir="2700000" algn="tl">
                    <a:srgbClr val="000000">
                      <a:alpha val="43137"/>
                    </a:srgbClr>
                  </a:outerShdw>
                </a:effectLst>
                <a:uLnTx/>
                <a:uFillTx/>
                <a:cs typeface="+mn-ea"/>
                <a:sym typeface="+mn-lt"/>
              </a:rPr>
              <a:t>PPT</a:t>
            </a:r>
            <a:r>
              <a:rPr kumimoji="0" lang="zh-CN" altLang="en-US" sz="1600" b="0" i="0" u="none" strike="noStrike" kern="1200" cap="none" spc="0" normalizeH="0" baseline="0" noProof="0" dirty="0" smtClean="0">
                <a:ln w="6350">
                  <a:noFill/>
                </a:ln>
                <a:solidFill>
                  <a:prstClr val="white"/>
                </a:solidFill>
                <a:effectLst>
                  <a:outerShdw blurRad="38100" dist="38100" dir="2700000" algn="tl">
                    <a:srgbClr val="000000">
                      <a:alpha val="43137"/>
                    </a:srgbClr>
                  </a:outerShdw>
                </a:effectLst>
                <a:uLnTx/>
                <a:uFillTx/>
                <a:cs typeface="+mn-ea"/>
                <a:sym typeface="+mn-lt"/>
              </a:rPr>
              <a:t>营</a:t>
            </a:r>
            <a:endParaRPr kumimoji="0" lang="zh-CN" altLang="en-US" sz="1600" b="0" i="0" u="none" strike="noStrike" kern="1200" cap="none" spc="0" normalizeH="0" baseline="0" noProof="0" dirty="0" smtClean="0">
              <a:ln w="6350">
                <a:noFill/>
              </a:ln>
              <a:solidFill>
                <a:prstClr val="white"/>
              </a:solidFill>
              <a:effectLst>
                <a:outerShdw blurRad="38100" dist="38100" dir="2700000" algn="tl">
                  <a:srgbClr val="000000">
                    <a:alpha val="43137"/>
                  </a:srgbClr>
                </a:outerShdw>
              </a:effectLst>
              <a:uLnTx/>
              <a:uFillTx/>
              <a:cs typeface="+mn-ea"/>
              <a:sym typeface="+mn-lt"/>
            </a:endParaRPr>
          </a:p>
        </p:txBody>
      </p:sp>
      <p:pic>
        <p:nvPicPr>
          <p:cNvPr id="7" name="图片 6"/>
          <p:cNvPicPr>
            <a:picLocks noChangeAspect="1"/>
          </p:cNvPicPr>
          <p:nvPr/>
        </p:nvPicPr>
        <p:blipFill>
          <a:blip r:embed="rId2">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a:off x="521736" y="911982"/>
            <a:ext cx="5073755" cy="1966918"/>
          </a:xfrm>
          <a:prstGeom prst="rect">
            <a:avLst/>
          </a:prstGeom>
        </p:spPr>
      </p:pic>
      <p:sp>
        <p:nvSpPr>
          <p:cNvPr id="8" name="圆角矩形 7"/>
          <p:cNvSpPr/>
          <p:nvPr/>
        </p:nvSpPr>
        <p:spPr>
          <a:xfrm>
            <a:off x="2806023" y="4828687"/>
            <a:ext cx="1826938" cy="479404"/>
          </a:xfrm>
          <a:prstGeom prst="roundRect">
            <a:avLst>
              <a:gd name="adj" fmla="val 0"/>
            </a:avLst>
          </a:prstGeom>
          <a:solidFill>
            <a:srgbClr val="BE945A"/>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600" noProof="0" dirty="0" smtClean="0">
                <a:ln w="6350">
                  <a:noFill/>
                </a:ln>
                <a:solidFill>
                  <a:prstClr val="white"/>
                </a:solidFill>
                <a:effectLst>
                  <a:outerShdw blurRad="38100" dist="38100" dir="2700000" algn="tl">
                    <a:srgbClr val="000000">
                      <a:alpha val="43137"/>
                    </a:srgbClr>
                  </a:outerShdw>
                </a:effectLst>
                <a:cs typeface="+mn-ea"/>
                <a:sym typeface="+mn-lt"/>
              </a:rPr>
              <a:t>时</a:t>
            </a:r>
            <a:r>
              <a:rPr lang="zh-CN" altLang="en-US" sz="1600" noProof="0" dirty="0">
                <a:ln w="6350">
                  <a:noFill/>
                </a:ln>
                <a:solidFill>
                  <a:prstClr val="white"/>
                </a:solidFill>
                <a:effectLst>
                  <a:outerShdw blurRad="38100" dist="38100" dir="2700000" algn="tl">
                    <a:srgbClr val="000000">
                      <a:alpha val="43137"/>
                    </a:srgbClr>
                  </a:outerShdw>
                </a:effectLst>
                <a:cs typeface="+mn-ea"/>
                <a:sym typeface="+mn-lt"/>
              </a:rPr>
              <a:t>间</a:t>
            </a:r>
            <a:r>
              <a:rPr kumimoji="0" lang="zh-CN" altLang="en-US" sz="1600" b="0" i="0" u="none" strike="noStrike" kern="1200" cap="none" spc="0" normalizeH="0" baseline="0" noProof="0" dirty="0" smtClean="0">
                <a:ln w="6350">
                  <a:noFill/>
                </a:ln>
                <a:solidFill>
                  <a:prstClr val="white"/>
                </a:solidFill>
                <a:effectLst>
                  <a:outerShdw blurRad="38100" dist="38100" dir="2700000" algn="tl">
                    <a:srgbClr val="000000">
                      <a:alpha val="43137"/>
                    </a:srgbClr>
                  </a:outerShdw>
                </a:effectLst>
                <a:uLnTx/>
                <a:uFillTx/>
                <a:cs typeface="+mn-ea"/>
                <a:sym typeface="+mn-lt"/>
              </a:rPr>
              <a:t>：</a:t>
            </a:r>
            <a:r>
              <a:rPr kumimoji="0" lang="en-US" altLang="zh-CN" sz="1600" b="0" i="0" u="none" strike="noStrike" kern="1200" cap="none" spc="0" normalizeH="0" baseline="0" noProof="0" dirty="0" smtClean="0">
                <a:ln w="6350">
                  <a:noFill/>
                </a:ln>
                <a:solidFill>
                  <a:prstClr val="white"/>
                </a:solidFill>
                <a:effectLst>
                  <a:outerShdw blurRad="38100" dist="38100" dir="2700000" algn="tl">
                    <a:srgbClr val="000000">
                      <a:alpha val="43137"/>
                    </a:srgbClr>
                  </a:outerShdw>
                </a:effectLst>
                <a:uLnTx/>
                <a:uFillTx/>
                <a:cs typeface="+mn-ea"/>
                <a:sym typeface="+mn-lt"/>
              </a:rPr>
              <a:t>20</a:t>
            </a:r>
            <a:r>
              <a:rPr lang="en-US" altLang="zh-CN" sz="1600" dirty="0" smtClean="0">
                <a:ln w="6350">
                  <a:noFill/>
                </a:ln>
                <a:solidFill>
                  <a:prstClr val="white"/>
                </a:solidFill>
                <a:effectLst>
                  <a:outerShdw blurRad="38100" dist="38100" dir="2700000" algn="tl">
                    <a:srgbClr val="000000">
                      <a:alpha val="43137"/>
                    </a:srgbClr>
                  </a:outerShdw>
                </a:effectLst>
                <a:cs typeface="+mn-ea"/>
                <a:sym typeface="+mn-lt"/>
              </a:rPr>
              <a:t>XX</a:t>
            </a:r>
            <a:endParaRPr kumimoji="0" lang="zh-CN" altLang="en-US" sz="1600" b="0" i="0" u="none" strike="noStrike" kern="1200" cap="none" spc="0" normalizeH="0" baseline="0" noProof="0" dirty="0">
              <a:ln w="6350">
                <a:noFill/>
              </a:ln>
              <a:solidFill>
                <a:prstClr val="white"/>
              </a:solidFill>
              <a:effectLst>
                <a:outerShdw blurRad="38100" dist="38100" dir="2700000" algn="tl">
                  <a:srgbClr val="000000">
                    <a:alpha val="43137"/>
                  </a:srgbClr>
                </a:outerShdw>
              </a:effectLst>
              <a:uLnTx/>
              <a:uFillTx/>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0457" y="-35665"/>
            <a:ext cx="12180610" cy="68931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1568" y="2587120"/>
            <a:ext cx="12189499" cy="123742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337" y="1400486"/>
            <a:ext cx="2504692" cy="761883"/>
          </a:xfrm>
          <a:prstGeom prst="rect">
            <a:avLst/>
          </a:prstGeom>
        </p:spPr>
      </p:pic>
      <p:sp>
        <p:nvSpPr>
          <p:cNvPr id="5" name="文本框 4"/>
          <p:cNvSpPr txBox="1"/>
          <p:nvPr/>
        </p:nvSpPr>
        <p:spPr>
          <a:xfrm>
            <a:off x="4200815" y="4134378"/>
            <a:ext cx="3799893" cy="1568450"/>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图片 21"/>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rot="10800000">
            <a:off x="-1" y="0"/>
            <a:ext cx="12191999" cy="6858000"/>
          </a:xfrm>
          <a:prstGeom prst="rect">
            <a:avLst/>
          </a:prstGeom>
        </p:spPr>
      </p:pic>
      <p:sp>
        <p:nvSpPr>
          <p:cNvPr id="16" name="文本框 15"/>
          <p:cNvSpPr txBox="1"/>
          <p:nvPr/>
        </p:nvSpPr>
        <p:spPr>
          <a:xfrm>
            <a:off x="4790202" y="3213813"/>
            <a:ext cx="1821670" cy="1569660"/>
          </a:xfrm>
          <a:prstGeom prst="rect">
            <a:avLst/>
          </a:prstGeom>
          <a:effectLst/>
        </p:spPr>
        <p:txBody>
          <a:bodyPr wrap="square">
            <a:spAutoFit/>
          </a:bodyPr>
          <a:lstStyle>
            <a:defPPr>
              <a:defRPr lang="zh-CN"/>
            </a:defPPr>
            <a:lvl1pPr algn="ctr">
              <a:defRPr sz="9600" b="1" spc="300">
                <a:solidFill>
                  <a:schemeClr val="accent2"/>
                </a:solidFill>
                <a:effectLst>
                  <a:innerShdw blurRad="76200" dist="76200" dir="13500000">
                    <a:prstClr val="black">
                      <a:alpha val="50000"/>
                    </a:prstClr>
                  </a:innerShdw>
                </a:effectLst>
                <a:ea typeface="微软雅黑" panose="020B0503020204020204" pitchFamily="34" charset="-122"/>
              </a:defRPr>
            </a:lvl1pPr>
          </a:lstStyle>
          <a:p>
            <a:pPr algn="dist"/>
            <a:r>
              <a:rPr lang="en-US" altLang="zh-CN" dirty="0">
                <a:solidFill>
                  <a:schemeClr val="tx1">
                    <a:lumMod val="85000"/>
                    <a:lumOff val="15000"/>
                  </a:schemeClr>
                </a:solidFill>
                <a:effectLst/>
                <a:ea typeface="+mn-ea"/>
                <a:cs typeface="+mn-ea"/>
                <a:sym typeface="+mn-lt"/>
              </a:rPr>
              <a:t>01</a:t>
            </a:r>
            <a:endParaRPr lang="zh-CN" altLang="en-US" dirty="0">
              <a:solidFill>
                <a:schemeClr val="tx1">
                  <a:lumMod val="85000"/>
                  <a:lumOff val="15000"/>
                </a:schemeClr>
              </a:solidFill>
              <a:effectLst/>
              <a:ea typeface="+mn-ea"/>
              <a:cs typeface="+mn-ea"/>
              <a:sym typeface="+mn-lt"/>
            </a:endParaRPr>
          </a:p>
        </p:txBody>
      </p:sp>
      <p:sp>
        <p:nvSpPr>
          <p:cNvPr id="17" name="Freeform 10"/>
          <p:cNvSpPr/>
          <p:nvPr/>
        </p:nvSpPr>
        <p:spPr bwMode="auto">
          <a:xfrm flipH="1">
            <a:off x="4387686" y="2825682"/>
            <a:ext cx="2500313" cy="2345922"/>
          </a:xfrm>
          <a:custGeom>
            <a:avLst/>
            <a:gdLst>
              <a:gd name="T0" fmla="*/ 200 w 6832"/>
              <a:gd name="T1" fmla="*/ 0 h 9515"/>
              <a:gd name="T2" fmla="*/ 3879 w 6832"/>
              <a:gd name="T3" fmla="*/ 0 h 9515"/>
              <a:gd name="T4" fmla="*/ 3879 w 6832"/>
              <a:gd name="T5" fmla="*/ 400 h 9515"/>
              <a:gd name="T6" fmla="*/ 400 w 6832"/>
              <a:gd name="T7" fmla="*/ 400 h 9515"/>
              <a:gd name="T8" fmla="*/ 400 w 6832"/>
              <a:gd name="T9" fmla="*/ 9115 h 9515"/>
              <a:gd name="T10" fmla="*/ 6432 w 6832"/>
              <a:gd name="T11" fmla="*/ 9115 h 9515"/>
              <a:gd name="T12" fmla="*/ 6432 w 6832"/>
              <a:gd name="T13" fmla="*/ 2952 h 9515"/>
              <a:gd name="T14" fmla="*/ 6832 w 6832"/>
              <a:gd name="T15" fmla="*/ 2952 h 9515"/>
              <a:gd name="T16" fmla="*/ 6832 w 6832"/>
              <a:gd name="T17" fmla="*/ 9315 h 9515"/>
              <a:gd name="T18" fmla="*/ 6832 w 6832"/>
              <a:gd name="T19" fmla="*/ 9515 h 9515"/>
              <a:gd name="T20" fmla="*/ 6632 w 6832"/>
              <a:gd name="T21" fmla="*/ 9515 h 9515"/>
              <a:gd name="T22" fmla="*/ 200 w 6832"/>
              <a:gd name="T23" fmla="*/ 9515 h 9515"/>
              <a:gd name="T24" fmla="*/ 0 w 6832"/>
              <a:gd name="T25" fmla="*/ 9515 h 9515"/>
              <a:gd name="T26" fmla="*/ 0 w 6832"/>
              <a:gd name="T27" fmla="*/ 9315 h 9515"/>
              <a:gd name="T28" fmla="*/ 0 w 6832"/>
              <a:gd name="T29" fmla="*/ 200 h 9515"/>
              <a:gd name="T30" fmla="*/ 0 w 6832"/>
              <a:gd name="T31" fmla="*/ 0 h 9515"/>
              <a:gd name="T32" fmla="*/ 200 w 6832"/>
              <a:gd name="T33" fmla="*/ 0 h 9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32" h="9515">
                <a:moveTo>
                  <a:pt x="200" y="0"/>
                </a:moveTo>
                <a:lnTo>
                  <a:pt x="3879" y="0"/>
                </a:lnTo>
                <a:lnTo>
                  <a:pt x="3879" y="400"/>
                </a:lnTo>
                <a:lnTo>
                  <a:pt x="400" y="400"/>
                </a:lnTo>
                <a:lnTo>
                  <a:pt x="400" y="9115"/>
                </a:lnTo>
                <a:lnTo>
                  <a:pt x="6432" y="9115"/>
                </a:lnTo>
                <a:lnTo>
                  <a:pt x="6432" y="2952"/>
                </a:lnTo>
                <a:lnTo>
                  <a:pt x="6832" y="2952"/>
                </a:lnTo>
                <a:lnTo>
                  <a:pt x="6832" y="9315"/>
                </a:lnTo>
                <a:lnTo>
                  <a:pt x="6832" y="9515"/>
                </a:lnTo>
                <a:lnTo>
                  <a:pt x="6632" y="9515"/>
                </a:lnTo>
                <a:lnTo>
                  <a:pt x="200" y="9515"/>
                </a:lnTo>
                <a:lnTo>
                  <a:pt x="0" y="9515"/>
                </a:lnTo>
                <a:lnTo>
                  <a:pt x="0" y="9315"/>
                </a:lnTo>
                <a:lnTo>
                  <a:pt x="0" y="200"/>
                </a:lnTo>
                <a:lnTo>
                  <a:pt x="0" y="0"/>
                </a:lnTo>
                <a:lnTo>
                  <a:pt x="200" y="0"/>
                </a:lnTo>
                <a:close/>
              </a:path>
            </a:pathLst>
          </a:custGeom>
          <a:solidFill>
            <a:srgbClr val="BE945A"/>
          </a:solidFill>
          <a:ln>
            <a:solidFill>
              <a:srgbClr val="BE945A"/>
            </a:solid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tx1">
                  <a:lumMod val="85000"/>
                  <a:lumOff val="15000"/>
                </a:schemeClr>
              </a:solidFill>
              <a:effectLst/>
              <a:uLnTx/>
              <a:uFillTx/>
              <a:cs typeface="+mn-ea"/>
              <a:sym typeface="+mn-lt"/>
            </a:endParaRPr>
          </a:p>
        </p:txBody>
      </p:sp>
      <p:sp>
        <p:nvSpPr>
          <p:cNvPr id="18" name="矩形 17"/>
          <p:cNvSpPr/>
          <p:nvPr/>
        </p:nvSpPr>
        <p:spPr>
          <a:xfrm>
            <a:off x="4006041" y="4845910"/>
            <a:ext cx="839691" cy="651388"/>
          </a:xfrm>
          <a:prstGeom prst="rect">
            <a:avLst/>
          </a:prstGeom>
          <a:noFill/>
          <a:ln w="666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cs typeface="+mn-ea"/>
              <a:sym typeface="+mn-lt"/>
            </a:endParaRPr>
          </a:p>
        </p:txBody>
      </p:sp>
      <p:sp>
        <p:nvSpPr>
          <p:cNvPr id="19" name="文本框 18"/>
          <p:cNvSpPr txBox="1"/>
          <p:nvPr/>
        </p:nvSpPr>
        <p:spPr>
          <a:xfrm>
            <a:off x="7182611" y="4204394"/>
            <a:ext cx="3179416" cy="784830"/>
          </a:xfrm>
          <a:prstGeom prst="rect">
            <a:avLst/>
          </a:prstGeom>
          <a:noFill/>
        </p:spPr>
        <p:txBody>
          <a:bodyPr wrap="square" rtlCol="0">
            <a:spAutoFit/>
          </a:bodyPr>
          <a:lstStyle/>
          <a:p>
            <a:pPr algn="just">
              <a:lnSpc>
                <a:spcPct val="150000"/>
              </a:lnSpc>
            </a:pPr>
            <a:r>
              <a:rPr kumimoji="1" lang="zh-CN" altLang="en-US" sz="1000" dirty="0">
                <a:solidFill>
                  <a:schemeClr val="tx1">
                    <a:lumMod val="85000"/>
                    <a:lumOff val="15000"/>
                  </a:schemeClr>
                </a:solidFill>
                <a:cs typeface="+mn-ea"/>
                <a:sym typeface="+mn-lt"/>
              </a:rPr>
              <a:t>点击此处输入相关文本内容点击此处输入相关文本内容点击此处输入相关文本内容点击此处输入相关文本内容</a:t>
            </a:r>
            <a:endParaRPr kumimoji="1" lang="zh-CN" altLang="en-US" sz="1000" dirty="0">
              <a:solidFill>
                <a:schemeClr val="tx1">
                  <a:lumMod val="85000"/>
                  <a:lumOff val="15000"/>
                </a:schemeClr>
              </a:solidFill>
              <a:cs typeface="+mn-ea"/>
              <a:sym typeface="+mn-lt"/>
            </a:endParaRPr>
          </a:p>
        </p:txBody>
      </p:sp>
      <p:sp>
        <p:nvSpPr>
          <p:cNvPr id="20" name="文本框 19"/>
          <p:cNvSpPr txBox="1"/>
          <p:nvPr/>
        </p:nvSpPr>
        <p:spPr>
          <a:xfrm>
            <a:off x="7083551" y="3017377"/>
            <a:ext cx="4048096" cy="1200329"/>
          </a:xfrm>
          <a:prstGeom prst="rect">
            <a:avLst/>
          </a:prstGeom>
          <a:noFill/>
        </p:spPr>
        <p:txBody>
          <a:bodyPr wrap="square" rtlCol="0">
            <a:spAutoFit/>
          </a:bodyPr>
          <a:lstStyle/>
          <a:p>
            <a:r>
              <a:rPr lang="zh-CN" altLang="en-US" sz="7200" dirty="0">
                <a:solidFill>
                  <a:schemeClr val="tx1">
                    <a:lumMod val="85000"/>
                    <a:lumOff val="15000"/>
                  </a:schemeClr>
                </a:solidFill>
                <a:cs typeface="+mn-ea"/>
                <a:sym typeface="+mn-lt"/>
              </a:rPr>
              <a:t>工作概述</a:t>
            </a:r>
            <a:endParaRPr lang="zh-CN" altLang="en-US" sz="7200" dirty="0">
              <a:solidFill>
                <a:schemeClr val="tx1">
                  <a:lumMod val="85000"/>
                  <a:lumOff val="15000"/>
                </a:schemeClr>
              </a:solidFill>
              <a:cs typeface="+mn-ea"/>
              <a:sym typeface="+mn-lt"/>
            </a:endParaRPr>
          </a:p>
        </p:txBody>
      </p:sp>
      <p:sp>
        <p:nvSpPr>
          <p:cNvPr id="2" name="文本框 1"/>
          <p:cNvSpPr txBox="1"/>
          <p:nvPr/>
        </p:nvSpPr>
        <p:spPr>
          <a:xfrm>
            <a:off x="9250532" y="399495"/>
            <a:ext cx="1589103"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strips(upRight)">
                                      <p:cBhvr>
                                        <p:cTn id="7" dur="750"/>
                                        <p:tgtEl>
                                          <p:spTgt spid="17"/>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par>
                                <p:cTn id="14" presetID="63" presetClass="path" presetSubtype="0" accel="50000" decel="50000" fill="hold" grpId="1" nodeType="withEffect">
                                  <p:stCondLst>
                                    <p:cond delay="0"/>
                                  </p:stCondLst>
                                  <p:childTnLst>
                                    <p:animMotion origin="layout" path="M -1.45833E-6 -3.7037E-6 L 0.25 -3.7037E-6 " pathEditMode="relative" rAng="0" ptsTypes="AA">
                                      <p:cBhvr>
                                        <p:cTn id="15" dur="1000" spd="-100000" fill="hold"/>
                                        <p:tgtEl>
                                          <p:spTgt spid="16"/>
                                        </p:tgtEl>
                                        <p:attrNameLst>
                                          <p:attrName>ppt_x</p:attrName>
                                          <p:attrName>ppt_y</p:attrName>
                                        </p:attrNameLst>
                                      </p:cBhvr>
                                      <p:rCtr x="12500" y="0"/>
                                    </p:animMotion>
                                  </p:childTnLst>
                                </p:cTn>
                              </p:par>
                            </p:childTnLst>
                          </p:cTn>
                        </p:par>
                        <p:par>
                          <p:cTn id="16" fill="hold">
                            <p:stCondLst>
                              <p:cond delay="1500"/>
                            </p:stCondLst>
                            <p:childTnLst>
                              <p:par>
                                <p:cTn id="17" presetID="21" presetClass="entr" presetSubtype="1"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heel(1)">
                                      <p:cBhvr>
                                        <p:cTn id="19" dur="2000"/>
                                        <p:tgtEl>
                                          <p:spTgt spid="1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par>
                          <p:cTn id="23" fill="hold">
                            <p:stCondLst>
                              <p:cond delay="3500"/>
                            </p:stCondLst>
                            <p:childTnLst>
                              <p:par>
                                <p:cTn id="24" presetID="2" presetClass="entr" presetSubtype="4"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additive="base">
                                        <p:cTn id="26" dur="500" fill="hold"/>
                                        <p:tgtEl>
                                          <p:spTgt spid="19"/>
                                        </p:tgtEl>
                                        <p:attrNameLst>
                                          <p:attrName>ppt_x</p:attrName>
                                        </p:attrNameLst>
                                      </p:cBhvr>
                                      <p:tavLst>
                                        <p:tav tm="0">
                                          <p:val>
                                            <p:strVal val="#ppt_x"/>
                                          </p:val>
                                        </p:tav>
                                        <p:tav tm="100000">
                                          <p:val>
                                            <p:strVal val="#ppt_x"/>
                                          </p:val>
                                        </p:tav>
                                      </p:tavLst>
                                    </p:anim>
                                    <p:anim calcmode="lin" valueType="num">
                                      <p:cBhvr additive="base">
                                        <p:cTn id="2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6" grpId="1"/>
      <p:bldP spid="17" grpId="0" animBg="1"/>
      <p:bldP spid="18" grpId="0" animBg="1"/>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图片 22"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cxnSp>
        <p:nvCxnSpPr>
          <p:cNvPr id="4" name="千图设计师MC：ID 29795607库_直接连接符 3"/>
          <p:cNvCxnSpPr/>
          <p:nvPr>
            <p:custDataLst>
              <p:tags r:id="rId2"/>
            </p:custDataLst>
          </p:nvPr>
        </p:nvCxnSpPr>
        <p:spPr>
          <a:xfrm>
            <a:off x="11229285" y="3200515"/>
            <a:ext cx="0" cy="104622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 name="千图设计师MC：ID 29795607库_直接连接符 4"/>
          <p:cNvCxnSpPr/>
          <p:nvPr>
            <p:custDataLst>
              <p:tags r:id="rId3"/>
            </p:custDataLst>
          </p:nvPr>
        </p:nvCxnSpPr>
        <p:spPr>
          <a:xfrm>
            <a:off x="952844" y="1461493"/>
            <a:ext cx="3016" cy="279449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 name="千图设计师MC：ID 29795607库_直接连接符 5"/>
          <p:cNvCxnSpPr/>
          <p:nvPr>
            <p:custDataLst>
              <p:tags r:id="rId4"/>
            </p:custDataLst>
          </p:nvPr>
        </p:nvCxnSpPr>
        <p:spPr>
          <a:xfrm flipH="1">
            <a:off x="2941679" y="1461493"/>
            <a:ext cx="12053" cy="279449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 name="千图设计师MC：ID 29795607库_直接连接符 6"/>
          <p:cNvCxnSpPr/>
          <p:nvPr>
            <p:custDataLst>
              <p:tags r:id="rId5"/>
            </p:custDataLst>
          </p:nvPr>
        </p:nvCxnSpPr>
        <p:spPr>
          <a:xfrm flipH="1">
            <a:off x="5042810" y="2260111"/>
            <a:ext cx="9957" cy="199587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 name="千图设计师MC：ID 29795607库_直接连接符 7"/>
          <p:cNvCxnSpPr/>
          <p:nvPr>
            <p:custDataLst>
              <p:tags r:id="rId6"/>
            </p:custDataLst>
          </p:nvPr>
        </p:nvCxnSpPr>
        <p:spPr>
          <a:xfrm>
            <a:off x="7144118" y="2662764"/>
            <a:ext cx="1" cy="163127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 name="千图设计师MC：ID 29795607库_直接连接符 8"/>
          <p:cNvCxnSpPr/>
          <p:nvPr>
            <p:custDataLst>
              <p:tags r:id="rId7"/>
            </p:custDataLst>
          </p:nvPr>
        </p:nvCxnSpPr>
        <p:spPr>
          <a:xfrm>
            <a:off x="9239619" y="3143194"/>
            <a:ext cx="0" cy="115084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 name="千图设计师MC：ID 29795607库_矩形 9"/>
          <p:cNvSpPr/>
          <p:nvPr>
            <p:custDataLst>
              <p:tags r:id="rId8"/>
            </p:custDataLst>
          </p:nvPr>
        </p:nvSpPr>
        <p:spPr>
          <a:xfrm>
            <a:off x="955859" y="4091895"/>
            <a:ext cx="3386493" cy="230909"/>
          </a:xfrm>
          <a:prstGeom prst="rect">
            <a:avLst/>
          </a:prstGeom>
          <a:solidFill>
            <a:schemeClr val="accent3">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fontScale="92500" lnSpcReduction="200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white"/>
                </a:solidFill>
                <a:effectLst/>
                <a:uLnTx/>
                <a:uFillTx/>
                <a:cs typeface="+mn-ea"/>
                <a:sym typeface="+mn-lt"/>
              </a:rPr>
              <a:t>关键词</a:t>
            </a:r>
            <a:endParaRPr kumimoji="0" lang="zh-CN" altLang="en-US" sz="1200" b="0" i="0" u="none" strike="noStrike" kern="1200" cap="none" spc="0" normalizeH="0" baseline="0" noProof="0" dirty="0">
              <a:ln>
                <a:noFill/>
              </a:ln>
              <a:solidFill>
                <a:prstClr val="white"/>
              </a:solidFill>
              <a:effectLst/>
              <a:uLnTx/>
              <a:uFillTx/>
              <a:cs typeface="+mn-ea"/>
              <a:sym typeface="+mn-lt"/>
            </a:endParaRPr>
          </a:p>
        </p:txBody>
      </p:sp>
      <p:sp>
        <p:nvSpPr>
          <p:cNvPr id="11" name="千图设计师MC：ID 29795607库_矩形 10"/>
          <p:cNvSpPr/>
          <p:nvPr>
            <p:custDataLst>
              <p:tags r:id="rId9"/>
            </p:custDataLst>
          </p:nvPr>
        </p:nvSpPr>
        <p:spPr>
          <a:xfrm>
            <a:off x="4401442" y="4091895"/>
            <a:ext cx="3386493" cy="23090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fontScale="92500" lnSpcReduction="200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prstClr val="white"/>
                </a:solidFill>
                <a:effectLst/>
                <a:uLnTx/>
                <a:uFillTx/>
                <a:cs typeface="+mn-ea"/>
                <a:sym typeface="+mn-lt"/>
              </a:rPr>
              <a:t>关键词</a:t>
            </a:r>
            <a:endParaRPr kumimoji="0" lang="zh-CN" altLang="en-US" sz="1200" b="0" i="0" u="none" strike="noStrike" kern="1200" cap="none" spc="0" normalizeH="0" baseline="0" noProof="0" dirty="0">
              <a:ln>
                <a:noFill/>
              </a:ln>
              <a:solidFill>
                <a:prstClr val="white"/>
              </a:solidFill>
              <a:effectLst/>
              <a:uLnTx/>
              <a:uFillTx/>
              <a:cs typeface="+mn-ea"/>
              <a:sym typeface="+mn-lt"/>
            </a:endParaRPr>
          </a:p>
        </p:txBody>
      </p:sp>
      <p:sp>
        <p:nvSpPr>
          <p:cNvPr id="12" name="千图设计师MC：ID 29795607库_矩形 11"/>
          <p:cNvSpPr/>
          <p:nvPr>
            <p:custDataLst>
              <p:tags r:id="rId10"/>
            </p:custDataLst>
          </p:nvPr>
        </p:nvSpPr>
        <p:spPr>
          <a:xfrm>
            <a:off x="7851643" y="4091895"/>
            <a:ext cx="3381876" cy="230909"/>
          </a:xfrm>
          <a:prstGeom prst="rect">
            <a:avLst/>
          </a:prstGeom>
          <a:solidFill>
            <a:schemeClr val="accent3">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fontScale="92500" lnSpcReduction="200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a:ln>
                  <a:noFill/>
                </a:ln>
                <a:solidFill>
                  <a:prstClr val="white"/>
                </a:solidFill>
                <a:effectLst/>
                <a:uLnTx/>
                <a:uFillTx/>
                <a:cs typeface="+mn-ea"/>
                <a:sym typeface="+mn-lt"/>
              </a:rPr>
              <a:t>关键词</a:t>
            </a:r>
            <a:endParaRPr kumimoji="0" lang="zh-CN" altLang="en-US" sz="1200" b="0" i="0" u="none" strike="noStrike" kern="1200" cap="none" spc="0" normalizeH="0" baseline="0" noProof="0">
              <a:ln>
                <a:noFill/>
              </a:ln>
              <a:solidFill>
                <a:prstClr val="white"/>
              </a:solidFill>
              <a:effectLst/>
              <a:uLnTx/>
              <a:uFillTx/>
              <a:cs typeface="+mn-ea"/>
              <a:sym typeface="+mn-lt"/>
            </a:endParaRPr>
          </a:p>
        </p:txBody>
      </p:sp>
      <p:sp>
        <p:nvSpPr>
          <p:cNvPr id="13" name="千图设计师MC：ID 29795607库_Arrow: Pentagon 13"/>
          <p:cNvSpPr/>
          <p:nvPr>
            <p:custDataLst>
              <p:tags r:id="rId11"/>
            </p:custDataLst>
          </p:nvPr>
        </p:nvSpPr>
        <p:spPr>
          <a:xfrm>
            <a:off x="952844" y="1461493"/>
            <a:ext cx="2493080" cy="301091"/>
          </a:xfrm>
          <a:prstGeom prst="homePlat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lnSpcReduction="100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white"/>
                </a:solidFill>
                <a:effectLst/>
                <a:uLnTx/>
                <a:uFillTx/>
                <a:cs typeface="+mn-ea"/>
                <a:sym typeface="+mn-lt"/>
              </a:rPr>
              <a:t>输入标题文本</a:t>
            </a:r>
            <a:endParaRPr kumimoji="0" lang="zh-CN" altLang="en-US" sz="1400" b="0" i="0" u="none" strike="noStrike" kern="1200" cap="none" spc="0" normalizeH="0" baseline="0" noProof="0" dirty="0">
              <a:ln>
                <a:noFill/>
              </a:ln>
              <a:solidFill>
                <a:prstClr val="white"/>
              </a:solidFill>
              <a:effectLst/>
              <a:uLnTx/>
              <a:uFillTx/>
              <a:cs typeface="+mn-ea"/>
              <a:sym typeface="+mn-lt"/>
            </a:endParaRPr>
          </a:p>
        </p:txBody>
      </p:sp>
      <p:sp>
        <p:nvSpPr>
          <p:cNvPr id="14" name="千图设计师MC：ID 29795607库_Arrow: Pentagon 14"/>
          <p:cNvSpPr/>
          <p:nvPr>
            <p:custDataLst>
              <p:tags r:id="rId12"/>
            </p:custDataLst>
          </p:nvPr>
        </p:nvSpPr>
        <p:spPr>
          <a:xfrm>
            <a:off x="2490845" y="1845122"/>
            <a:ext cx="1979555" cy="301091"/>
          </a:xfrm>
          <a:prstGeom prst="homePlat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lnSpcReduction="100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white"/>
                </a:solidFill>
                <a:effectLst/>
                <a:uLnTx/>
                <a:uFillTx/>
                <a:cs typeface="+mn-ea"/>
                <a:sym typeface="+mn-lt"/>
              </a:rPr>
              <a:t>输入标题文本</a:t>
            </a:r>
            <a:endParaRPr kumimoji="0" lang="zh-CN" altLang="en-US" sz="1400" b="0" i="0" u="none" strike="noStrike" kern="1200" cap="none" spc="0" normalizeH="0" baseline="0" noProof="0" dirty="0">
              <a:ln>
                <a:noFill/>
              </a:ln>
              <a:solidFill>
                <a:prstClr val="white"/>
              </a:solidFill>
              <a:effectLst/>
              <a:uLnTx/>
              <a:uFillTx/>
              <a:cs typeface="+mn-ea"/>
              <a:sym typeface="+mn-lt"/>
            </a:endParaRPr>
          </a:p>
        </p:txBody>
      </p:sp>
      <p:sp>
        <p:nvSpPr>
          <p:cNvPr id="15" name="千图设计师MC：ID 29795607库_Arrow: Pentagon 15"/>
          <p:cNvSpPr/>
          <p:nvPr>
            <p:custDataLst>
              <p:tags r:id="rId13"/>
            </p:custDataLst>
          </p:nvPr>
        </p:nvSpPr>
        <p:spPr>
          <a:xfrm>
            <a:off x="2490845" y="2260110"/>
            <a:ext cx="4653273" cy="301091"/>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lnSpcReduction="100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white"/>
                </a:solidFill>
                <a:effectLst/>
                <a:uLnTx/>
                <a:uFillTx/>
                <a:cs typeface="+mn-ea"/>
                <a:sym typeface="+mn-lt"/>
              </a:rPr>
              <a:t>输入标题文本</a:t>
            </a:r>
            <a:endParaRPr kumimoji="0" lang="zh-CN" altLang="en-US" sz="1400" b="0" i="0" u="none" strike="noStrike" kern="1200" cap="none" spc="0" normalizeH="0" baseline="0" noProof="0" dirty="0">
              <a:ln>
                <a:noFill/>
              </a:ln>
              <a:solidFill>
                <a:prstClr val="white"/>
              </a:solidFill>
              <a:effectLst/>
              <a:uLnTx/>
              <a:uFillTx/>
              <a:cs typeface="+mn-ea"/>
              <a:sym typeface="+mn-lt"/>
            </a:endParaRPr>
          </a:p>
        </p:txBody>
      </p:sp>
      <p:sp>
        <p:nvSpPr>
          <p:cNvPr id="16" name="千图设计师MC：ID 29795607库_Arrow: Pentagon 16"/>
          <p:cNvSpPr/>
          <p:nvPr>
            <p:custDataLst>
              <p:tags r:id="rId14"/>
            </p:custDataLst>
          </p:nvPr>
        </p:nvSpPr>
        <p:spPr>
          <a:xfrm>
            <a:off x="4586346" y="2662764"/>
            <a:ext cx="3785495" cy="301091"/>
          </a:xfrm>
          <a:prstGeom prst="homePlat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lnSpcReduction="100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white"/>
                </a:solidFill>
                <a:effectLst/>
                <a:uLnTx/>
                <a:uFillTx/>
                <a:cs typeface="+mn-ea"/>
                <a:sym typeface="+mn-lt"/>
              </a:rPr>
              <a:t>输入标题文本</a:t>
            </a:r>
            <a:endParaRPr kumimoji="0" lang="zh-CN" altLang="en-US" sz="1400" b="0" i="0" u="none" strike="noStrike" kern="1200" cap="none" spc="0" normalizeH="0" baseline="0" noProof="0" dirty="0">
              <a:ln>
                <a:noFill/>
              </a:ln>
              <a:solidFill>
                <a:prstClr val="white"/>
              </a:solidFill>
              <a:effectLst/>
              <a:uLnTx/>
              <a:uFillTx/>
              <a:cs typeface="+mn-ea"/>
              <a:sym typeface="+mn-lt"/>
            </a:endParaRPr>
          </a:p>
        </p:txBody>
      </p:sp>
      <p:sp>
        <p:nvSpPr>
          <p:cNvPr id="17" name="千图设计师MC：ID 29795607库_Arrow: Pentagon 17"/>
          <p:cNvSpPr/>
          <p:nvPr>
            <p:custDataLst>
              <p:tags r:id="rId15"/>
            </p:custDataLst>
          </p:nvPr>
        </p:nvSpPr>
        <p:spPr>
          <a:xfrm>
            <a:off x="6908603" y="3049446"/>
            <a:ext cx="4324916" cy="301091"/>
          </a:xfrm>
          <a:prstGeom prst="homePlat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lnSpcReduction="100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400" b="0" i="0" u="none" strike="noStrike" kern="1200" cap="none" spc="0" normalizeH="0" baseline="0" noProof="0" dirty="0">
                <a:ln>
                  <a:noFill/>
                </a:ln>
                <a:solidFill>
                  <a:prstClr val="white"/>
                </a:solidFill>
                <a:effectLst/>
                <a:uLnTx/>
                <a:uFillTx/>
                <a:cs typeface="+mn-ea"/>
                <a:sym typeface="+mn-lt"/>
              </a:rPr>
              <a:t>输入标题文本</a:t>
            </a:r>
            <a:endParaRPr kumimoji="0" lang="zh-CN" altLang="en-US" sz="1400" b="0" i="0" u="none" strike="noStrike" kern="1200" cap="none" spc="0" normalizeH="0" baseline="0" noProof="0" dirty="0">
              <a:ln>
                <a:noFill/>
              </a:ln>
              <a:solidFill>
                <a:prstClr val="white"/>
              </a:solidFill>
              <a:effectLst/>
              <a:uLnTx/>
              <a:uFillTx/>
              <a:cs typeface="+mn-ea"/>
              <a:sym typeface="+mn-lt"/>
            </a:endParaRPr>
          </a:p>
        </p:txBody>
      </p:sp>
      <p:sp>
        <p:nvSpPr>
          <p:cNvPr id="27" name="išľíďè"/>
          <p:cNvSpPr/>
          <p:nvPr/>
        </p:nvSpPr>
        <p:spPr bwMode="auto">
          <a:xfrm>
            <a:off x="1407457" y="5021643"/>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28" name="iSlíďè"/>
          <p:cNvSpPr txBox="1"/>
          <p:nvPr/>
        </p:nvSpPr>
        <p:spPr bwMode="auto">
          <a:xfrm>
            <a:off x="1748267" y="4687271"/>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kumimoji="0" lang="zh-CN" altLang="en-US" sz="1800" b="1" i="0" u="none" strike="noStrike" kern="1200" cap="none" spc="0" normalizeH="0" baseline="0" noProof="0" dirty="0">
                <a:ln>
                  <a:noFill/>
                </a:ln>
                <a:solidFill>
                  <a:srgbClr val="F8F8F8">
                    <a:lumMod val="10000"/>
                  </a:srgbClr>
                </a:solidFill>
                <a:effectLst/>
                <a:uLnTx/>
                <a:uFillTx/>
                <a:cs typeface="+mn-ea"/>
                <a:sym typeface="+mn-lt"/>
              </a:rPr>
              <a:t>阶段模板完成情况</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24" name="矩形 23"/>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5" name="矩形 24"/>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6" name="文本框 25"/>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工作概述</a:t>
            </a:r>
            <a:endParaRPr lang="zh-CN" altLang="en-US" sz="3600" dirty="0">
              <a:solidFill>
                <a:schemeClr val="tx1">
                  <a:lumMod val="85000"/>
                  <a:lumOff val="15000"/>
                </a:schemeClr>
              </a:solidFill>
              <a:cs typeface="+mn-ea"/>
              <a:sym typeface="+mn-lt"/>
            </a:endParaRPr>
          </a:p>
        </p:txBody>
      </p:sp>
      <p:sp>
        <p:nvSpPr>
          <p:cNvPr id="35" name="išľíďè"/>
          <p:cNvSpPr/>
          <p:nvPr/>
        </p:nvSpPr>
        <p:spPr bwMode="auto">
          <a:xfrm>
            <a:off x="4711957" y="5021643"/>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36" name="iSlíďè"/>
          <p:cNvSpPr txBox="1"/>
          <p:nvPr/>
        </p:nvSpPr>
        <p:spPr bwMode="auto">
          <a:xfrm>
            <a:off x="5052767" y="4687271"/>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kumimoji="0" lang="zh-CN" altLang="en-US" sz="1800" b="1" i="0" u="none" strike="noStrike" kern="1200" cap="none" spc="0" normalizeH="0" baseline="0" noProof="0" dirty="0">
                <a:ln>
                  <a:noFill/>
                </a:ln>
                <a:solidFill>
                  <a:srgbClr val="F8F8F8">
                    <a:lumMod val="10000"/>
                  </a:srgbClr>
                </a:solidFill>
                <a:effectLst/>
                <a:uLnTx/>
                <a:uFillTx/>
                <a:cs typeface="+mn-ea"/>
                <a:sym typeface="+mn-lt"/>
              </a:rPr>
              <a:t>阶段模板完成情况</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
        <p:nvSpPr>
          <p:cNvPr id="37" name="išľíďè"/>
          <p:cNvSpPr/>
          <p:nvPr/>
        </p:nvSpPr>
        <p:spPr bwMode="auto">
          <a:xfrm>
            <a:off x="8133375" y="5018569"/>
            <a:ext cx="253664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rgbClr val="F8F8F8">
                    <a:lumMod val="10000"/>
                  </a:srgb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rgbClr val="F8F8F8">
                  <a:lumMod val="10000"/>
                </a:srgbClr>
              </a:solidFill>
              <a:effectLst/>
              <a:uLnTx/>
              <a:uFillTx/>
              <a:cs typeface="+mn-ea"/>
              <a:sym typeface="+mn-lt"/>
            </a:endParaRPr>
          </a:p>
        </p:txBody>
      </p:sp>
      <p:sp>
        <p:nvSpPr>
          <p:cNvPr id="38" name="iSlíďè"/>
          <p:cNvSpPr txBox="1"/>
          <p:nvPr/>
        </p:nvSpPr>
        <p:spPr bwMode="auto">
          <a:xfrm>
            <a:off x="8474185" y="4684197"/>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lnSpc>
                <a:spcPct val="100000"/>
              </a:lnSpc>
              <a:spcBef>
                <a:spcPct val="0"/>
              </a:spcBef>
              <a:spcAft>
                <a:spcPts val="0"/>
              </a:spcAft>
              <a:buClrTx/>
              <a:buSzTx/>
              <a:buFontTx/>
              <a:buNone/>
              <a:defRPr/>
            </a:pPr>
            <a:r>
              <a:rPr kumimoji="0" lang="zh-CN" altLang="en-US" sz="1800" b="1" i="0" u="none" strike="noStrike" kern="1200" cap="none" spc="0" normalizeH="0" baseline="0" noProof="0" dirty="0">
                <a:ln>
                  <a:noFill/>
                </a:ln>
                <a:solidFill>
                  <a:srgbClr val="F8F8F8">
                    <a:lumMod val="10000"/>
                  </a:srgbClr>
                </a:solidFill>
                <a:effectLst/>
                <a:uLnTx/>
                <a:uFillTx/>
                <a:cs typeface="+mn-ea"/>
                <a:sym typeface="+mn-lt"/>
              </a:rPr>
              <a:t>阶段模板完成情况</a:t>
            </a:r>
            <a:endParaRPr kumimoji="0" lang="zh-CN" altLang="en-US" sz="1800" b="1" i="0" u="none" strike="noStrike" kern="1200" cap="none" spc="0" normalizeH="0" baseline="0" noProof="0" dirty="0">
              <a:ln>
                <a:noFill/>
              </a:ln>
              <a:solidFill>
                <a:srgbClr val="F8F8F8">
                  <a:lumMod val="10000"/>
                </a:srgbClr>
              </a:solidFill>
              <a:effectLst/>
              <a:uLnTx/>
              <a:uFillTx/>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down)">
                                      <p:cBhvr>
                                        <p:cTn id="7" dur="500"/>
                                        <p:tgtEl>
                                          <p:spTgt spid="28"/>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down)">
                                      <p:cBhvr>
                                        <p:cTn id="11" dur="500"/>
                                        <p:tgtEl>
                                          <p:spTgt spid="27"/>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heel(1)">
                                      <p:cBhvr>
                                        <p:cTn id="15" dur="2000"/>
                                        <p:tgtEl>
                                          <p:spTgt spid="24"/>
                                        </p:tgtEl>
                                      </p:cBhvr>
                                    </p:animEffect>
                                  </p:childTnLst>
                                </p:cTn>
                              </p:par>
                            </p:childTnLst>
                          </p:cTn>
                        </p:par>
                        <p:par>
                          <p:cTn id="16" fill="hold">
                            <p:stCondLst>
                              <p:cond delay="3000"/>
                            </p:stCondLst>
                            <p:childTnLst>
                              <p:par>
                                <p:cTn id="17" presetID="21"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heel(1)">
                                      <p:cBhvr>
                                        <p:cTn id="19" dur="2000"/>
                                        <p:tgtEl>
                                          <p:spTgt spid="25"/>
                                        </p:tgtEl>
                                      </p:cBhvr>
                                    </p:animEffect>
                                  </p:childTnLst>
                                </p:cTn>
                              </p:par>
                            </p:childTnLst>
                          </p:cTn>
                        </p:par>
                        <p:par>
                          <p:cTn id="20" fill="hold">
                            <p:stCondLst>
                              <p:cond delay="5000"/>
                            </p:stCondLst>
                            <p:childTnLst>
                              <p:par>
                                <p:cTn id="21" presetID="10" presetClass="entr" presetSubtype="0"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fade">
                                      <p:cBhvr>
                                        <p:cTn id="23" dur="500"/>
                                        <p:tgtEl>
                                          <p:spTgt spid="26"/>
                                        </p:tgtEl>
                                      </p:cBhvr>
                                    </p:animEffect>
                                  </p:childTnLst>
                                </p:cTn>
                              </p:par>
                            </p:childTnLst>
                          </p:cTn>
                        </p:par>
                        <p:par>
                          <p:cTn id="24" fill="hold">
                            <p:stCondLst>
                              <p:cond delay="5500"/>
                            </p:stCondLst>
                            <p:childTnLst>
                              <p:par>
                                <p:cTn id="25" presetID="22" presetClass="entr" presetSubtype="4" fill="hold" grpId="0" nodeType="after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wipe(down)">
                                      <p:cBhvr>
                                        <p:cTn id="27" dur="500"/>
                                        <p:tgtEl>
                                          <p:spTgt spid="36"/>
                                        </p:tgtEl>
                                      </p:cBhvr>
                                    </p:animEffect>
                                  </p:childTnLst>
                                </p:cTn>
                              </p:par>
                            </p:childTnLst>
                          </p:cTn>
                        </p:par>
                        <p:par>
                          <p:cTn id="28" fill="hold">
                            <p:stCondLst>
                              <p:cond delay="6000"/>
                            </p:stCondLst>
                            <p:childTnLst>
                              <p:par>
                                <p:cTn id="29" presetID="22" presetClass="entr" presetSubtype="4"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wipe(down)">
                                      <p:cBhvr>
                                        <p:cTn id="31" dur="500"/>
                                        <p:tgtEl>
                                          <p:spTgt spid="35"/>
                                        </p:tgtEl>
                                      </p:cBhvr>
                                    </p:animEffect>
                                  </p:childTnLst>
                                </p:cTn>
                              </p:par>
                            </p:childTnLst>
                          </p:cTn>
                        </p:par>
                        <p:par>
                          <p:cTn id="32" fill="hold">
                            <p:stCondLst>
                              <p:cond delay="6500"/>
                            </p:stCondLst>
                            <p:childTnLst>
                              <p:par>
                                <p:cTn id="33" presetID="22" presetClass="entr" presetSubtype="4"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wipe(down)">
                                      <p:cBhvr>
                                        <p:cTn id="35" dur="500"/>
                                        <p:tgtEl>
                                          <p:spTgt spid="38"/>
                                        </p:tgtEl>
                                      </p:cBhvr>
                                    </p:animEffect>
                                  </p:childTnLst>
                                </p:cTn>
                              </p:par>
                            </p:childTnLst>
                          </p:cTn>
                        </p:par>
                        <p:par>
                          <p:cTn id="36" fill="hold">
                            <p:stCondLst>
                              <p:cond delay="7000"/>
                            </p:stCondLst>
                            <p:childTnLst>
                              <p:par>
                                <p:cTn id="37" presetID="22" presetClass="entr" presetSubtype="4"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down)">
                                      <p:cBhvr>
                                        <p:cTn id="3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4" grpId="0" animBg="1"/>
      <p:bldP spid="25" grpId="0" animBg="1"/>
      <p:bldP spid="26" grpId="0"/>
      <p:bldP spid="35" grpId="0"/>
      <p:bldP spid="36" grpId="0"/>
      <p:bldP spid="37" grpId="0"/>
      <p:bldP spid="3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图片 52"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grpSp>
        <p:nvGrpSpPr>
          <p:cNvPr id="2" name="Group 1294"/>
          <p:cNvGrpSpPr/>
          <p:nvPr/>
        </p:nvGrpSpPr>
        <p:grpSpPr>
          <a:xfrm>
            <a:off x="2177856" y="1962139"/>
            <a:ext cx="530869" cy="530869"/>
            <a:chOff x="0" y="0"/>
            <a:chExt cx="1243363" cy="1243363"/>
          </a:xfrm>
        </p:grpSpPr>
        <p:sp>
          <p:nvSpPr>
            <p:cNvPr id="3" name="Shape 1290"/>
            <p:cNvSpPr/>
            <p:nvPr/>
          </p:nvSpPr>
          <p:spPr>
            <a:xfrm>
              <a:off x="0" y="0"/>
              <a:ext cx="1243364" cy="1243364"/>
            </a:xfrm>
            <a:prstGeom prst="rect">
              <a:avLst/>
            </a:prstGeom>
            <a:solidFill>
              <a:schemeClr val="accent1"/>
            </a:solidFill>
            <a:ln w="12700" cap="flat">
              <a:noFill/>
              <a:miter lim="400000"/>
            </a:ln>
            <a:effectLst/>
          </p:spPr>
          <p:txBody>
            <a:bodyPr wrap="square" lIns="67727" tIns="67727" rIns="67727" bIns="67727"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grpSp>
          <p:nvGrpSpPr>
            <p:cNvPr id="4" name="Group 1293"/>
            <p:cNvGrpSpPr/>
            <p:nvPr/>
          </p:nvGrpSpPr>
          <p:grpSpPr>
            <a:xfrm>
              <a:off x="374055" y="351222"/>
              <a:ext cx="495253" cy="540919"/>
              <a:chOff x="0" y="0"/>
              <a:chExt cx="495252" cy="540918"/>
            </a:xfrm>
          </p:grpSpPr>
          <p:sp>
            <p:nvSpPr>
              <p:cNvPr id="5" name="Shape 1291"/>
              <p:cNvSpPr/>
              <p:nvPr/>
            </p:nvSpPr>
            <p:spPr>
              <a:xfrm>
                <a:off x="107933" y="0"/>
                <a:ext cx="270131" cy="270131"/>
              </a:xfrm>
              <a:custGeom>
                <a:avLst/>
                <a:gdLst/>
                <a:ahLst/>
                <a:cxnLst>
                  <a:cxn ang="0">
                    <a:pos x="wd2" y="hd2"/>
                  </a:cxn>
                  <a:cxn ang="5400000">
                    <a:pos x="wd2" y="hd2"/>
                  </a:cxn>
                  <a:cxn ang="10800000">
                    <a:pos x="wd2" y="hd2"/>
                  </a:cxn>
                  <a:cxn ang="16200000">
                    <a:pos x="wd2" y="hd2"/>
                  </a:cxn>
                </a:cxnLst>
                <a:rect l="0" t="0" r="r" b="b"/>
                <a:pathLst>
                  <a:path w="21600" h="21600" extrusionOk="0">
                    <a:moveTo>
                      <a:pt x="3164" y="18436"/>
                    </a:moveTo>
                    <a:cubicBezTo>
                      <a:pt x="5273" y="20546"/>
                      <a:pt x="7818" y="21600"/>
                      <a:pt x="10800" y="21600"/>
                    </a:cubicBezTo>
                    <a:cubicBezTo>
                      <a:pt x="13782" y="21600"/>
                      <a:pt x="16327" y="20546"/>
                      <a:pt x="18436" y="18436"/>
                    </a:cubicBezTo>
                    <a:cubicBezTo>
                      <a:pt x="20546" y="16327"/>
                      <a:pt x="21600" y="13782"/>
                      <a:pt x="21600" y="10800"/>
                    </a:cubicBezTo>
                    <a:cubicBezTo>
                      <a:pt x="21600" y="7818"/>
                      <a:pt x="20546" y="5273"/>
                      <a:pt x="18436" y="3164"/>
                    </a:cubicBezTo>
                    <a:cubicBezTo>
                      <a:pt x="16327" y="1054"/>
                      <a:pt x="13782" y="0"/>
                      <a:pt x="10800" y="0"/>
                    </a:cubicBezTo>
                    <a:cubicBezTo>
                      <a:pt x="7818" y="0"/>
                      <a:pt x="5273" y="1055"/>
                      <a:pt x="3164" y="3164"/>
                    </a:cubicBezTo>
                    <a:cubicBezTo>
                      <a:pt x="1055" y="5273"/>
                      <a:pt x="0" y="7818"/>
                      <a:pt x="0" y="10800"/>
                    </a:cubicBezTo>
                    <a:cubicBezTo>
                      <a:pt x="0" y="13782"/>
                      <a:pt x="1055" y="16327"/>
                      <a:pt x="3164" y="18436"/>
                    </a:cubicBezTo>
                    <a:cubicBezTo>
                      <a:pt x="3164" y="18436"/>
                      <a:pt x="3164" y="18436"/>
                      <a:pt x="3164" y="18436"/>
                    </a:cubicBezTo>
                    <a:close/>
                  </a:path>
                </a:pathLst>
              </a:custGeom>
              <a:solidFill>
                <a:srgbClr val="FFFFFF"/>
              </a:solidFill>
              <a:ln w="12700" cap="flat">
                <a:noFill/>
                <a:miter lim="400000"/>
              </a:ln>
              <a:effectLst/>
            </p:spPr>
            <p:txBody>
              <a:bodyPr wrap="square" lIns="50795" tIns="50795" rIns="50795" bIns="50795"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sp>
            <p:nvSpPr>
              <p:cNvPr id="6" name="Shape 1292"/>
              <p:cNvSpPr/>
              <p:nvPr/>
            </p:nvSpPr>
            <p:spPr>
              <a:xfrm>
                <a:off x="0" y="248248"/>
                <a:ext cx="495253" cy="292671"/>
              </a:xfrm>
              <a:custGeom>
                <a:avLst/>
                <a:gdLst/>
                <a:ahLst/>
                <a:cxnLst>
                  <a:cxn ang="0">
                    <a:pos x="wd2" y="hd2"/>
                  </a:cxn>
                  <a:cxn ang="5400000">
                    <a:pos x="wd2" y="hd2"/>
                  </a:cxn>
                  <a:cxn ang="10800000">
                    <a:pos x="wd2" y="hd2"/>
                  </a:cxn>
                  <a:cxn ang="16200000">
                    <a:pos x="wd2" y="hd2"/>
                  </a:cxn>
                </a:cxnLst>
                <a:rect l="0" t="0" r="r" b="b"/>
                <a:pathLst>
                  <a:path w="21600" h="21600" extrusionOk="0">
                    <a:moveTo>
                      <a:pt x="21332" y="9360"/>
                    </a:moveTo>
                    <a:cubicBezTo>
                      <a:pt x="21225" y="8347"/>
                      <a:pt x="21089" y="7408"/>
                      <a:pt x="20925" y="6543"/>
                    </a:cubicBezTo>
                    <a:cubicBezTo>
                      <a:pt x="20761" y="5678"/>
                      <a:pt x="20542" y="4834"/>
                      <a:pt x="20266" y="4011"/>
                    </a:cubicBezTo>
                    <a:cubicBezTo>
                      <a:pt x="19989" y="3190"/>
                      <a:pt x="19673" y="2489"/>
                      <a:pt x="19314" y="1909"/>
                    </a:cubicBezTo>
                    <a:cubicBezTo>
                      <a:pt x="18957" y="1329"/>
                      <a:pt x="18519" y="867"/>
                      <a:pt x="18002" y="520"/>
                    </a:cubicBezTo>
                    <a:cubicBezTo>
                      <a:pt x="17487" y="175"/>
                      <a:pt x="16916" y="0"/>
                      <a:pt x="16292" y="0"/>
                    </a:cubicBezTo>
                    <a:cubicBezTo>
                      <a:pt x="16190" y="0"/>
                      <a:pt x="15970" y="187"/>
                      <a:pt x="15632" y="559"/>
                    </a:cubicBezTo>
                    <a:cubicBezTo>
                      <a:pt x="15295" y="931"/>
                      <a:pt x="14922" y="1348"/>
                      <a:pt x="14512" y="1805"/>
                    </a:cubicBezTo>
                    <a:cubicBezTo>
                      <a:pt x="14103" y="2264"/>
                      <a:pt x="13557" y="2680"/>
                      <a:pt x="12871" y="3051"/>
                    </a:cubicBezTo>
                    <a:cubicBezTo>
                      <a:pt x="12185" y="3423"/>
                      <a:pt x="11496" y="3610"/>
                      <a:pt x="10800" y="3610"/>
                    </a:cubicBezTo>
                    <a:cubicBezTo>
                      <a:pt x="10104" y="3610"/>
                      <a:pt x="9414" y="3423"/>
                      <a:pt x="8729" y="3051"/>
                    </a:cubicBezTo>
                    <a:cubicBezTo>
                      <a:pt x="8043" y="2680"/>
                      <a:pt x="7496" y="2264"/>
                      <a:pt x="7087" y="1805"/>
                    </a:cubicBezTo>
                    <a:cubicBezTo>
                      <a:pt x="6678" y="1348"/>
                      <a:pt x="6304" y="931"/>
                      <a:pt x="5967" y="559"/>
                    </a:cubicBezTo>
                    <a:cubicBezTo>
                      <a:pt x="5630" y="187"/>
                      <a:pt x="5410" y="0"/>
                      <a:pt x="5308" y="0"/>
                    </a:cubicBezTo>
                    <a:cubicBezTo>
                      <a:pt x="4684" y="0"/>
                      <a:pt x="4113" y="175"/>
                      <a:pt x="3597" y="520"/>
                    </a:cubicBezTo>
                    <a:cubicBezTo>
                      <a:pt x="3081" y="867"/>
                      <a:pt x="2643" y="1329"/>
                      <a:pt x="2286" y="1909"/>
                    </a:cubicBezTo>
                    <a:cubicBezTo>
                      <a:pt x="1927" y="2488"/>
                      <a:pt x="1611" y="3190"/>
                      <a:pt x="1334" y="4011"/>
                    </a:cubicBezTo>
                    <a:cubicBezTo>
                      <a:pt x="1058" y="4834"/>
                      <a:pt x="839" y="5678"/>
                      <a:pt x="675" y="6543"/>
                    </a:cubicBezTo>
                    <a:cubicBezTo>
                      <a:pt x="511" y="7408"/>
                      <a:pt x="375" y="8347"/>
                      <a:pt x="268" y="9360"/>
                    </a:cubicBezTo>
                    <a:cubicBezTo>
                      <a:pt x="161" y="10371"/>
                      <a:pt x="89" y="11314"/>
                      <a:pt x="53" y="12189"/>
                    </a:cubicBezTo>
                    <a:cubicBezTo>
                      <a:pt x="17" y="13063"/>
                      <a:pt x="0" y="13959"/>
                      <a:pt x="0" y="14877"/>
                    </a:cubicBezTo>
                    <a:cubicBezTo>
                      <a:pt x="0" y="16953"/>
                      <a:pt x="372" y="18593"/>
                      <a:pt x="1119" y="19795"/>
                    </a:cubicBezTo>
                    <a:cubicBezTo>
                      <a:pt x="1866" y="20998"/>
                      <a:pt x="2858" y="21600"/>
                      <a:pt x="4096" y="21600"/>
                    </a:cubicBezTo>
                    <a:lnTo>
                      <a:pt x="17504" y="21600"/>
                    </a:lnTo>
                    <a:cubicBezTo>
                      <a:pt x="18741" y="21600"/>
                      <a:pt x="19734" y="20998"/>
                      <a:pt x="20480" y="19795"/>
                    </a:cubicBezTo>
                    <a:cubicBezTo>
                      <a:pt x="21227" y="18593"/>
                      <a:pt x="21600" y="16953"/>
                      <a:pt x="21600" y="14877"/>
                    </a:cubicBezTo>
                    <a:cubicBezTo>
                      <a:pt x="21600" y="13959"/>
                      <a:pt x="21582" y="13063"/>
                      <a:pt x="21547" y="12189"/>
                    </a:cubicBezTo>
                    <a:cubicBezTo>
                      <a:pt x="21511" y="11314"/>
                      <a:pt x="21439" y="10371"/>
                      <a:pt x="21332" y="9360"/>
                    </a:cubicBezTo>
                    <a:cubicBezTo>
                      <a:pt x="21332" y="9360"/>
                      <a:pt x="21332" y="9360"/>
                      <a:pt x="21332" y="9360"/>
                    </a:cubicBezTo>
                    <a:close/>
                  </a:path>
                </a:pathLst>
              </a:custGeom>
              <a:solidFill>
                <a:srgbClr val="FFFFFF"/>
              </a:solidFill>
              <a:ln w="12700" cap="flat">
                <a:noFill/>
                <a:miter lim="400000"/>
              </a:ln>
              <a:effectLst/>
            </p:spPr>
            <p:txBody>
              <a:bodyPr wrap="square" lIns="50795" tIns="50795" rIns="50795" bIns="50795"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grpSp>
      </p:grpSp>
      <p:sp>
        <p:nvSpPr>
          <p:cNvPr id="7" name="Shape 1319"/>
          <p:cNvSpPr/>
          <p:nvPr/>
        </p:nvSpPr>
        <p:spPr>
          <a:xfrm flipV="1">
            <a:off x="2707155" y="2226623"/>
            <a:ext cx="1310979" cy="0"/>
          </a:xfrm>
          <a:prstGeom prst="line">
            <a:avLst/>
          </a:prstGeom>
          <a:ln w="12700">
            <a:solidFill>
              <a:schemeClr val="bg1">
                <a:lumMod val="65000"/>
              </a:schemeClr>
            </a:solidFill>
            <a:miter lim="400000"/>
            <a:tailEnd type="triangle"/>
          </a:ln>
        </p:spPr>
        <p:txBody>
          <a:bodyPr lIns="50795" tIns="50795" rIns="50795" bIns="50795" anchor="ctr"/>
          <a:lstStyle/>
          <a:p>
            <a:pPr lvl="0">
              <a:defRPr sz="3200">
                <a:solidFill>
                  <a:srgbClr val="000000"/>
                </a:solidFill>
                <a:latin typeface="+mn-lt"/>
                <a:ea typeface="+mn-ea"/>
                <a:cs typeface="+mn-cs"/>
                <a:sym typeface="Helvetica Light"/>
              </a:defRPr>
            </a:pPr>
            <a:endParaRPr sz="4265">
              <a:cs typeface="+mn-ea"/>
              <a:sym typeface="+mn-lt"/>
            </a:endParaRPr>
          </a:p>
        </p:txBody>
      </p:sp>
      <p:sp>
        <p:nvSpPr>
          <p:cNvPr id="8" name="Shape 1320"/>
          <p:cNvSpPr/>
          <p:nvPr/>
        </p:nvSpPr>
        <p:spPr>
          <a:xfrm flipV="1">
            <a:off x="4810824" y="2226623"/>
            <a:ext cx="1310979" cy="0"/>
          </a:xfrm>
          <a:prstGeom prst="line">
            <a:avLst/>
          </a:prstGeom>
          <a:ln w="12700">
            <a:solidFill>
              <a:schemeClr val="bg1">
                <a:lumMod val="65000"/>
              </a:schemeClr>
            </a:solidFill>
            <a:miter lim="400000"/>
            <a:tailEnd type="triangle"/>
          </a:ln>
        </p:spPr>
        <p:txBody>
          <a:bodyPr lIns="50795" tIns="50795" rIns="50795" bIns="50795" anchor="ctr"/>
          <a:lstStyle/>
          <a:p>
            <a:pPr lvl="0">
              <a:defRPr sz="3200">
                <a:solidFill>
                  <a:srgbClr val="000000"/>
                </a:solidFill>
                <a:latin typeface="+mn-lt"/>
                <a:ea typeface="+mn-ea"/>
                <a:cs typeface="+mn-cs"/>
                <a:sym typeface="Helvetica Light"/>
              </a:defRPr>
            </a:pPr>
            <a:endParaRPr sz="4265">
              <a:cs typeface="+mn-ea"/>
              <a:sym typeface="+mn-lt"/>
            </a:endParaRPr>
          </a:p>
        </p:txBody>
      </p:sp>
      <p:sp>
        <p:nvSpPr>
          <p:cNvPr id="9" name="Shape 1321"/>
          <p:cNvSpPr/>
          <p:nvPr/>
        </p:nvSpPr>
        <p:spPr>
          <a:xfrm flipV="1">
            <a:off x="6914497" y="2226623"/>
            <a:ext cx="1310979" cy="0"/>
          </a:xfrm>
          <a:prstGeom prst="line">
            <a:avLst/>
          </a:prstGeom>
          <a:ln w="12700">
            <a:solidFill>
              <a:schemeClr val="bg1">
                <a:lumMod val="65000"/>
              </a:schemeClr>
            </a:solidFill>
            <a:miter lim="400000"/>
            <a:tailEnd type="triangle"/>
          </a:ln>
        </p:spPr>
        <p:txBody>
          <a:bodyPr lIns="50795" tIns="50795" rIns="50795" bIns="50795" anchor="ctr"/>
          <a:lstStyle/>
          <a:p>
            <a:pPr lvl="0">
              <a:defRPr sz="3200">
                <a:solidFill>
                  <a:srgbClr val="000000"/>
                </a:solidFill>
                <a:latin typeface="+mn-lt"/>
                <a:ea typeface="+mn-ea"/>
                <a:cs typeface="+mn-cs"/>
                <a:sym typeface="Helvetica Light"/>
              </a:defRPr>
            </a:pPr>
            <a:endParaRPr sz="4265">
              <a:cs typeface="+mn-ea"/>
              <a:sym typeface="+mn-lt"/>
            </a:endParaRPr>
          </a:p>
        </p:txBody>
      </p:sp>
      <p:sp>
        <p:nvSpPr>
          <p:cNvPr id="10" name="Shape 1322"/>
          <p:cNvSpPr/>
          <p:nvPr/>
        </p:nvSpPr>
        <p:spPr>
          <a:xfrm flipH="1">
            <a:off x="2972117" y="4508817"/>
            <a:ext cx="1310979" cy="0"/>
          </a:xfrm>
          <a:prstGeom prst="line">
            <a:avLst/>
          </a:prstGeom>
          <a:ln w="12700">
            <a:solidFill>
              <a:schemeClr val="bg1">
                <a:lumMod val="65000"/>
              </a:schemeClr>
            </a:solidFill>
            <a:miter lim="400000"/>
            <a:tailEnd type="triangle"/>
          </a:ln>
        </p:spPr>
        <p:txBody>
          <a:bodyPr lIns="50795" tIns="50795" rIns="50795" bIns="50795" anchor="ctr"/>
          <a:lstStyle/>
          <a:p>
            <a:pPr lvl="0">
              <a:defRPr sz="3200">
                <a:solidFill>
                  <a:srgbClr val="000000"/>
                </a:solidFill>
                <a:latin typeface="+mn-lt"/>
                <a:ea typeface="+mn-ea"/>
                <a:cs typeface="+mn-cs"/>
                <a:sym typeface="Helvetica Light"/>
              </a:defRPr>
            </a:pPr>
            <a:endParaRPr sz="4265">
              <a:cs typeface="+mn-ea"/>
              <a:sym typeface="+mn-lt"/>
            </a:endParaRPr>
          </a:p>
        </p:txBody>
      </p:sp>
      <p:sp>
        <p:nvSpPr>
          <p:cNvPr id="11" name="Shape 1323"/>
          <p:cNvSpPr/>
          <p:nvPr/>
        </p:nvSpPr>
        <p:spPr>
          <a:xfrm flipH="1">
            <a:off x="5075788" y="4508817"/>
            <a:ext cx="1310979" cy="0"/>
          </a:xfrm>
          <a:prstGeom prst="line">
            <a:avLst/>
          </a:prstGeom>
          <a:ln w="12700">
            <a:solidFill>
              <a:schemeClr val="bg1">
                <a:lumMod val="65000"/>
              </a:schemeClr>
            </a:solidFill>
            <a:miter lim="400000"/>
            <a:tailEnd type="triangle"/>
          </a:ln>
        </p:spPr>
        <p:txBody>
          <a:bodyPr lIns="50795" tIns="50795" rIns="50795" bIns="50795" anchor="ctr"/>
          <a:lstStyle/>
          <a:p>
            <a:pPr lvl="0">
              <a:defRPr sz="3200">
                <a:solidFill>
                  <a:srgbClr val="000000"/>
                </a:solidFill>
                <a:latin typeface="+mn-lt"/>
                <a:ea typeface="+mn-ea"/>
                <a:cs typeface="+mn-cs"/>
                <a:sym typeface="Helvetica Light"/>
              </a:defRPr>
            </a:pPr>
            <a:endParaRPr sz="4265">
              <a:cs typeface="+mn-ea"/>
              <a:sym typeface="+mn-lt"/>
            </a:endParaRPr>
          </a:p>
        </p:txBody>
      </p:sp>
      <p:sp>
        <p:nvSpPr>
          <p:cNvPr id="12" name="Shape 1324"/>
          <p:cNvSpPr/>
          <p:nvPr/>
        </p:nvSpPr>
        <p:spPr>
          <a:xfrm flipH="1">
            <a:off x="7179459" y="4508817"/>
            <a:ext cx="1309411" cy="0"/>
          </a:xfrm>
          <a:prstGeom prst="line">
            <a:avLst/>
          </a:prstGeom>
          <a:ln w="12700">
            <a:solidFill>
              <a:schemeClr val="bg1">
                <a:lumMod val="65000"/>
              </a:schemeClr>
            </a:solidFill>
            <a:miter lim="400000"/>
            <a:tailEnd type="triangle"/>
          </a:ln>
        </p:spPr>
        <p:txBody>
          <a:bodyPr lIns="50795" tIns="50795" rIns="50795" bIns="50795" anchor="ctr"/>
          <a:lstStyle/>
          <a:p>
            <a:pPr lvl="0">
              <a:defRPr sz="3200">
                <a:solidFill>
                  <a:srgbClr val="000000"/>
                </a:solidFill>
                <a:latin typeface="+mn-lt"/>
                <a:ea typeface="+mn-ea"/>
                <a:cs typeface="+mn-cs"/>
                <a:sym typeface="Helvetica Light"/>
              </a:defRPr>
            </a:pPr>
            <a:endParaRPr sz="4265">
              <a:cs typeface="+mn-ea"/>
              <a:sym typeface="+mn-lt"/>
            </a:endParaRPr>
          </a:p>
        </p:txBody>
      </p:sp>
      <p:sp>
        <p:nvSpPr>
          <p:cNvPr id="13" name="Shape 1325"/>
          <p:cNvSpPr/>
          <p:nvPr/>
        </p:nvSpPr>
        <p:spPr>
          <a:xfrm flipV="1">
            <a:off x="9017426" y="2226623"/>
            <a:ext cx="1608869" cy="0"/>
          </a:xfrm>
          <a:prstGeom prst="line">
            <a:avLst/>
          </a:prstGeom>
          <a:ln w="12700">
            <a:solidFill>
              <a:schemeClr val="bg1">
                <a:lumMod val="65000"/>
              </a:schemeClr>
            </a:solidFill>
            <a:miter lim="400000"/>
          </a:ln>
        </p:spPr>
        <p:txBody>
          <a:bodyPr lIns="50795" tIns="50795" rIns="50795" bIns="50795" anchor="ctr"/>
          <a:lstStyle/>
          <a:p>
            <a:pPr lvl="0">
              <a:defRPr sz="3200">
                <a:solidFill>
                  <a:srgbClr val="000000"/>
                </a:solidFill>
                <a:latin typeface="+mn-lt"/>
                <a:ea typeface="+mn-ea"/>
                <a:cs typeface="+mn-cs"/>
                <a:sym typeface="Helvetica Light"/>
              </a:defRPr>
            </a:pPr>
            <a:endParaRPr sz="4265">
              <a:cs typeface="+mn-ea"/>
              <a:sym typeface="+mn-lt"/>
            </a:endParaRPr>
          </a:p>
        </p:txBody>
      </p:sp>
      <p:sp>
        <p:nvSpPr>
          <p:cNvPr id="14" name="Shape 1326"/>
          <p:cNvSpPr/>
          <p:nvPr/>
        </p:nvSpPr>
        <p:spPr>
          <a:xfrm>
            <a:off x="10625173" y="2236633"/>
            <a:ext cx="0" cy="2277611"/>
          </a:xfrm>
          <a:prstGeom prst="line">
            <a:avLst/>
          </a:prstGeom>
          <a:ln w="12700">
            <a:solidFill>
              <a:schemeClr val="bg1">
                <a:lumMod val="65000"/>
              </a:schemeClr>
            </a:solidFill>
            <a:miter lim="400000"/>
          </a:ln>
        </p:spPr>
        <p:txBody>
          <a:bodyPr lIns="50795" tIns="50795" rIns="50795" bIns="50795" anchor="ctr"/>
          <a:lstStyle/>
          <a:p>
            <a:pPr lvl="0">
              <a:defRPr sz="3200">
                <a:solidFill>
                  <a:srgbClr val="000000"/>
                </a:solidFill>
                <a:latin typeface="+mn-lt"/>
                <a:ea typeface="+mn-ea"/>
                <a:cs typeface="+mn-cs"/>
                <a:sym typeface="Helvetica Light"/>
              </a:defRPr>
            </a:pPr>
            <a:endParaRPr sz="4265">
              <a:cs typeface="+mn-ea"/>
              <a:sym typeface="+mn-lt"/>
            </a:endParaRPr>
          </a:p>
        </p:txBody>
      </p:sp>
      <p:sp>
        <p:nvSpPr>
          <p:cNvPr id="15" name="Shape 1327"/>
          <p:cNvSpPr/>
          <p:nvPr/>
        </p:nvSpPr>
        <p:spPr>
          <a:xfrm flipH="1">
            <a:off x="9283131" y="4508817"/>
            <a:ext cx="1342264" cy="0"/>
          </a:xfrm>
          <a:prstGeom prst="line">
            <a:avLst/>
          </a:prstGeom>
          <a:ln w="12700">
            <a:solidFill>
              <a:schemeClr val="bg1">
                <a:lumMod val="65000"/>
              </a:schemeClr>
            </a:solidFill>
            <a:miter lim="400000"/>
            <a:tailEnd type="triangle"/>
          </a:ln>
        </p:spPr>
        <p:txBody>
          <a:bodyPr lIns="50795" tIns="50795" rIns="50795" bIns="50795" anchor="ctr"/>
          <a:lstStyle/>
          <a:p>
            <a:pPr lvl="0">
              <a:defRPr sz="3200">
                <a:solidFill>
                  <a:srgbClr val="000000"/>
                </a:solidFill>
                <a:latin typeface="+mn-lt"/>
                <a:ea typeface="+mn-ea"/>
                <a:cs typeface="+mn-cs"/>
                <a:sym typeface="Helvetica Light"/>
              </a:defRPr>
            </a:pPr>
            <a:endParaRPr sz="4265">
              <a:cs typeface="+mn-ea"/>
              <a:sym typeface="+mn-lt"/>
            </a:endParaRPr>
          </a:p>
        </p:txBody>
      </p:sp>
      <p:sp>
        <p:nvSpPr>
          <p:cNvPr id="16" name="Shape 1328"/>
          <p:cNvSpPr/>
          <p:nvPr/>
        </p:nvSpPr>
        <p:spPr>
          <a:xfrm flipH="1">
            <a:off x="1517517" y="4508817"/>
            <a:ext cx="665801" cy="0"/>
          </a:xfrm>
          <a:prstGeom prst="line">
            <a:avLst/>
          </a:prstGeom>
          <a:ln w="12700">
            <a:solidFill>
              <a:schemeClr val="bg1">
                <a:lumMod val="65000"/>
              </a:schemeClr>
            </a:solidFill>
            <a:miter lim="400000"/>
          </a:ln>
        </p:spPr>
        <p:txBody>
          <a:bodyPr lIns="50795" tIns="50795" rIns="50795" bIns="50795" anchor="ctr"/>
          <a:lstStyle/>
          <a:p>
            <a:pPr lvl="0">
              <a:defRPr sz="3200">
                <a:solidFill>
                  <a:srgbClr val="000000"/>
                </a:solidFill>
                <a:latin typeface="+mn-lt"/>
                <a:ea typeface="+mn-ea"/>
                <a:cs typeface="+mn-cs"/>
                <a:sym typeface="Helvetica Light"/>
              </a:defRPr>
            </a:pPr>
            <a:endParaRPr sz="4265">
              <a:cs typeface="+mn-ea"/>
              <a:sym typeface="+mn-lt"/>
            </a:endParaRPr>
          </a:p>
        </p:txBody>
      </p:sp>
      <p:sp>
        <p:nvSpPr>
          <p:cNvPr id="17" name="Shape 1329"/>
          <p:cNvSpPr/>
          <p:nvPr/>
        </p:nvSpPr>
        <p:spPr>
          <a:xfrm flipV="1">
            <a:off x="1519876" y="2226624"/>
            <a:ext cx="0" cy="2287619"/>
          </a:xfrm>
          <a:prstGeom prst="line">
            <a:avLst/>
          </a:prstGeom>
          <a:ln w="12700">
            <a:solidFill>
              <a:schemeClr val="bg1">
                <a:lumMod val="65000"/>
              </a:schemeClr>
            </a:solidFill>
            <a:miter lim="400000"/>
          </a:ln>
        </p:spPr>
        <p:txBody>
          <a:bodyPr lIns="50795" tIns="50795" rIns="50795" bIns="50795" anchor="ctr"/>
          <a:lstStyle/>
          <a:p>
            <a:pPr lvl="0">
              <a:defRPr sz="3200">
                <a:solidFill>
                  <a:srgbClr val="000000"/>
                </a:solidFill>
                <a:latin typeface="+mn-lt"/>
                <a:ea typeface="+mn-ea"/>
                <a:cs typeface="+mn-cs"/>
                <a:sym typeface="Helvetica Light"/>
              </a:defRPr>
            </a:pPr>
            <a:endParaRPr sz="4265">
              <a:cs typeface="+mn-ea"/>
              <a:sym typeface="+mn-lt"/>
            </a:endParaRPr>
          </a:p>
        </p:txBody>
      </p:sp>
      <p:sp>
        <p:nvSpPr>
          <p:cNvPr id="18" name="Shape 1330"/>
          <p:cNvSpPr/>
          <p:nvPr/>
        </p:nvSpPr>
        <p:spPr>
          <a:xfrm>
            <a:off x="1514179" y="2226623"/>
            <a:ext cx="400284" cy="0"/>
          </a:xfrm>
          <a:prstGeom prst="line">
            <a:avLst/>
          </a:prstGeom>
          <a:ln w="12700">
            <a:solidFill>
              <a:schemeClr val="bg1">
                <a:lumMod val="65000"/>
              </a:schemeClr>
            </a:solidFill>
            <a:miter lim="400000"/>
            <a:tailEnd type="triangle"/>
          </a:ln>
        </p:spPr>
        <p:txBody>
          <a:bodyPr lIns="50795" tIns="50795" rIns="50795" bIns="50795" anchor="ctr"/>
          <a:lstStyle/>
          <a:p>
            <a:pPr lvl="0">
              <a:defRPr sz="3200">
                <a:solidFill>
                  <a:srgbClr val="000000"/>
                </a:solidFill>
                <a:latin typeface="+mn-lt"/>
                <a:ea typeface="+mn-ea"/>
                <a:cs typeface="+mn-cs"/>
                <a:sym typeface="Helvetica Light"/>
              </a:defRPr>
            </a:pPr>
            <a:endParaRPr sz="4265">
              <a:cs typeface="+mn-ea"/>
              <a:sym typeface="+mn-lt"/>
            </a:endParaRPr>
          </a:p>
        </p:txBody>
      </p:sp>
      <p:grpSp>
        <p:nvGrpSpPr>
          <p:cNvPr id="19" name="Group 1335"/>
          <p:cNvGrpSpPr/>
          <p:nvPr/>
        </p:nvGrpSpPr>
        <p:grpSpPr>
          <a:xfrm>
            <a:off x="4281526" y="1962139"/>
            <a:ext cx="530869" cy="530869"/>
            <a:chOff x="0" y="0"/>
            <a:chExt cx="1243363" cy="1243363"/>
          </a:xfrm>
        </p:grpSpPr>
        <p:sp>
          <p:nvSpPr>
            <p:cNvPr id="20" name="Shape 1331"/>
            <p:cNvSpPr/>
            <p:nvPr/>
          </p:nvSpPr>
          <p:spPr>
            <a:xfrm>
              <a:off x="0" y="0"/>
              <a:ext cx="1243364" cy="1243364"/>
            </a:xfrm>
            <a:prstGeom prst="rect">
              <a:avLst/>
            </a:prstGeom>
            <a:solidFill>
              <a:schemeClr val="accent2"/>
            </a:solidFill>
            <a:ln w="12700" cap="flat">
              <a:noFill/>
              <a:miter lim="400000"/>
            </a:ln>
            <a:effectLst/>
          </p:spPr>
          <p:txBody>
            <a:bodyPr wrap="square" lIns="67727" tIns="67727" rIns="67727" bIns="67727"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grpSp>
          <p:nvGrpSpPr>
            <p:cNvPr id="21" name="Group 1334"/>
            <p:cNvGrpSpPr/>
            <p:nvPr/>
          </p:nvGrpSpPr>
          <p:grpSpPr>
            <a:xfrm>
              <a:off x="452618" y="384509"/>
              <a:ext cx="335923" cy="474346"/>
              <a:chOff x="0" y="0"/>
              <a:chExt cx="335921" cy="474344"/>
            </a:xfrm>
          </p:grpSpPr>
          <p:sp>
            <p:nvSpPr>
              <p:cNvPr id="22" name="Shape 1332"/>
              <p:cNvSpPr/>
              <p:nvPr/>
            </p:nvSpPr>
            <p:spPr>
              <a:xfrm>
                <a:off x="0" y="42435"/>
                <a:ext cx="335922" cy="431910"/>
              </a:xfrm>
              <a:custGeom>
                <a:avLst/>
                <a:gdLst/>
                <a:ahLst/>
                <a:cxnLst>
                  <a:cxn ang="0">
                    <a:pos x="wd2" y="hd2"/>
                  </a:cxn>
                  <a:cxn ang="5400000">
                    <a:pos x="wd2" y="hd2"/>
                  </a:cxn>
                  <a:cxn ang="10800000">
                    <a:pos x="wd2" y="hd2"/>
                  </a:cxn>
                  <a:cxn ang="16200000">
                    <a:pos x="wd2" y="hd2"/>
                  </a:cxn>
                </a:cxnLst>
                <a:rect l="0" t="0" r="r" b="b"/>
                <a:pathLst>
                  <a:path w="21600" h="21600" extrusionOk="0">
                    <a:moveTo>
                      <a:pt x="19441" y="0"/>
                    </a:moveTo>
                    <a:lnTo>
                      <a:pt x="17589" y="3600"/>
                    </a:lnTo>
                    <a:lnTo>
                      <a:pt x="4011" y="3600"/>
                    </a:lnTo>
                    <a:lnTo>
                      <a:pt x="2159" y="0"/>
                    </a:lnTo>
                    <a:cubicBezTo>
                      <a:pt x="972" y="0"/>
                      <a:pt x="0" y="756"/>
                      <a:pt x="0" y="1679"/>
                    </a:cubicBezTo>
                    <a:lnTo>
                      <a:pt x="0" y="19921"/>
                    </a:lnTo>
                    <a:cubicBezTo>
                      <a:pt x="0" y="20844"/>
                      <a:pt x="972" y="21600"/>
                      <a:pt x="2159" y="21600"/>
                    </a:cubicBezTo>
                    <a:lnTo>
                      <a:pt x="19441" y="21600"/>
                    </a:lnTo>
                    <a:cubicBezTo>
                      <a:pt x="20628" y="21600"/>
                      <a:pt x="21600" y="20844"/>
                      <a:pt x="21600" y="19921"/>
                    </a:cubicBezTo>
                    <a:lnTo>
                      <a:pt x="21600" y="1679"/>
                    </a:lnTo>
                    <a:cubicBezTo>
                      <a:pt x="21600" y="756"/>
                      <a:pt x="20628" y="0"/>
                      <a:pt x="19441" y="0"/>
                    </a:cubicBezTo>
                    <a:close/>
                  </a:path>
                </a:pathLst>
              </a:custGeom>
              <a:solidFill>
                <a:srgbClr val="FFFFFF"/>
              </a:solidFill>
              <a:ln w="12700" cap="flat">
                <a:noFill/>
                <a:miter lim="400000"/>
              </a:ln>
              <a:effectLst/>
            </p:spPr>
            <p:txBody>
              <a:bodyPr wrap="square" lIns="50795" tIns="50795" rIns="50795" bIns="50795"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sp>
            <p:nvSpPr>
              <p:cNvPr id="23" name="Shape 1333"/>
              <p:cNvSpPr/>
              <p:nvPr/>
            </p:nvSpPr>
            <p:spPr>
              <a:xfrm>
                <a:off x="59175" y="0"/>
                <a:ext cx="215954" cy="95985"/>
              </a:xfrm>
              <a:custGeom>
                <a:avLst/>
                <a:gdLst/>
                <a:ahLst/>
                <a:cxnLst>
                  <a:cxn ang="0">
                    <a:pos x="wd2" y="hd2"/>
                  </a:cxn>
                  <a:cxn ang="5400000">
                    <a:pos x="wd2" y="hd2"/>
                  </a:cxn>
                  <a:cxn ang="10800000">
                    <a:pos x="wd2" y="hd2"/>
                  </a:cxn>
                  <a:cxn ang="16200000">
                    <a:pos x="wd2" y="hd2"/>
                  </a:cxn>
                </a:cxnLst>
                <a:rect l="0" t="0" r="r" b="b"/>
                <a:pathLst>
                  <a:path w="21600" h="21600" extrusionOk="0">
                    <a:moveTo>
                      <a:pt x="19441" y="21600"/>
                    </a:moveTo>
                    <a:lnTo>
                      <a:pt x="21600" y="10800"/>
                    </a:lnTo>
                    <a:lnTo>
                      <a:pt x="16369" y="10800"/>
                    </a:lnTo>
                    <a:lnTo>
                      <a:pt x="14641" y="0"/>
                    </a:lnTo>
                    <a:lnTo>
                      <a:pt x="6959" y="0"/>
                    </a:lnTo>
                    <a:lnTo>
                      <a:pt x="5231" y="10800"/>
                    </a:lnTo>
                    <a:lnTo>
                      <a:pt x="0" y="10800"/>
                    </a:lnTo>
                    <a:lnTo>
                      <a:pt x="2159" y="21600"/>
                    </a:lnTo>
                    <a:cubicBezTo>
                      <a:pt x="2159" y="21600"/>
                      <a:pt x="19441" y="21600"/>
                      <a:pt x="19441" y="21600"/>
                    </a:cubicBezTo>
                    <a:close/>
                  </a:path>
                </a:pathLst>
              </a:custGeom>
              <a:solidFill>
                <a:srgbClr val="FFFFFF"/>
              </a:solidFill>
              <a:ln w="12700" cap="flat">
                <a:noFill/>
                <a:miter lim="400000"/>
              </a:ln>
              <a:effectLst/>
            </p:spPr>
            <p:txBody>
              <a:bodyPr wrap="square" lIns="50795" tIns="50795" rIns="50795" bIns="50795"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grpSp>
      </p:grpSp>
      <p:grpSp>
        <p:nvGrpSpPr>
          <p:cNvPr id="24" name="Group 1338"/>
          <p:cNvGrpSpPr/>
          <p:nvPr/>
        </p:nvGrpSpPr>
        <p:grpSpPr>
          <a:xfrm>
            <a:off x="6385198" y="1962139"/>
            <a:ext cx="530869" cy="530869"/>
            <a:chOff x="0" y="0"/>
            <a:chExt cx="1243363" cy="1243363"/>
          </a:xfrm>
        </p:grpSpPr>
        <p:sp>
          <p:nvSpPr>
            <p:cNvPr id="25" name="Shape 1336"/>
            <p:cNvSpPr/>
            <p:nvPr/>
          </p:nvSpPr>
          <p:spPr>
            <a:xfrm>
              <a:off x="0" y="0"/>
              <a:ext cx="1243364" cy="1243364"/>
            </a:xfrm>
            <a:prstGeom prst="rect">
              <a:avLst/>
            </a:prstGeom>
            <a:solidFill>
              <a:schemeClr val="accent3"/>
            </a:solidFill>
            <a:ln w="12700" cap="flat">
              <a:noFill/>
              <a:miter lim="400000"/>
            </a:ln>
            <a:effectLst/>
          </p:spPr>
          <p:txBody>
            <a:bodyPr wrap="square" lIns="67727" tIns="67727" rIns="67727" bIns="67727"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sp>
          <p:nvSpPr>
            <p:cNvPr id="26" name="Shape 1337"/>
            <p:cNvSpPr/>
            <p:nvPr/>
          </p:nvSpPr>
          <p:spPr>
            <a:xfrm>
              <a:off x="384508" y="384509"/>
              <a:ext cx="474347" cy="474346"/>
            </a:xfrm>
            <a:custGeom>
              <a:avLst/>
              <a:gdLst/>
              <a:ahLst/>
              <a:cxnLst>
                <a:cxn ang="0">
                  <a:pos x="wd2" y="hd2"/>
                </a:cxn>
                <a:cxn ang="5400000">
                  <a:pos x="wd2" y="hd2"/>
                </a:cxn>
                <a:cxn ang="10800000">
                  <a:pos x="wd2" y="hd2"/>
                </a:cxn>
                <a:cxn ang="16200000">
                  <a:pos x="wd2" y="hd2"/>
                </a:cxn>
              </a:cxnLst>
              <a:rect l="0" t="0" r="r" b="b"/>
              <a:pathLst>
                <a:path w="20814" h="20814" extrusionOk="0">
                  <a:moveTo>
                    <a:pt x="16063" y="4751"/>
                  </a:moveTo>
                  <a:cubicBezTo>
                    <a:pt x="14562" y="3251"/>
                    <a:pt x="14186" y="1270"/>
                    <a:pt x="14318" y="1137"/>
                  </a:cubicBezTo>
                  <a:cubicBezTo>
                    <a:pt x="14452" y="1003"/>
                    <a:pt x="16354" y="1458"/>
                    <a:pt x="17856" y="2959"/>
                  </a:cubicBezTo>
                  <a:cubicBezTo>
                    <a:pt x="19356" y="4460"/>
                    <a:pt x="19807" y="6366"/>
                    <a:pt x="19677" y="6496"/>
                  </a:cubicBezTo>
                  <a:cubicBezTo>
                    <a:pt x="19548" y="6625"/>
                    <a:pt x="17564" y="6252"/>
                    <a:pt x="16063" y="4751"/>
                  </a:cubicBezTo>
                  <a:close/>
                  <a:moveTo>
                    <a:pt x="8257" y="11610"/>
                  </a:moveTo>
                  <a:cubicBezTo>
                    <a:pt x="7827" y="11179"/>
                    <a:pt x="7967" y="10342"/>
                    <a:pt x="8569" y="9739"/>
                  </a:cubicBezTo>
                  <a:cubicBezTo>
                    <a:pt x="9172" y="9137"/>
                    <a:pt x="10009" y="8997"/>
                    <a:pt x="10440" y="9428"/>
                  </a:cubicBezTo>
                  <a:cubicBezTo>
                    <a:pt x="10869" y="9858"/>
                    <a:pt x="10730" y="10696"/>
                    <a:pt x="10128" y="11298"/>
                  </a:cubicBezTo>
                  <a:cubicBezTo>
                    <a:pt x="9526" y="11900"/>
                    <a:pt x="8687" y="12040"/>
                    <a:pt x="8257" y="11610"/>
                  </a:cubicBezTo>
                  <a:close/>
                  <a:moveTo>
                    <a:pt x="18634" y="2180"/>
                  </a:moveTo>
                  <a:cubicBezTo>
                    <a:pt x="16698" y="243"/>
                    <a:pt x="14265" y="-466"/>
                    <a:pt x="13491" y="308"/>
                  </a:cubicBezTo>
                  <a:lnTo>
                    <a:pt x="10372" y="3426"/>
                  </a:lnTo>
                  <a:cubicBezTo>
                    <a:pt x="9900" y="3899"/>
                    <a:pt x="9488" y="5482"/>
                    <a:pt x="9676" y="7085"/>
                  </a:cubicBezTo>
                  <a:lnTo>
                    <a:pt x="240" y="16521"/>
                  </a:lnTo>
                  <a:cubicBezTo>
                    <a:pt x="-320" y="17081"/>
                    <a:pt x="134" y="18442"/>
                    <a:pt x="1253" y="19561"/>
                  </a:cubicBezTo>
                  <a:cubicBezTo>
                    <a:pt x="2373" y="20681"/>
                    <a:pt x="3733" y="21134"/>
                    <a:pt x="4293" y="20574"/>
                  </a:cubicBezTo>
                  <a:lnTo>
                    <a:pt x="13729" y="11138"/>
                  </a:lnTo>
                  <a:cubicBezTo>
                    <a:pt x="15332" y="11327"/>
                    <a:pt x="16915" y="10914"/>
                    <a:pt x="17388" y="10442"/>
                  </a:cubicBezTo>
                  <a:lnTo>
                    <a:pt x="20506" y="7324"/>
                  </a:lnTo>
                  <a:cubicBezTo>
                    <a:pt x="21280" y="6549"/>
                    <a:pt x="20573" y="4116"/>
                    <a:pt x="18634" y="2180"/>
                  </a:cubicBezTo>
                  <a:close/>
                </a:path>
              </a:pathLst>
            </a:custGeom>
            <a:solidFill>
              <a:srgbClr val="FFFFFF"/>
            </a:solidFill>
            <a:ln w="12700" cap="flat">
              <a:noFill/>
              <a:miter lim="400000"/>
            </a:ln>
            <a:effectLst/>
          </p:spPr>
          <p:txBody>
            <a:bodyPr wrap="square" lIns="50795" tIns="50795" rIns="50795" bIns="50795"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grpSp>
      <p:grpSp>
        <p:nvGrpSpPr>
          <p:cNvPr id="27" name="Group 1341"/>
          <p:cNvGrpSpPr/>
          <p:nvPr/>
        </p:nvGrpSpPr>
        <p:grpSpPr>
          <a:xfrm>
            <a:off x="8488868" y="1962139"/>
            <a:ext cx="530869" cy="530869"/>
            <a:chOff x="0" y="0"/>
            <a:chExt cx="1243363" cy="1243363"/>
          </a:xfrm>
        </p:grpSpPr>
        <p:sp>
          <p:nvSpPr>
            <p:cNvPr id="28" name="Shape 1339"/>
            <p:cNvSpPr/>
            <p:nvPr/>
          </p:nvSpPr>
          <p:spPr>
            <a:xfrm>
              <a:off x="0" y="0"/>
              <a:ext cx="1243364" cy="1243364"/>
            </a:xfrm>
            <a:prstGeom prst="rect">
              <a:avLst/>
            </a:prstGeom>
            <a:solidFill>
              <a:schemeClr val="accent4"/>
            </a:solidFill>
            <a:ln w="12700" cap="flat">
              <a:noFill/>
              <a:miter lim="400000"/>
            </a:ln>
            <a:effectLst/>
          </p:spPr>
          <p:txBody>
            <a:bodyPr wrap="square" lIns="67727" tIns="67727" rIns="67727" bIns="67727"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sp>
          <p:nvSpPr>
            <p:cNvPr id="29" name="Shape 1340"/>
            <p:cNvSpPr/>
            <p:nvPr/>
          </p:nvSpPr>
          <p:spPr>
            <a:xfrm>
              <a:off x="383421" y="384509"/>
              <a:ext cx="474315" cy="474346"/>
            </a:xfrm>
            <a:custGeom>
              <a:avLst/>
              <a:gdLst/>
              <a:ahLst/>
              <a:cxnLst>
                <a:cxn ang="0">
                  <a:pos x="wd2" y="hd2"/>
                </a:cxn>
                <a:cxn ang="5400000">
                  <a:pos x="wd2" y="hd2"/>
                </a:cxn>
                <a:cxn ang="10800000">
                  <a:pos x="wd2" y="hd2"/>
                </a:cxn>
                <a:cxn ang="16200000">
                  <a:pos x="wd2" y="hd2"/>
                </a:cxn>
              </a:cxnLst>
              <a:rect l="0" t="0" r="r" b="b"/>
              <a:pathLst>
                <a:path w="21318" h="21320" extrusionOk="0">
                  <a:moveTo>
                    <a:pt x="6122" y="19157"/>
                  </a:moveTo>
                  <a:lnTo>
                    <a:pt x="3902" y="19634"/>
                  </a:lnTo>
                  <a:cubicBezTo>
                    <a:pt x="3688" y="19233"/>
                    <a:pt x="3431" y="18833"/>
                    <a:pt x="2957" y="18361"/>
                  </a:cubicBezTo>
                  <a:cubicBezTo>
                    <a:pt x="2486" y="17889"/>
                    <a:pt x="2085" y="17631"/>
                    <a:pt x="1685" y="17417"/>
                  </a:cubicBezTo>
                  <a:lnTo>
                    <a:pt x="2162" y="15198"/>
                  </a:lnTo>
                  <a:lnTo>
                    <a:pt x="2804" y="14556"/>
                  </a:lnTo>
                  <a:cubicBezTo>
                    <a:pt x="2804" y="14556"/>
                    <a:pt x="4012" y="14580"/>
                    <a:pt x="5374" y="15944"/>
                  </a:cubicBezTo>
                  <a:cubicBezTo>
                    <a:pt x="6737" y="17307"/>
                    <a:pt x="6762" y="18516"/>
                    <a:pt x="6762" y="18516"/>
                  </a:cubicBezTo>
                  <a:cubicBezTo>
                    <a:pt x="6762" y="18516"/>
                    <a:pt x="6122" y="19157"/>
                    <a:pt x="6122" y="19157"/>
                  </a:cubicBezTo>
                  <a:close/>
                  <a:moveTo>
                    <a:pt x="19625" y="1692"/>
                  </a:moveTo>
                  <a:cubicBezTo>
                    <a:pt x="17654" y="-280"/>
                    <a:pt x="16174" y="15"/>
                    <a:pt x="16174" y="15"/>
                  </a:cubicBezTo>
                  <a:lnTo>
                    <a:pt x="9270" y="6920"/>
                  </a:lnTo>
                  <a:lnTo>
                    <a:pt x="1379" y="14810"/>
                  </a:lnTo>
                  <a:lnTo>
                    <a:pt x="0" y="21320"/>
                  </a:lnTo>
                  <a:lnTo>
                    <a:pt x="6508" y="19939"/>
                  </a:lnTo>
                  <a:lnTo>
                    <a:pt x="14399" y="12048"/>
                  </a:lnTo>
                  <a:lnTo>
                    <a:pt x="21302" y="5145"/>
                  </a:lnTo>
                  <a:cubicBezTo>
                    <a:pt x="21302" y="5145"/>
                    <a:pt x="21600" y="3665"/>
                    <a:pt x="19625" y="1692"/>
                  </a:cubicBezTo>
                  <a:close/>
                </a:path>
              </a:pathLst>
            </a:custGeom>
            <a:solidFill>
              <a:srgbClr val="FFFFFF"/>
            </a:solidFill>
            <a:ln w="12700" cap="flat">
              <a:noFill/>
              <a:miter lim="400000"/>
            </a:ln>
            <a:effectLst/>
          </p:spPr>
          <p:txBody>
            <a:bodyPr wrap="square" lIns="50795" tIns="50795" rIns="50795" bIns="50795"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grpSp>
      <p:grpSp>
        <p:nvGrpSpPr>
          <p:cNvPr id="30" name="Group 1344"/>
          <p:cNvGrpSpPr/>
          <p:nvPr/>
        </p:nvGrpSpPr>
        <p:grpSpPr>
          <a:xfrm>
            <a:off x="8488868" y="4243150"/>
            <a:ext cx="530869" cy="530869"/>
            <a:chOff x="0" y="0"/>
            <a:chExt cx="1243363" cy="1243363"/>
          </a:xfrm>
        </p:grpSpPr>
        <p:sp>
          <p:nvSpPr>
            <p:cNvPr id="31" name="Shape 1342"/>
            <p:cNvSpPr/>
            <p:nvPr/>
          </p:nvSpPr>
          <p:spPr>
            <a:xfrm>
              <a:off x="0" y="0"/>
              <a:ext cx="1243364" cy="1243364"/>
            </a:xfrm>
            <a:prstGeom prst="rect">
              <a:avLst/>
            </a:prstGeom>
            <a:solidFill>
              <a:schemeClr val="accent4"/>
            </a:solidFill>
            <a:ln w="12700" cap="flat">
              <a:noFill/>
              <a:miter lim="400000"/>
            </a:ln>
            <a:effectLst/>
          </p:spPr>
          <p:txBody>
            <a:bodyPr wrap="square" lIns="67727" tIns="67727" rIns="67727" bIns="67727"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sp>
          <p:nvSpPr>
            <p:cNvPr id="32" name="Shape 1343"/>
            <p:cNvSpPr/>
            <p:nvPr/>
          </p:nvSpPr>
          <p:spPr>
            <a:xfrm>
              <a:off x="431257" y="349682"/>
              <a:ext cx="378644" cy="540919"/>
            </a:xfrm>
            <a:custGeom>
              <a:avLst/>
              <a:gdLst/>
              <a:ahLst/>
              <a:cxnLst>
                <a:cxn ang="0">
                  <a:pos x="wd2" y="hd2"/>
                </a:cxn>
                <a:cxn ang="5400000">
                  <a:pos x="wd2" y="hd2"/>
                </a:cxn>
                <a:cxn ang="10800000">
                  <a:pos x="wd2" y="hd2"/>
                </a:cxn>
                <a:cxn ang="16200000">
                  <a:pos x="wd2" y="hd2"/>
                </a:cxn>
              </a:cxnLst>
              <a:rect l="0" t="0" r="r" b="b"/>
              <a:pathLst>
                <a:path w="20957" h="21276" extrusionOk="0">
                  <a:moveTo>
                    <a:pt x="1877" y="21023"/>
                  </a:moveTo>
                  <a:cubicBezTo>
                    <a:pt x="2335" y="19958"/>
                    <a:pt x="3030" y="18458"/>
                    <a:pt x="3960" y="16288"/>
                  </a:cubicBezTo>
                  <a:cubicBezTo>
                    <a:pt x="8011" y="15823"/>
                    <a:pt x="9689" y="16658"/>
                    <a:pt x="12261" y="13325"/>
                  </a:cubicBezTo>
                  <a:cubicBezTo>
                    <a:pt x="10172" y="13789"/>
                    <a:pt x="7654" y="12465"/>
                    <a:pt x="7789" y="11892"/>
                  </a:cubicBezTo>
                  <a:cubicBezTo>
                    <a:pt x="7924" y="11318"/>
                    <a:pt x="13647" y="12306"/>
                    <a:pt x="17393" y="8447"/>
                  </a:cubicBezTo>
                  <a:cubicBezTo>
                    <a:pt x="12670" y="9202"/>
                    <a:pt x="11160" y="7540"/>
                    <a:pt x="11769" y="7289"/>
                  </a:cubicBezTo>
                  <a:cubicBezTo>
                    <a:pt x="13175" y="6708"/>
                    <a:pt x="17348" y="7048"/>
                    <a:pt x="19572" y="5477"/>
                  </a:cubicBezTo>
                  <a:cubicBezTo>
                    <a:pt x="20719" y="4669"/>
                    <a:pt x="21256" y="2702"/>
                    <a:pt x="20789" y="2000"/>
                  </a:cubicBezTo>
                  <a:cubicBezTo>
                    <a:pt x="20229" y="1153"/>
                    <a:pt x="16813" y="-111"/>
                    <a:pt x="14931" y="7"/>
                  </a:cubicBezTo>
                  <a:cubicBezTo>
                    <a:pt x="13047" y="126"/>
                    <a:pt x="10093" y="5208"/>
                    <a:pt x="9217" y="5168"/>
                  </a:cubicBezTo>
                  <a:cubicBezTo>
                    <a:pt x="8341" y="5128"/>
                    <a:pt x="8166" y="2892"/>
                    <a:pt x="9694" y="813"/>
                  </a:cubicBezTo>
                  <a:cubicBezTo>
                    <a:pt x="8081" y="1330"/>
                    <a:pt x="5127" y="2940"/>
                    <a:pt x="4200" y="4315"/>
                  </a:cubicBezTo>
                  <a:cubicBezTo>
                    <a:pt x="2475" y="6874"/>
                    <a:pt x="4362" y="12744"/>
                    <a:pt x="3757" y="12953"/>
                  </a:cubicBezTo>
                  <a:cubicBezTo>
                    <a:pt x="3151" y="13163"/>
                    <a:pt x="1114" y="10259"/>
                    <a:pt x="505" y="8944"/>
                  </a:cubicBezTo>
                  <a:cubicBezTo>
                    <a:pt x="-324" y="10961"/>
                    <a:pt x="-344" y="12982"/>
                    <a:pt x="2082" y="15667"/>
                  </a:cubicBezTo>
                  <a:cubicBezTo>
                    <a:pt x="1167" y="17429"/>
                    <a:pt x="667" y="19457"/>
                    <a:pt x="592" y="20487"/>
                  </a:cubicBezTo>
                  <a:cubicBezTo>
                    <a:pt x="557" y="21312"/>
                    <a:pt x="1675" y="21489"/>
                    <a:pt x="1877" y="21023"/>
                  </a:cubicBezTo>
                  <a:close/>
                </a:path>
              </a:pathLst>
            </a:custGeom>
            <a:solidFill>
              <a:srgbClr val="FFFFFF"/>
            </a:solidFill>
            <a:ln w="12700" cap="flat">
              <a:noFill/>
              <a:miter lim="400000"/>
            </a:ln>
            <a:effectLst/>
          </p:spPr>
          <p:txBody>
            <a:bodyPr wrap="square" lIns="50795" tIns="50795" rIns="50795" bIns="50795"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grpSp>
      <p:grpSp>
        <p:nvGrpSpPr>
          <p:cNvPr id="33" name="Group 1347"/>
          <p:cNvGrpSpPr/>
          <p:nvPr/>
        </p:nvGrpSpPr>
        <p:grpSpPr>
          <a:xfrm>
            <a:off x="6385198" y="4243150"/>
            <a:ext cx="530869" cy="530869"/>
            <a:chOff x="0" y="0"/>
            <a:chExt cx="1243363" cy="1243363"/>
          </a:xfrm>
        </p:grpSpPr>
        <p:sp>
          <p:nvSpPr>
            <p:cNvPr id="34" name="Shape 1345"/>
            <p:cNvSpPr/>
            <p:nvPr/>
          </p:nvSpPr>
          <p:spPr>
            <a:xfrm>
              <a:off x="0" y="0"/>
              <a:ext cx="1243364" cy="1243364"/>
            </a:xfrm>
            <a:prstGeom prst="rect">
              <a:avLst/>
            </a:prstGeom>
            <a:solidFill>
              <a:schemeClr val="accent3"/>
            </a:solidFill>
            <a:ln w="12700" cap="flat">
              <a:noFill/>
              <a:miter lim="400000"/>
            </a:ln>
            <a:effectLst/>
          </p:spPr>
          <p:txBody>
            <a:bodyPr wrap="square" lIns="67727" tIns="67727" rIns="67727" bIns="67727"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sp>
          <p:nvSpPr>
            <p:cNvPr id="35" name="Shape 1346"/>
            <p:cNvSpPr/>
            <p:nvPr/>
          </p:nvSpPr>
          <p:spPr>
            <a:xfrm>
              <a:off x="351222" y="372464"/>
              <a:ext cx="540919" cy="540920"/>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FFFFFF"/>
            </a:solidFill>
            <a:ln w="12700" cap="flat">
              <a:noFill/>
              <a:miter lim="400000"/>
            </a:ln>
            <a:effectLst/>
          </p:spPr>
          <p:txBody>
            <a:bodyPr wrap="square" lIns="50795" tIns="50795" rIns="50795" bIns="50795"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grpSp>
      <p:grpSp>
        <p:nvGrpSpPr>
          <p:cNvPr id="36" name="Group 1350"/>
          <p:cNvGrpSpPr/>
          <p:nvPr/>
        </p:nvGrpSpPr>
        <p:grpSpPr>
          <a:xfrm>
            <a:off x="4281527" y="4243150"/>
            <a:ext cx="530869" cy="530869"/>
            <a:chOff x="0" y="0"/>
            <a:chExt cx="1243363" cy="1243363"/>
          </a:xfrm>
        </p:grpSpPr>
        <p:sp>
          <p:nvSpPr>
            <p:cNvPr id="37" name="Shape 1348"/>
            <p:cNvSpPr/>
            <p:nvPr/>
          </p:nvSpPr>
          <p:spPr>
            <a:xfrm>
              <a:off x="0" y="0"/>
              <a:ext cx="1243364" cy="1243364"/>
            </a:xfrm>
            <a:prstGeom prst="rect">
              <a:avLst/>
            </a:prstGeom>
            <a:solidFill>
              <a:schemeClr val="accent2"/>
            </a:solidFill>
            <a:ln w="12700" cap="flat">
              <a:noFill/>
              <a:miter lim="400000"/>
            </a:ln>
            <a:effectLst/>
          </p:spPr>
          <p:txBody>
            <a:bodyPr wrap="square" lIns="67727" tIns="67727" rIns="67727" bIns="67727"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sp>
          <p:nvSpPr>
            <p:cNvPr id="38" name="Shape 1349"/>
            <p:cNvSpPr/>
            <p:nvPr/>
          </p:nvSpPr>
          <p:spPr>
            <a:xfrm>
              <a:off x="351222" y="393269"/>
              <a:ext cx="540919" cy="499310"/>
            </a:xfrm>
            <a:custGeom>
              <a:avLst/>
              <a:gdLst/>
              <a:ahLst/>
              <a:cxnLst>
                <a:cxn ang="0">
                  <a:pos x="wd2" y="hd2"/>
                </a:cxn>
                <a:cxn ang="5400000">
                  <a:pos x="wd2" y="hd2"/>
                </a:cxn>
                <a:cxn ang="10800000">
                  <a:pos x="wd2" y="hd2"/>
                </a:cxn>
                <a:cxn ang="16200000">
                  <a:pos x="wd2" y="hd2"/>
                </a:cxn>
              </a:cxnLst>
              <a:rect l="0" t="0" r="r" b="b"/>
              <a:pathLst>
                <a:path w="21600" h="21600" extrusionOk="0">
                  <a:moveTo>
                    <a:pt x="19692" y="12333"/>
                  </a:moveTo>
                  <a:cubicBezTo>
                    <a:pt x="19528" y="12511"/>
                    <a:pt x="19333" y="12600"/>
                    <a:pt x="19107" y="12600"/>
                  </a:cubicBezTo>
                  <a:cubicBezTo>
                    <a:pt x="18882" y="12600"/>
                    <a:pt x="18688" y="12511"/>
                    <a:pt x="18524" y="12333"/>
                  </a:cubicBezTo>
                  <a:cubicBezTo>
                    <a:pt x="18360" y="12155"/>
                    <a:pt x="18277" y="11944"/>
                    <a:pt x="18277" y="11700"/>
                  </a:cubicBezTo>
                  <a:cubicBezTo>
                    <a:pt x="18277" y="11456"/>
                    <a:pt x="18360" y="11245"/>
                    <a:pt x="18524" y="11067"/>
                  </a:cubicBezTo>
                  <a:cubicBezTo>
                    <a:pt x="18688" y="10889"/>
                    <a:pt x="18882" y="10800"/>
                    <a:pt x="19107" y="10800"/>
                  </a:cubicBezTo>
                  <a:cubicBezTo>
                    <a:pt x="19333" y="10800"/>
                    <a:pt x="19528" y="10889"/>
                    <a:pt x="19692" y="11067"/>
                  </a:cubicBezTo>
                  <a:cubicBezTo>
                    <a:pt x="19857" y="11245"/>
                    <a:pt x="19938" y="11456"/>
                    <a:pt x="19938" y="11700"/>
                  </a:cubicBezTo>
                  <a:cubicBezTo>
                    <a:pt x="19938" y="11944"/>
                    <a:pt x="19857" y="12155"/>
                    <a:pt x="19692" y="12333"/>
                  </a:cubicBezTo>
                  <a:cubicBezTo>
                    <a:pt x="19692" y="12333"/>
                    <a:pt x="19692" y="12333"/>
                    <a:pt x="19692" y="12333"/>
                  </a:cubicBezTo>
                  <a:close/>
                  <a:moveTo>
                    <a:pt x="16616" y="10800"/>
                  </a:moveTo>
                  <a:lnTo>
                    <a:pt x="4984" y="10800"/>
                  </a:lnTo>
                  <a:lnTo>
                    <a:pt x="4984" y="1800"/>
                  </a:lnTo>
                  <a:lnTo>
                    <a:pt x="13292" y="1800"/>
                  </a:lnTo>
                  <a:lnTo>
                    <a:pt x="13292" y="4050"/>
                  </a:lnTo>
                  <a:cubicBezTo>
                    <a:pt x="13292" y="4425"/>
                    <a:pt x="13414" y="4744"/>
                    <a:pt x="13655" y="5006"/>
                  </a:cubicBezTo>
                  <a:cubicBezTo>
                    <a:pt x="13898" y="5269"/>
                    <a:pt x="14192" y="5400"/>
                    <a:pt x="14538" y="5400"/>
                  </a:cubicBezTo>
                  <a:lnTo>
                    <a:pt x="16616" y="5400"/>
                  </a:lnTo>
                  <a:cubicBezTo>
                    <a:pt x="16616" y="5400"/>
                    <a:pt x="16616" y="10800"/>
                    <a:pt x="16616" y="10800"/>
                  </a:cubicBezTo>
                  <a:close/>
                  <a:moveTo>
                    <a:pt x="16616" y="19800"/>
                  </a:moveTo>
                  <a:lnTo>
                    <a:pt x="4984" y="19800"/>
                  </a:lnTo>
                  <a:lnTo>
                    <a:pt x="4984" y="16200"/>
                  </a:lnTo>
                  <a:lnTo>
                    <a:pt x="16616" y="16200"/>
                  </a:lnTo>
                  <a:cubicBezTo>
                    <a:pt x="16616" y="16200"/>
                    <a:pt x="16616" y="19800"/>
                    <a:pt x="16616" y="19800"/>
                  </a:cubicBezTo>
                  <a:close/>
                  <a:moveTo>
                    <a:pt x="20867" y="9795"/>
                  </a:moveTo>
                  <a:cubicBezTo>
                    <a:pt x="20378" y="9265"/>
                    <a:pt x="19791" y="9000"/>
                    <a:pt x="19107" y="9000"/>
                  </a:cubicBezTo>
                  <a:lnTo>
                    <a:pt x="18277" y="9000"/>
                  </a:lnTo>
                  <a:lnTo>
                    <a:pt x="18277" y="5400"/>
                  </a:lnTo>
                  <a:cubicBezTo>
                    <a:pt x="18277" y="5025"/>
                    <a:pt x="18190" y="4613"/>
                    <a:pt x="18018" y="4163"/>
                  </a:cubicBezTo>
                  <a:cubicBezTo>
                    <a:pt x="17844" y="3712"/>
                    <a:pt x="17637" y="3356"/>
                    <a:pt x="17394" y="3094"/>
                  </a:cubicBezTo>
                  <a:lnTo>
                    <a:pt x="15421" y="957"/>
                  </a:lnTo>
                  <a:cubicBezTo>
                    <a:pt x="15179" y="694"/>
                    <a:pt x="14850" y="469"/>
                    <a:pt x="14435" y="281"/>
                  </a:cubicBezTo>
                  <a:cubicBezTo>
                    <a:pt x="14020" y="94"/>
                    <a:pt x="13638" y="0"/>
                    <a:pt x="13292" y="0"/>
                  </a:cubicBezTo>
                  <a:lnTo>
                    <a:pt x="4569" y="0"/>
                  </a:lnTo>
                  <a:cubicBezTo>
                    <a:pt x="4223" y="0"/>
                    <a:pt x="3929" y="132"/>
                    <a:pt x="3687" y="394"/>
                  </a:cubicBezTo>
                  <a:cubicBezTo>
                    <a:pt x="3444" y="656"/>
                    <a:pt x="3323" y="975"/>
                    <a:pt x="3323" y="1350"/>
                  </a:cubicBezTo>
                  <a:lnTo>
                    <a:pt x="3323" y="9000"/>
                  </a:lnTo>
                  <a:lnTo>
                    <a:pt x="2493" y="9000"/>
                  </a:lnTo>
                  <a:cubicBezTo>
                    <a:pt x="1809" y="9000"/>
                    <a:pt x="1222" y="9265"/>
                    <a:pt x="734" y="9795"/>
                  </a:cubicBezTo>
                  <a:cubicBezTo>
                    <a:pt x="244" y="10324"/>
                    <a:pt x="0" y="10960"/>
                    <a:pt x="0" y="11700"/>
                  </a:cubicBezTo>
                  <a:lnTo>
                    <a:pt x="0" y="17550"/>
                  </a:lnTo>
                  <a:cubicBezTo>
                    <a:pt x="0" y="17673"/>
                    <a:pt x="41" y="17777"/>
                    <a:pt x="124" y="17866"/>
                  </a:cubicBezTo>
                  <a:cubicBezTo>
                    <a:pt x="205" y="17956"/>
                    <a:pt x="303" y="18000"/>
                    <a:pt x="415" y="18000"/>
                  </a:cubicBezTo>
                  <a:lnTo>
                    <a:pt x="3323" y="18000"/>
                  </a:lnTo>
                  <a:lnTo>
                    <a:pt x="3323" y="20250"/>
                  </a:lnTo>
                  <a:cubicBezTo>
                    <a:pt x="3323" y="20625"/>
                    <a:pt x="3444" y="20944"/>
                    <a:pt x="3687" y="21206"/>
                  </a:cubicBezTo>
                  <a:cubicBezTo>
                    <a:pt x="3929" y="21468"/>
                    <a:pt x="4223" y="21600"/>
                    <a:pt x="4569" y="21600"/>
                  </a:cubicBezTo>
                  <a:lnTo>
                    <a:pt x="17031" y="21600"/>
                  </a:lnTo>
                  <a:cubicBezTo>
                    <a:pt x="17377" y="21600"/>
                    <a:pt x="17671" y="21468"/>
                    <a:pt x="17913" y="21206"/>
                  </a:cubicBezTo>
                  <a:cubicBezTo>
                    <a:pt x="18156" y="20943"/>
                    <a:pt x="18277" y="20625"/>
                    <a:pt x="18277" y="20250"/>
                  </a:cubicBezTo>
                  <a:lnTo>
                    <a:pt x="18277" y="18000"/>
                  </a:lnTo>
                  <a:lnTo>
                    <a:pt x="21185" y="18000"/>
                  </a:lnTo>
                  <a:cubicBezTo>
                    <a:pt x="21297" y="18000"/>
                    <a:pt x="21395" y="17956"/>
                    <a:pt x="21476" y="17866"/>
                  </a:cubicBezTo>
                  <a:cubicBezTo>
                    <a:pt x="21559" y="17777"/>
                    <a:pt x="21600" y="17673"/>
                    <a:pt x="21600" y="17550"/>
                  </a:cubicBezTo>
                  <a:lnTo>
                    <a:pt x="21600" y="11700"/>
                  </a:lnTo>
                  <a:cubicBezTo>
                    <a:pt x="21600" y="10960"/>
                    <a:pt x="21356" y="10324"/>
                    <a:pt x="20867" y="9795"/>
                  </a:cubicBezTo>
                  <a:cubicBezTo>
                    <a:pt x="20867" y="9795"/>
                    <a:pt x="20867" y="9795"/>
                    <a:pt x="20867" y="9795"/>
                  </a:cubicBezTo>
                  <a:close/>
                </a:path>
              </a:pathLst>
            </a:custGeom>
            <a:solidFill>
              <a:srgbClr val="FFFFFF"/>
            </a:solidFill>
            <a:ln w="12700" cap="flat">
              <a:noFill/>
              <a:miter lim="400000"/>
            </a:ln>
            <a:effectLst/>
          </p:spPr>
          <p:txBody>
            <a:bodyPr wrap="square" lIns="50795" tIns="50795" rIns="50795" bIns="50795"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grpSp>
      <p:grpSp>
        <p:nvGrpSpPr>
          <p:cNvPr id="39" name="Group 1356"/>
          <p:cNvGrpSpPr/>
          <p:nvPr/>
        </p:nvGrpSpPr>
        <p:grpSpPr>
          <a:xfrm>
            <a:off x="2177856" y="4243150"/>
            <a:ext cx="530869" cy="530869"/>
            <a:chOff x="0" y="0"/>
            <a:chExt cx="1243363" cy="1243363"/>
          </a:xfrm>
        </p:grpSpPr>
        <p:sp>
          <p:nvSpPr>
            <p:cNvPr id="40" name="Shape 1351"/>
            <p:cNvSpPr/>
            <p:nvPr/>
          </p:nvSpPr>
          <p:spPr>
            <a:xfrm>
              <a:off x="0" y="0"/>
              <a:ext cx="1243364" cy="1243364"/>
            </a:xfrm>
            <a:prstGeom prst="rect">
              <a:avLst/>
            </a:prstGeom>
            <a:solidFill>
              <a:schemeClr val="accent1"/>
            </a:solidFill>
            <a:ln w="12700" cap="flat">
              <a:noFill/>
              <a:miter lim="400000"/>
            </a:ln>
            <a:effectLst/>
          </p:spPr>
          <p:txBody>
            <a:bodyPr wrap="square" lIns="67727" tIns="67727" rIns="67727" bIns="67727"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grpSp>
          <p:nvGrpSpPr>
            <p:cNvPr id="41" name="Group 1355"/>
            <p:cNvGrpSpPr/>
            <p:nvPr/>
          </p:nvGrpSpPr>
          <p:grpSpPr>
            <a:xfrm>
              <a:off x="356142" y="391541"/>
              <a:ext cx="533285" cy="457201"/>
              <a:chOff x="0" y="0"/>
              <a:chExt cx="533283" cy="457200"/>
            </a:xfrm>
          </p:grpSpPr>
          <p:sp>
            <p:nvSpPr>
              <p:cNvPr id="42" name="Shape 1352"/>
              <p:cNvSpPr/>
              <p:nvPr/>
            </p:nvSpPr>
            <p:spPr>
              <a:xfrm>
                <a:off x="0" y="76178"/>
                <a:ext cx="85718" cy="381010"/>
              </a:xfrm>
              <a:custGeom>
                <a:avLst/>
                <a:gdLst/>
                <a:ahLst/>
                <a:cxnLst>
                  <a:cxn ang="0">
                    <a:pos x="wd2" y="hd2"/>
                  </a:cxn>
                  <a:cxn ang="5400000">
                    <a:pos x="wd2" y="hd2"/>
                  </a:cxn>
                  <a:cxn ang="10800000">
                    <a:pos x="wd2" y="hd2"/>
                  </a:cxn>
                  <a:cxn ang="16200000">
                    <a:pos x="wd2" y="hd2"/>
                  </a:cxn>
                </a:cxnLst>
                <a:rect l="0" t="0" r="r" b="b"/>
                <a:pathLst>
                  <a:path w="21600" h="21600" extrusionOk="0">
                    <a:moveTo>
                      <a:pt x="4949" y="1114"/>
                    </a:moveTo>
                    <a:cubicBezTo>
                      <a:pt x="1650" y="1857"/>
                      <a:pt x="0" y="2746"/>
                      <a:pt x="0" y="3780"/>
                    </a:cubicBezTo>
                    <a:lnTo>
                      <a:pt x="0" y="17820"/>
                    </a:lnTo>
                    <a:cubicBezTo>
                      <a:pt x="0" y="18855"/>
                      <a:pt x="1650" y="19744"/>
                      <a:pt x="4949" y="20487"/>
                    </a:cubicBezTo>
                    <a:cubicBezTo>
                      <a:pt x="8249" y="21229"/>
                      <a:pt x="12200" y="21600"/>
                      <a:pt x="16803" y="21600"/>
                    </a:cubicBezTo>
                    <a:lnTo>
                      <a:pt x="21600" y="21600"/>
                    </a:lnTo>
                    <a:lnTo>
                      <a:pt x="21600" y="0"/>
                    </a:lnTo>
                    <a:lnTo>
                      <a:pt x="16803" y="0"/>
                    </a:lnTo>
                    <a:cubicBezTo>
                      <a:pt x="12200" y="0"/>
                      <a:pt x="8249" y="372"/>
                      <a:pt x="4949" y="1114"/>
                    </a:cubicBezTo>
                    <a:cubicBezTo>
                      <a:pt x="4949" y="1114"/>
                      <a:pt x="4949" y="1114"/>
                      <a:pt x="4949" y="1114"/>
                    </a:cubicBezTo>
                    <a:close/>
                  </a:path>
                </a:pathLst>
              </a:custGeom>
              <a:solidFill>
                <a:srgbClr val="FFFFFF"/>
              </a:solidFill>
              <a:ln w="12700" cap="flat">
                <a:noFill/>
                <a:miter lim="400000"/>
              </a:ln>
              <a:effectLst/>
            </p:spPr>
            <p:txBody>
              <a:bodyPr wrap="square" lIns="50795" tIns="50795" rIns="50795" bIns="50795"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sp>
            <p:nvSpPr>
              <p:cNvPr id="43" name="Shape 1353"/>
              <p:cNvSpPr/>
              <p:nvPr/>
            </p:nvSpPr>
            <p:spPr>
              <a:xfrm>
                <a:off x="113393" y="0"/>
                <a:ext cx="304819" cy="457200"/>
              </a:xfrm>
              <a:custGeom>
                <a:avLst/>
                <a:gdLst/>
                <a:ahLst/>
                <a:cxnLst>
                  <a:cxn ang="0">
                    <a:pos x="wd2" y="hd2"/>
                  </a:cxn>
                  <a:cxn ang="5400000">
                    <a:pos x="wd2" y="hd2"/>
                  </a:cxn>
                  <a:cxn ang="10800000">
                    <a:pos x="wd2" y="hd2"/>
                  </a:cxn>
                  <a:cxn ang="16200000">
                    <a:pos x="wd2" y="hd2"/>
                  </a:cxn>
                </a:cxnLst>
                <a:rect l="0" t="0" r="r" b="b"/>
                <a:pathLst>
                  <a:path w="21600" h="21600" extrusionOk="0">
                    <a:moveTo>
                      <a:pt x="16200" y="3600"/>
                    </a:moveTo>
                    <a:lnTo>
                      <a:pt x="5400" y="3600"/>
                    </a:lnTo>
                    <a:lnTo>
                      <a:pt x="5400" y="1800"/>
                    </a:lnTo>
                    <a:lnTo>
                      <a:pt x="16200" y="1800"/>
                    </a:lnTo>
                    <a:cubicBezTo>
                      <a:pt x="16200" y="1800"/>
                      <a:pt x="16200" y="3600"/>
                      <a:pt x="16200" y="3600"/>
                    </a:cubicBezTo>
                    <a:close/>
                    <a:moveTo>
                      <a:pt x="18900" y="1350"/>
                    </a:moveTo>
                    <a:cubicBezTo>
                      <a:pt x="18900" y="975"/>
                      <a:pt x="18703" y="657"/>
                      <a:pt x="18308" y="394"/>
                    </a:cubicBezTo>
                    <a:cubicBezTo>
                      <a:pt x="17915" y="131"/>
                      <a:pt x="17437" y="0"/>
                      <a:pt x="16875" y="0"/>
                    </a:cubicBezTo>
                    <a:lnTo>
                      <a:pt x="4725" y="0"/>
                    </a:lnTo>
                    <a:cubicBezTo>
                      <a:pt x="4163" y="0"/>
                      <a:pt x="3685" y="131"/>
                      <a:pt x="3291" y="394"/>
                    </a:cubicBezTo>
                    <a:cubicBezTo>
                      <a:pt x="2897" y="656"/>
                      <a:pt x="2700" y="975"/>
                      <a:pt x="2700" y="1350"/>
                    </a:cubicBezTo>
                    <a:lnTo>
                      <a:pt x="2700" y="3600"/>
                    </a:lnTo>
                    <a:lnTo>
                      <a:pt x="0" y="3600"/>
                    </a:lnTo>
                    <a:lnTo>
                      <a:pt x="0" y="21600"/>
                    </a:lnTo>
                    <a:lnTo>
                      <a:pt x="21600" y="21600"/>
                    </a:lnTo>
                    <a:lnTo>
                      <a:pt x="21600" y="3600"/>
                    </a:lnTo>
                    <a:lnTo>
                      <a:pt x="18900" y="3600"/>
                    </a:lnTo>
                    <a:cubicBezTo>
                      <a:pt x="18900" y="3600"/>
                      <a:pt x="18900" y="1350"/>
                      <a:pt x="18900" y="1350"/>
                    </a:cubicBezTo>
                    <a:close/>
                  </a:path>
                </a:pathLst>
              </a:custGeom>
              <a:solidFill>
                <a:srgbClr val="FFFFFF"/>
              </a:solidFill>
              <a:ln w="12700" cap="flat">
                <a:noFill/>
                <a:miter lim="400000"/>
              </a:ln>
              <a:effectLst/>
            </p:spPr>
            <p:txBody>
              <a:bodyPr wrap="square" lIns="50795" tIns="50795" rIns="50795" bIns="50795"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sp>
            <p:nvSpPr>
              <p:cNvPr id="44" name="Shape 1354"/>
              <p:cNvSpPr/>
              <p:nvPr/>
            </p:nvSpPr>
            <p:spPr>
              <a:xfrm>
                <a:off x="447548" y="76178"/>
                <a:ext cx="85736" cy="381010"/>
              </a:xfrm>
              <a:custGeom>
                <a:avLst/>
                <a:gdLst/>
                <a:ahLst/>
                <a:cxnLst>
                  <a:cxn ang="0">
                    <a:pos x="wd2" y="hd2"/>
                  </a:cxn>
                  <a:cxn ang="5400000">
                    <a:pos x="wd2" y="hd2"/>
                  </a:cxn>
                  <a:cxn ang="10800000">
                    <a:pos x="wd2" y="hd2"/>
                  </a:cxn>
                  <a:cxn ang="16200000">
                    <a:pos x="wd2" y="hd2"/>
                  </a:cxn>
                </a:cxnLst>
                <a:rect l="0" t="0" r="r" b="b"/>
                <a:pathLst>
                  <a:path w="21600" h="21600" extrusionOk="0">
                    <a:moveTo>
                      <a:pt x="16652" y="1114"/>
                    </a:moveTo>
                    <a:cubicBezTo>
                      <a:pt x="13348" y="372"/>
                      <a:pt x="9402" y="0"/>
                      <a:pt x="4800" y="0"/>
                    </a:cubicBezTo>
                    <a:lnTo>
                      <a:pt x="0" y="0"/>
                    </a:lnTo>
                    <a:lnTo>
                      <a:pt x="0" y="21600"/>
                    </a:lnTo>
                    <a:lnTo>
                      <a:pt x="4800" y="21600"/>
                    </a:lnTo>
                    <a:cubicBezTo>
                      <a:pt x="9402" y="21600"/>
                      <a:pt x="13348" y="21229"/>
                      <a:pt x="16652" y="20487"/>
                    </a:cubicBezTo>
                    <a:cubicBezTo>
                      <a:pt x="19951" y="19744"/>
                      <a:pt x="21600" y="18855"/>
                      <a:pt x="21600" y="17820"/>
                    </a:cubicBezTo>
                    <a:lnTo>
                      <a:pt x="21600" y="3780"/>
                    </a:lnTo>
                    <a:cubicBezTo>
                      <a:pt x="21600" y="2746"/>
                      <a:pt x="19951" y="1857"/>
                      <a:pt x="16652" y="1114"/>
                    </a:cubicBezTo>
                    <a:cubicBezTo>
                      <a:pt x="16652" y="1114"/>
                      <a:pt x="16652" y="1114"/>
                      <a:pt x="16652" y="1114"/>
                    </a:cubicBezTo>
                    <a:close/>
                  </a:path>
                </a:pathLst>
              </a:custGeom>
              <a:solidFill>
                <a:srgbClr val="FFFFFF"/>
              </a:solidFill>
              <a:ln w="12700" cap="flat">
                <a:noFill/>
                <a:miter lim="400000"/>
              </a:ln>
              <a:effectLst/>
            </p:spPr>
            <p:txBody>
              <a:bodyPr wrap="square" lIns="50795" tIns="50795" rIns="50795" bIns="50795" numCol="1" anchor="ctr">
                <a:noAutofit/>
              </a:bodyPr>
              <a:lstStyle/>
              <a:p>
                <a:pPr lvl="0">
                  <a:lnSpc>
                    <a:spcPct val="120000"/>
                  </a:lnSpc>
                  <a:defRPr sz="3200">
                    <a:solidFill>
                      <a:srgbClr val="FFFFFF"/>
                    </a:solidFill>
                    <a:latin typeface="+mn-lt"/>
                    <a:ea typeface="+mn-ea"/>
                    <a:cs typeface="+mn-cs"/>
                    <a:sym typeface="Helvetica Light"/>
                  </a:defRPr>
                </a:pPr>
                <a:endParaRPr sz="4265">
                  <a:cs typeface="+mn-ea"/>
                  <a:sym typeface="+mn-lt"/>
                </a:endParaRPr>
              </a:p>
            </p:txBody>
          </p:sp>
        </p:grpSp>
      </p:grpSp>
      <p:sp>
        <p:nvSpPr>
          <p:cNvPr id="67" name="išľíďè"/>
          <p:cNvSpPr/>
          <p:nvPr/>
        </p:nvSpPr>
        <p:spPr bwMode="auto">
          <a:xfrm>
            <a:off x="1636105" y="2698488"/>
            <a:ext cx="1806399" cy="841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600" b="0" i="0" u="none" strike="noStrike" kern="1200" cap="none" spc="0" normalizeH="0" baseline="0" noProof="0" dirty="0">
                <a:ln>
                  <a:noFill/>
                </a:ln>
                <a:solidFill>
                  <a:schemeClr val="tx1">
                    <a:lumMod val="85000"/>
                    <a:lumOff val="15000"/>
                  </a:schemeClr>
                </a:solidFill>
                <a:effectLst/>
                <a:uLnTx/>
                <a:uFillTx/>
                <a:cs typeface="+mn-ea"/>
                <a:sym typeface="+mn-lt"/>
              </a:rPr>
              <a:t>工作项目名称</a:t>
            </a:r>
            <a:endParaRPr kumimoji="0" lang="en-US" altLang="zh-CN" sz="1600" b="0" i="0" u="none" strike="noStrike" kern="1200" cap="none" spc="0" normalizeH="0" baseline="0" noProof="0" dirty="0">
              <a:ln>
                <a:noFill/>
              </a:ln>
              <a:solidFill>
                <a:schemeClr val="tx1">
                  <a:lumMod val="85000"/>
                  <a:lumOff val="15000"/>
                </a:schemeClr>
              </a:solidFill>
              <a:effectLst/>
              <a:uLnTx/>
              <a:uFillTx/>
              <a:cs typeface="+mn-ea"/>
              <a:sym typeface="+mn-lt"/>
            </a:endParaRPr>
          </a:p>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rPr>
              <a:t>成功完成项目</a:t>
            </a:r>
            <a:r>
              <a:rPr kumimoji="0" lang="en-US" altLang="zh-CN" sz="1200" b="0" i="0" u="none" strike="noStrike" kern="1200" cap="none" spc="0" normalizeH="0" baseline="0" noProof="0" dirty="0">
                <a:ln>
                  <a:noFill/>
                </a:ln>
                <a:solidFill>
                  <a:schemeClr val="tx1">
                    <a:lumMod val="85000"/>
                    <a:lumOff val="15000"/>
                  </a:schemeClr>
                </a:solidFill>
                <a:effectLst/>
                <a:uLnTx/>
                <a:uFillTx/>
                <a:cs typeface="+mn-ea"/>
                <a:sym typeface="+mn-lt"/>
              </a:rPr>
              <a:t>A</a:t>
            </a:r>
            <a:r>
              <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rPr>
              <a:t> ，取得了优异的成绩。</a:t>
            </a:r>
            <a:endPar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
        <p:nvSpPr>
          <p:cNvPr id="54" name="矩形 53"/>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5" name="矩形 54"/>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6" name="文本框 55"/>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工作概述</a:t>
            </a:r>
            <a:endParaRPr lang="zh-CN" altLang="en-US" sz="3600" dirty="0">
              <a:solidFill>
                <a:schemeClr val="tx1">
                  <a:lumMod val="85000"/>
                  <a:lumOff val="15000"/>
                </a:schemeClr>
              </a:solidFill>
              <a:cs typeface="+mn-ea"/>
              <a:sym typeface="+mn-lt"/>
            </a:endParaRPr>
          </a:p>
        </p:txBody>
      </p:sp>
      <p:sp>
        <p:nvSpPr>
          <p:cNvPr id="57" name="išľíďè"/>
          <p:cNvSpPr/>
          <p:nvPr/>
        </p:nvSpPr>
        <p:spPr bwMode="auto">
          <a:xfrm>
            <a:off x="3642945" y="2698488"/>
            <a:ext cx="1806399" cy="841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600" b="0" i="0" u="none" strike="noStrike" kern="1200" cap="none" spc="0" normalizeH="0" baseline="0" noProof="0" dirty="0">
                <a:ln>
                  <a:noFill/>
                </a:ln>
                <a:solidFill>
                  <a:schemeClr val="tx1">
                    <a:lumMod val="85000"/>
                    <a:lumOff val="15000"/>
                  </a:schemeClr>
                </a:solidFill>
                <a:effectLst/>
                <a:uLnTx/>
                <a:uFillTx/>
                <a:cs typeface="+mn-ea"/>
                <a:sym typeface="+mn-lt"/>
              </a:rPr>
              <a:t>工作项目名称</a:t>
            </a:r>
            <a:endParaRPr kumimoji="0" lang="en-US" altLang="zh-CN" sz="1600" b="0" i="0" u="none" strike="noStrike" kern="1200" cap="none" spc="0" normalizeH="0" baseline="0" noProof="0" dirty="0">
              <a:ln>
                <a:noFill/>
              </a:ln>
              <a:solidFill>
                <a:schemeClr val="tx1">
                  <a:lumMod val="85000"/>
                  <a:lumOff val="15000"/>
                </a:schemeClr>
              </a:solidFill>
              <a:effectLst/>
              <a:uLnTx/>
              <a:uFillTx/>
              <a:cs typeface="+mn-ea"/>
              <a:sym typeface="+mn-lt"/>
            </a:endParaRPr>
          </a:p>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rPr>
              <a:t>成功完成项目</a:t>
            </a:r>
            <a:r>
              <a:rPr kumimoji="0" lang="en-US" altLang="zh-CN" sz="1200" b="0" i="0" u="none" strike="noStrike" kern="1200" cap="none" spc="0" normalizeH="0" baseline="0" noProof="0" dirty="0">
                <a:ln>
                  <a:noFill/>
                </a:ln>
                <a:solidFill>
                  <a:schemeClr val="tx1">
                    <a:lumMod val="85000"/>
                    <a:lumOff val="15000"/>
                  </a:schemeClr>
                </a:solidFill>
                <a:effectLst/>
                <a:uLnTx/>
                <a:uFillTx/>
                <a:cs typeface="+mn-ea"/>
                <a:sym typeface="+mn-lt"/>
              </a:rPr>
              <a:t>A</a:t>
            </a:r>
            <a:r>
              <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rPr>
              <a:t> ，取得了优异的成绩。</a:t>
            </a:r>
            <a:endPar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
        <p:nvSpPr>
          <p:cNvPr id="58" name="išľíďè"/>
          <p:cNvSpPr/>
          <p:nvPr/>
        </p:nvSpPr>
        <p:spPr bwMode="auto">
          <a:xfrm>
            <a:off x="5792506" y="2698488"/>
            <a:ext cx="1806399" cy="841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600" b="0" i="0" u="none" strike="noStrike" kern="1200" cap="none" spc="0" normalizeH="0" baseline="0" noProof="0" dirty="0">
                <a:ln>
                  <a:noFill/>
                </a:ln>
                <a:solidFill>
                  <a:schemeClr val="tx1">
                    <a:lumMod val="85000"/>
                    <a:lumOff val="15000"/>
                  </a:schemeClr>
                </a:solidFill>
                <a:effectLst/>
                <a:uLnTx/>
                <a:uFillTx/>
                <a:cs typeface="+mn-ea"/>
                <a:sym typeface="+mn-lt"/>
              </a:rPr>
              <a:t>工作项目名称</a:t>
            </a:r>
            <a:endParaRPr kumimoji="0" lang="en-US" altLang="zh-CN" sz="1600" b="0" i="0" u="none" strike="noStrike" kern="1200" cap="none" spc="0" normalizeH="0" baseline="0" noProof="0" dirty="0">
              <a:ln>
                <a:noFill/>
              </a:ln>
              <a:solidFill>
                <a:schemeClr val="tx1">
                  <a:lumMod val="85000"/>
                  <a:lumOff val="15000"/>
                </a:schemeClr>
              </a:solidFill>
              <a:effectLst/>
              <a:uLnTx/>
              <a:uFillTx/>
              <a:cs typeface="+mn-ea"/>
              <a:sym typeface="+mn-lt"/>
            </a:endParaRPr>
          </a:p>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rPr>
              <a:t>成功完成项目</a:t>
            </a:r>
            <a:r>
              <a:rPr kumimoji="0" lang="en-US" altLang="zh-CN" sz="1200" b="0" i="0" u="none" strike="noStrike" kern="1200" cap="none" spc="0" normalizeH="0" baseline="0" noProof="0" dirty="0">
                <a:ln>
                  <a:noFill/>
                </a:ln>
                <a:solidFill>
                  <a:schemeClr val="tx1">
                    <a:lumMod val="85000"/>
                    <a:lumOff val="15000"/>
                  </a:schemeClr>
                </a:solidFill>
                <a:effectLst/>
                <a:uLnTx/>
                <a:uFillTx/>
                <a:cs typeface="+mn-ea"/>
                <a:sym typeface="+mn-lt"/>
              </a:rPr>
              <a:t>A</a:t>
            </a:r>
            <a:r>
              <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rPr>
              <a:t> ，取得了优异的成绩。</a:t>
            </a:r>
            <a:endPar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
        <p:nvSpPr>
          <p:cNvPr id="59" name="išľíďè"/>
          <p:cNvSpPr/>
          <p:nvPr/>
        </p:nvSpPr>
        <p:spPr bwMode="auto">
          <a:xfrm>
            <a:off x="7799346" y="2698488"/>
            <a:ext cx="1806399" cy="841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600" b="0" i="0" u="none" strike="noStrike" kern="1200" cap="none" spc="0" normalizeH="0" baseline="0" noProof="0" dirty="0">
                <a:ln>
                  <a:noFill/>
                </a:ln>
                <a:solidFill>
                  <a:schemeClr val="tx1">
                    <a:lumMod val="85000"/>
                    <a:lumOff val="15000"/>
                  </a:schemeClr>
                </a:solidFill>
                <a:effectLst/>
                <a:uLnTx/>
                <a:uFillTx/>
                <a:cs typeface="+mn-ea"/>
                <a:sym typeface="+mn-lt"/>
              </a:rPr>
              <a:t>工作项目名称</a:t>
            </a:r>
            <a:endParaRPr kumimoji="0" lang="en-US" altLang="zh-CN" sz="1600" b="0" i="0" u="none" strike="noStrike" kern="1200" cap="none" spc="0" normalizeH="0" baseline="0" noProof="0" dirty="0">
              <a:ln>
                <a:noFill/>
              </a:ln>
              <a:solidFill>
                <a:schemeClr val="tx1">
                  <a:lumMod val="85000"/>
                  <a:lumOff val="15000"/>
                </a:schemeClr>
              </a:solidFill>
              <a:effectLst/>
              <a:uLnTx/>
              <a:uFillTx/>
              <a:cs typeface="+mn-ea"/>
              <a:sym typeface="+mn-lt"/>
            </a:endParaRPr>
          </a:p>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rPr>
              <a:t>成功完成项目</a:t>
            </a:r>
            <a:r>
              <a:rPr kumimoji="0" lang="en-US" altLang="zh-CN" sz="1200" b="0" i="0" u="none" strike="noStrike" kern="1200" cap="none" spc="0" normalizeH="0" baseline="0" noProof="0" dirty="0">
                <a:ln>
                  <a:noFill/>
                </a:ln>
                <a:solidFill>
                  <a:schemeClr val="tx1">
                    <a:lumMod val="85000"/>
                    <a:lumOff val="15000"/>
                  </a:schemeClr>
                </a:solidFill>
                <a:effectLst/>
                <a:uLnTx/>
                <a:uFillTx/>
                <a:cs typeface="+mn-ea"/>
                <a:sym typeface="+mn-lt"/>
              </a:rPr>
              <a:t>A</a:t>
            </a:r>
            <a:r>
              <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rPr>
              <a:t> ，取得了优异的成绩。</a:t>
            </a:r>
            <a:endPar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
        <p:nvSpPr>
          <p:cNvPr id="60" name="išľíďè"/>
          <p:cNvSpPr/>
          <p:nvPr/>
        </p:nvSpPr>
        <p:spPr bwMode="auto">
          <a:xfrm>
            <a:off x="1636105" y="4889070"/>
            <a:ext cx="1806399" cy="841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600" b="0" i="0" u="none" strike="noStrike" kern="1200" cap="none" spc="0" normalizeH="0" baseline="0" noProof="0" dirty="0">
                <a:ln>
                  <a:noFill/>
                </a:ln>
                <a:solidFill>
                  <a:schemeClr val="tx1">
                    <a:lumMod val="85000"/>
                    <a:lumOff val="15000"/>
                  </a:schemeClr>
                </a:solidFill>
                <a:effectLst/>
                <a:uLnTx/>
                <a:uFillTx/>
                <a:cs typeface="+mn-ea"/>
                <a:sym typeface="+mn-lt"/>
              </a:rPr>
              <a:t>工作项目名称</a:t>
            </a:r>
            <a:endParaRPr kumimoji="0" lang="en-US" altLang="zh-CN" sz="1600" b="0" i="0" u="none" strike="noStrike" kern="1200" cap="none" spc="0" normalizeH="0" baseline="0" noProof="0" dirty="0">
              <a:ln>
                <a:noFill/>
              </a:ln>
              <a:solidFill>
                <a:schemeClr val="tx1">
                  <a:lumMod val="85000"/>
                  <a:lumOff val="15000"/>
                </a:schemeClr>
              </a:solidFill>
              <a:effectLst/>
              <a:uLnTx/>
              <a:uFillTx/>
              <a:cs typeface="+mn-ea"/>
              <a:sym typeface="+mn-lt"/>
            </a:endParaRPr>
          </a:p>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rPr>
              <a:t>成功完成项目</a:t>
            </a:r>
            <a:r>
              <a:rPr kumimoji="0" lang="en-US" altLang="zh-CN" sz="1200" b="0" i="0" u="none" strike="noStrike" kern="1200" cap="none" spc="0" normalizeH="0" baseline="0" noProof="0" dirty="0">
                <a:ln>
                  <a:noFill/>
                </a:ln>
                <a:solidFill>
                  <a:schemeClr val="tx1">
                    <a:lumMod val="85000"/>
                    <a:lumOff val="15000"/>
                  </a:schemeClr>
                </a:solidFill>
                <a:effectLst/>
                <a:uLnTx/>
                <a:uFillTx/>
                <a:cs typeface="+mn-ea"/>
                <a:sym typeface="+mn-lt"/>
              </a:rPr>
              <a:t>A</a:t>
            </a:r>
            <a:r>
              <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rPr>
              <a:t> ，取得了优异的成绩。</a:t>
            </a:r>
            <a:endPar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
        <p:nvSpPr>
          <p:cNvPr id="61" name="išľíďè"/>
          <p:cNvSpPr/>
          <p:nvPr/>
        </p:nvSpPr>
        <p:spPr bwMode="auto">
          <a:xfrm>
            <a:off x="3642945" y="4889070"/>
            <a:ext cx="1806399" cy="841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600" b="0" i="0" u="none" strike="noStrike" kern="1200" cap="none" spc="0" normalizeH="0" baseline="0" noProof="0" dirty="0">
                <a:ln>
                  <a:noFill/>
                </a:ln>
                <a:solidFill>
                  <a:schemeClr val="tx1">
                    <a:lumMod val="85000"/>
                    <a:lumOff val="15000"/>
                  </a:schemeClr>
                </a:solidFill>
                <a:effectLst/>
                <a:uLnTx/>
                <a:uFillTx/>
                <a:cs typeface="+mn-ea"/>
                <a:sym typeface="+mn-lt"/>
              </a:rPr>
              <a:t>工作项目名称</a:t>
            </a:r>
            <a:endParaRPr kumimoji="0" lang="en-US" altLang="zh-CN" sz="1600" b="0" i="0" u="none" strike="noStrike" kern="1200" cap="none" spc="0" normalizeH="0" baseline="0" noProof="0" dirty="0">
              <a:ln>
                <a:noFill/>
              </a:ln>
              <a:solidFill>
                <a:schemeClr val="tx1">
                  <a:lumMod val="85000"/>
                  <a:lumOff val="15000"/>
                </a:schemeClr>
              </a:solidFill>
              <a:effectLst/>
              <a:uLnTx/>
              <a:uFillTx/>
              <a:cs typeface="+mn-ea"/>
              <a:sym typeface="+mn-lt"/>
            </a:endParaRPr>
          </a:p>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rPr>
              <a:t>成功完成项目</a:t>
            </a:r>
            <a:r>
              <a:rPr kumimoji="0" lang="en-US" altLang="zh-CN" sz="1200" b="0" i="0" u="none" strike="noStrike" kern="1200" cap="none" spc="0" normalizeH="0" baseline="0" noProof="0" dirty="0">
                <a:ln>
                  <a:noFill/>
                </a:ln>
                <a:solidFill>
                  <a:schemeClr val="tx1">
                    <a:lumMod val="85000"/>
                    <a:lumOff val="15000"/>
                  </a:schemeClr>
                </a:solidFill>
                <a:effectLst/>
                <a:uLnTx/>
                <a:uFillTx/>
                <a:cs typeface="+mn-ea"/>
                <a:sym typeface="+mn-lt"/>
              </a:rPr>
              <a:t>A</a:t>
            </a:r>
            <a:r>
              <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rPr>
              <a:t> ，取得了优异的成绩。</a:t>
            </a:r>
            <a:endPar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
        <p:nvSpPr>
          <p:cNvPr id="62" name="išľíďè"/>
          <p:cNvSpPr/>
          <p:nvPr/>
        </p:nvSpPr>
        <p:spPr bwMode="auto">
          <a:xfrm>
            <a:off x="5792506" y="4889070"/>
            <a:ext cx="1806399" cy="841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600" b="0" i="0" u="none" strike="noStrike" kern="1200" cap="none" spc="0" normalizeH="0" baseline="0" noProof="0" dirty="0">
                <a:ln>
                  <a:noFill/>
                </a:ln>
                <a:solidFill>
                  <a:schemeClr val="tx1">
                    <a:lumMod val="85000"/>
                    <a:lumOff val="15000"/>
                  </a:schemeClr>
                </a:solidFill>
                <a:effectLst/>
                <a:uLnTx/>
                <a:uFillTx/>
                <a:cs typeface="+mn-ea"/>
                <a:sym typeface="+mn-lt"/>
              </a:rPr>
              <a:t>工作项目名称</a:t>
            </a:r>
            <a:endParaRPr kumimoji="0" lang="en-US" altLang="zh-CN" sz="1600" b="0" i="0" u="none" strike="noStrike" kern="1200" cap="none" spc="0" normalizeH="0" baseline="0" noProof="0" dirty="0">
              <a:ln>
                <a:noFill/>
              </a:ln>
              <a:solidFill>
                <a:schemeClr val="tx1">
                  <a:lumMod val="85000"/>
                  <a:lumOff val="15000"/>
                </a:schemeClr>
              </a:solidFill>
              <a:effectLst/>
              <a:uLnTx/>
              <a:uFillTx/>
              <a:cs typeface="+mn-ea"/>
              <a:sym typeface="+mn-lt"/>
            </a:endParaRPr>
          </a:p>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rPr>
              <a:t>成功完成项目</a:t>
            </a:r>
            <a:r>
              <a:rPr kumimoji="0" lang="en-US" altLang="zh-CN" sz="1200" b="0" i="0" u="none" strike="noStrike" kern="1200" cap="none" spc="0" normalizeH="0" baseline="0" noProof="0" dirty="0">
                <a:ln>
                  <a:noFill/>
                </a:ln>
                <a:solidFill>
                  <a:schemeClr val="tx1">
                    <a:lumMod val="85000"/>
                    <a:lumOff val="15000"/>
                  </a:schemeClr>
                </a:solidFill>
                <a:effectLst/>
                <a:uLnTx/>
                <a:uFillTx/>
                <a:cs typeface="+mn-ea"/>
                <a:sym typeface="+mn-lt"/>
              </a:rPr>
              <a:t>A</a:t>
            </a:r>
            <a:r>
              <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rPr>
              <a:t> ，取得了优异的成绩。</a:t>
            </a:r>
            <a:endPar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
        <p:nvSpPr>
          <p:cNvPr id="63" name="išľíďè"/>
          <p:cNvSpPr/>
          <p:nvPr/>
        </p:nvSpPr>
        <p:spPr bwMode="auto">
          <a:xfrm>
            <a:off x="7799346" y="4889070"/>
            <a:ext cx="1806399" cy="841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600" b="0" i="0" u="none" strike="noStrike" kern="1200" cap="none" spc="0" normalizeH="0" baseline="0" noProof="0" dirty="0">
                <a:ln>
                  <a:noFill/>
                </a:ln>
                <a:solidFill>
                  <a:schemeClr val="tx1">
                    <a:lumMod val="85000"/>
                    <a:lumOff val="15000"/>
                  </a:schemeClr>
                </a:solidFill>
                <a:effectLst/>
                <a:uLnTx/>
                <a:uFillTx/>
                <a:cs typeface="+mn-ea"/>
                <a:sym typeface="+mn-lt"/>
              </a:rPr>
              <a:t>工作项目名称</a:t>
            </a:r>
            <a:endParaRPr kumimoji="0" lang="en-US" altLang="zh-CN" sz="1600" b="0" i="0" u="none" strike="noStrike" kern="1200" cap="none" spc="0" normalizeH="0" baseline="0" noProof="0" dirty="0">
              <a:ln>
                <a:noFill/>
              </a:ln>
              <a:solidFill>
                <a:schemeClr val="tx1">
                  <a:lumMod val="85000"/>
                  <a:lumOff val="15000"/>
                </a:schemeClr>
              </a:solidFill>
              <a:effectLst/>
              <a:uLnTx/>
              <a:uFillTx/>
              <a:cs typeface="+mn-ea"/>
              <a:sym typeface="+mn-lt"/>
            </a:endParaRPr>
          </a:p>
          <a:p>
            <a:pPr marL="0" marR="0" lvl="0" indent="0" algn="ctr"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rPr>
              <a:t>成功完成项目</a:t>
            </a:r>
            <a:r>
              <a:rPr kumimoji="0" lang="en-US" altLang="zh-CN" sz="1200" b="0" i="0" u="none" strike="noStrike" kern="1200" cap="none" spc="0" normalizeH="0" baseline="0" noProof="0" dirty="0">
                <a:ln>
                  <a:noFill/>
                </a:ln>
                <a:solidFill>
                  <a:schemeClr val="tx1">
                    <a:lumMod val="85000"/>
                    <a:lumOff val="15000"/>
                  </a:schemeClr>
                </a:solidFill>
                <a:effectLst/>
                <a:uLnTx/>
                <a:uFillTx/>
                <a:cs typeface="+mn-ea"/>
                <a:sym typeface="+mn-lt"/>
              </a:rPr>
              <a:t>A</a:t>
            </a:r>
            <a:r>
              <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rPr>
              <a:t> ，取得了优异的成绩。</a:t>
            </a:r>
            <a:endParaRPr kumimoji="0" lang="zh-CN" altLang="en-US" sz="12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dissolve">
                                      <p:cBhvr>
                                        <p:cTn id="15" dur="500"/>
                                        <p:tgtEl>
                                          <p:spTgt spid="19"/>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p:stCondLst>
                              <p:cond delay="2000"/>
                            </p:stCondLst>
                            <p:childTnLst>
                              <p:par>
                                <p:cTn id="21" presetID="9" presetClass="entr" presetSubtype="0" fill="hold"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dissolve">
                                      <p:cBhvr>
                                        <p:cTn id="23" dur="500"/>
                                        <p:tgtEl>
                                          <p:spTgt spid="24"/>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par>
                          <p:cTn id="28" fill="hold">
                            <p:stCondLst>
                              <p:cond delay="3000"/>
                            </p:stCondLst>
                            <p:childTnLst>
                              <p:par>
                                <p:cTn id="29" presetID="9" presetClass="entr" presetSubtype="0" fill="hold" nodeType="after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dissolve">
                                      <p:cBhvr>
                                        <p:cTn id="31" dur="500"/>
                                        <p:tgtEl>
                                          <p:spTgt spid="27"/>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left)">
                                      <p:cBhvr>
                                        <p:cTn id="35" dur="500"/>
                                        <p:tgtEl>
                                          <p:spTgt spid="13"/>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up)">
                                      <p:cBhvr>
                                        <p:cTn id="39" dur="500"/>
                                        <p:tgtEl>
                                          <p:spTgt spid="14"/>
                                        </p:tgtEl>
                                      </p:cBhvr>
                                    </p:animEffect>
                                  </p:childTnLst>
                                </p:cTn>
                              </p:par>
                            </p:childTnLst>
                          </p:cTn>
                        </p:par>
                        <p:par>
                          <p:cTn id="40" fill="hold">
                            <p:stCondLst>
                              <p:cond delay="4500"/>
                            </p:stCondLst>
                            <p:childTnLst>
                              <p:par>
                                <p:cTn id="41" presetID="22" presetClass="entr" presetSubtype="2" fill="hold" grpId="0" nodeType="after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right)">
                                      <p:cBhvr>
                                        <p:cTn id="43" dur="500"/>
                                        <p:tgtEl>
                                          <p:spTgt spid="15"/>
                                        </p:tgtEl>
                                      </p:cBhvr>
                                    </p:animEffect>
                                  </p:childTnLst>
                                </p:cTn>
                              </p:par>
                            </p:childTnLst>
                          </p:cTn>
                        </p:par>
                        <p:par>
                          <p:cTn id="44" fill="hold">
                            <p:stCondLst>
                              <p:cond delay="5000"/>
                            </p:stCondLst>
                            <p:childTnLst>
                              <p:par>
                                <p:cTn id="45" presetID="9" presetClass="entr" presetSubtype="0" fill="hold" nodeType="after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dissolve">
                                      <p:cBhvr>
                                        <p:cTn id="47" dur="500"/>
                                        <p:tgtEl>
                                          <p:spTgt spid="30"/>
                                        </p:tgtEl>
                                      </p:cBhvr>
                                    </p:animEffect>
                                  </p:childTnLst>
                                </p:cTn>
                              </p:par>
                            </p:childTnLst>
                          </p:cTn>
                        </p:par>
                        <p:par>
                          <p:cTn id="48" fill="hold">
                            <p:stCondLst>
                              <p:cond delay="5500"/>
                            </p:stCondLst>
                            <p:childTnLst>
                              <p:par>
                                <p:cTn id="49" presetID="22" presetClass="entr" presetSubtype="2" fill="hold" grpId="0" nodeType="after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wipe(right)">
                                      <p:cBhvr>
                                        <p:cTn id="51" dur="500"/>
                                        <p:tgtEl>
                                          <p:spTgt spid="12"/>
                                        </p:tgtEl>
                                      </p:cBhvr>
                                    </p:animEffect>
                                  </p:childTnLst>
                                </p:cTn>
                              </p:par>
                            </p:childTnLst>
                          </p:cTn>
                        </p:par>
                        <p:par>
                          <p:cTn id="52" fill="hold">
                            <p:stCondLst>
                              <p:cond delay="6000"/>
                            </p:stCondLst>
                            <p:childTnLst>
                              <p:par>
                                <p:cTn id="53" presetID="9" presetClass="entr" presetSubtype="0"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dissolve">
                                      <p:cBhvr>
                                        <p:cTn id="55" dur="500"/>
                                        <p:tgtEl>
                                          <p:spTgt spid="33"/>
                                        </p:tgtEl>
                                      </p:cBhvr>
                                    </p:animEffect>
                                  </p:childTnLst>
                                </p:cTn>
                              </p:par>
                            </p:childTnLst>
                          </p:cTn>
                        </p:par>
                        <p:par>
                          <p:cTn id="56" fill="hold">
                            <p:stCondLst>
                              <p:cond delay="6500"/>
                            </p:stCondLst>
                            <p:childTnLst>
                              <p:par>
                                <p:cTn id="57" presetID="22" presetClass="entr" presetSubtype="2" fill="hold" grpId="0"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right)">
                                      <p:cBhvr>
                                        <p:cTn id="59" dur="500"/>
                                        <p:tgtEl>
                                          <p:spTgt spid="11"/>
                                        </p:tgtEl>
                                      </p:cBhvr>
                                    </p:animEffect>
                                  </p:childTnLst>
                                </p:cTn>
                              </p:par>
                            </p:childTnLst>
                          </p:cTn>
                        </p:par>
                        <p:par>
                          <p:cTn id="60" fill="hold">
                            <p:stCondLst>
                              <p:cond delay="7000"/>
                            </p:stCondLst>
                            <p:childTnLst>
                              <p:par>
                                <p:cTn id="61" presetID="9" presetClass="entr" presetSubtype="0" fill="hold" nodeType="after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dissolve">
                                      <p:cBhvr>
                                        <p:cTn id="63" dur="500"/>
                                        <p:tgtEl>
                                          <p:spTgt spid="36"/>
                                        </p:tgtEl>
                                      </p:cBhvr>
                                    </p:animEffect>
                                  </p:childTnLst>
                                </p:cTn>
                              </p:par>
                            </p:childTnLst>
                          </p:cTn>
                        </p:par>
                        <p:par>
                          <p:cTn id="64" fill="hold">
                            <p:stCondLst>
                              <p:cond delay="7500"/>
                            </p:stCondLst>
                            <p:childTnLst>
                              <p:par>
                                <p:cTn id="65" presetID="22" presetClass="entr" presetSubtype="2" fill="hold" grpId="0" nodeType="afterEffect">
                                  <p:stCondLst>
                                    <p:cond delay="0"/>
                                  </p:stCondLst>
                                  <p:childTnLst>
                                    <p:set>
                                      <p:cBhvr>
                                        <p:cTn id="66" dur="1" fill="hold">
                                          <p:stCondLst>
                                            <p:cond delay="0"/>
                                          </p:stCondLst>
                                        </p:cTn>
                                        <p:tgtEl>
                                          <p:spTgt spid="10"/>
                                        </p:tgtEl>
                                        <p:attrNameLst>
                                          <p:attrName>style.visibility</p:attrName>
                                        </p:attrNameLst>
                                      </p:cBhvr>
                                      <p:to>
                                        <p:strVal val="visible"/>
                                      </p:to>
                                    </p:set>
                                    <p:animEffect transition="in" filter="wipe(right)">
                                      <p:cBhvr>
                                        <p:cTn id="67" dur="500"/>
                                        <p:tgtEl>
                                          <p:spTgt spid="10"/>
                                        </p:tgtEl>
                                      </p:cBhvr>
                                    </p:animEffect>
                                  </p:childTnLst>
                                </p:cTn>
                              </p:par>
                            </p:childTnLst>
                          </p:cTn>
                        </p:par>
                        <p:par>
                          <p:cTn id="68" fill="hold">
                            <p:stCondLst>
                              <p:cond delay="8000"/>
                            </p:stCondLst>
                            <p:childTnLst>
                              <p:par>
                                <p:cTn id="69" presetID="9" presetClass="entr" presetSubtype="0" fill="hold" nodeType="after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dissolve">
                                      <p:cBhvr>
                                        <p:cTn id="71" dur="500"/>
                                        <p:tgtEl>
                                          <p:spTgt spid="39"/>
                                        </p:tgtEl>
                                      </p:cBhvr>
                                    </p:animEffect>
                                  </p:childTnLst>
                                </p:cTn>
                              </p:par>
                            </p:childTnLst>
                          </p:cTn>
                        </p:par>
                        <p:par>
                          <p:cTn id="72" fill="hold">
                            <p:stCondLst>
                              <p:cond delay="8500"/>
                            </p:stCondLst>
                            <p:childTnLst>
                              <p:par>
                                <p:cTn id="73" presetID="22" presetClass="entr" presetSubtype="2" fill="hold" grpId="0" nodeType="afterEffect">
                                  <p:stCondLst>
                                    <p:cond delay="0"/>
                                  </p:stCondLst>
                                  <p:childTnLst>
                                    <p:set>
                                      <p:cBhvr>
                                        <p:cTn id="74" dur="1" fill="hold">
                                          <p:stCondLst>
                                            <p:cond delay="0"/>
                                          </p:stCondLst>
                                        </p:cTn>
                                        <p:tgtEl>
                                          <p:spTgt spid="16"/>
                                        </p:tgtEl>
                                        <p:attrNameLst>
                                          <p:attrName>style.visibility</p:attrName>
                                        </p:attrNameLst>
                                      </p:cBhvr>
                                      <p:to>
                                        <p:strVal val="visible"/>
                                      </p:to>
                                    </p:set>
                                    <p:animEffect transition="in" filter="wipe(right)">
                                      <p:cBhvr>
                                        <p:cTn id="75" dur="500"/>
                                        <p:tgtEl>
                                          <p:spTgt spid="16"/>
                                        </p:tgtEl>
                                      </p:cBhvr>
                                    </p:animEffect>
                                  </p:childTnLst>
                                </p:cTn>
                              </p:par>
                            </p:childTnLst>
                          </p:cTn>
                        </p:par>
                        <p:par>
                          <p:cTn id="76" fill="hold">
                            <p:stCondLst>
                              <p:cond delay="9000"/>
                            </p:stCondLst>
                            <p:childTnLst>
                              <p:par>
                                <p:cTn id="77" presetID="22" presetClass="entr" presetSubtype="4" fill="hold" grpId="0" nodeType="afterEffect">
                                  <p:stCondLst>
                                    <p:cond delay="0"/>
                                  </p:stCondLst>
                                  <p:childTnLst>
                                    <p:set>
                                      <p:cBhvr>
                                        <p:cTn id="78" dur="1" fill="hold">
                                          <p:stCondLst>
                                            <p:cond delay="0"/>
                                          </p:stCondLst>
                                        </p:cTn>
                                        <p:tgtEl>
                                          <p:spTgt spid="17"/>
                                        </p:tgtEl>
                                        <p:attrNameLst>
                                          <p:attrName>style.visibility</p:attrName>
                                        </p:attrNameLst>
                                      </p:cBhvr>
                                      <p:to>
                                        <p:strVal val="visible"/>
                                      </p:to>
                                    </p:set>
                                    <p:animEffect transition="in" filter="wipe(down)">
                                      <p:cBhvr>
                                        <p:cTn id="79" dur="500"/>
                                        <p:tgtEl>
                                          <p:spTgt spid="17"/>
                                        </p:tgtEl>
                                      </p:cBhvr>
                                    </p:animEffect>
                                  </p:childTnLst>
                                </p:cTn>
                              </p:par>
                            </p:childTnLst>
                          </p:cTn>
                        </p:par>
                        <p:par>
                          <p:cTn id="80" fill="hold">
                            <p:stCondLst>
                              <p:cond delay="9500"/>
                            </p:stCondLst>
                            <p:childTnLst>
                              <p:par>
                                <p:cTn id="81" presetID="22" presetClass="entr" presetSubtype="8" fill="hold" grpId="0" nodeType="afterEffect">
                                  <p:stCondLst>
                                    <p:cond delay="0"/>
                                  </p:stCondLst>
                                  <p:childTnLst>
                                    <p:set>
                                      <p:cBhvr>
                                        <p:cTn id="82" dur="1" fill="hold">
                                          <p:stCondLst>
                                            <p:cond delay="0"/>
                                          </p:stCondLst>
                                        </p:cTn>
                                        <p:tgtEl>
                                          <p:spTgt spid="18"/>
                                        </p:tgtEl>
                                        <p:attrNameLst>
                                          <p:attrName>style.visibility</p:attrName>
                                        </p:attrNameLst>
                                      </p:cBhvr>
                                      <p:to>
                                        <p:strVal val="visible"/>
                                      </p:to>
                                    </p:set>
                                    <p:animEffect transition="in" filter="wipe(left)">
                                      <p:cBhvr>
                                        <p:cTn id="83" dur="500"/>
                                        <p:tgtEl>
                                          <p:spTgt spid="18"/>
                                        </p:tgtEl>
                                      </p:cBhvr>
                                    </p:animEffect>
                                  </p:childTnLst>
                                </p:cTn>
                              </p:par>
                            </p:childTnLst>
                          </p:cTn>
                        </p:par>
                        <p:par>
                          <p:cTn id="84" fill="hold">
                            <p:stCondLst>
                              <p:cond delay="10000"/>
                            </p:stCondLst>
                            <p:childTnLst>
                              <p:par>
                                <p:cTn id="85" presetID="21" presetClass="entr" presetSubtype="1" fill="hold" grpId="0" nodeType="afterEffect">
                                  <p:stCondLst>
                                    <p:cond delay="0"/>
                                  </p:stCondLst>
                                  <p:childTnLst>
                                    <p:set>
                                      <p:cBhvr>
                                        <p:cTn id="86" dur="1" fill="hold">
                                          <p:stCondLst>
                                            <p:cond delay="0"/>
                                          </p:stCondLst>
                                        </p:cTn>
                                        <p:tgtEl>
                                          <p:spTgt spid="54"/>
                                        </p:tgtEl>
                                        <p:attrNameLst>
                                          <p:attrName>style.visibility</p:attrName>
                                        </p:attrNameLst>
                                      </p:cBhvr>
                                      <p:to>
                                        <p:strVal val="visible"/>
                                      </p:to>
                                    </p:set>
                                    <p:animEffect transition="in" filter="wheel(1)">
                                      <p:cBhvr>
                                        <p:cTn id="87" dur="2000"/>
                                        <p:tgtEl>
                                          <p:spTgt spid="54"/>
                                        </p:tgtEl>
                                      </p:cBhvr>
                                    </p:animEffect>
                                  </p:childTnLst>
                                </p:cTn>
                              </p:par>
                            </p:childTnLst>
                          </p:cTn>
                        </p:par>
                        <p:par>
                          <p:cTn id="88" fill="hold">
                            <p:stCondLst>
                              <p:cond delay="12000"/>
                            </p:stCondLst>
                            <p:childTnLst>
                              <p:par>
                                <p:cTn id="89" presetID="21" presetClass="entr" presetSubtype="1" fill="hold" grpId="0" nodeType="afterEffect">
                                  <p:stCondLst>
                                    <p:cond delay="0"/>
                                  </p:stCondLst>
                                  <p:childTnLst>
                                    <p:set>
                                      <p:cBhvr>
                                        <p:cTn id="90" dur="1" fill="hold">
                                          <p:stCondLst>
                                            <p:cond delay="0"/>
                                          </p:stCondLst>
                                        </p:cTn>
                                        <p:tgtEl>
                                          <p:spTgt spid="55"/>
                                        </p:tgtEl>
                                        <p:attrNameLst>
                                          <p:attrName>style.visibility</p:attrName>
                                        </p:attrNameLst>
                                      </p:cBhvr>
                                      <p:to>
                                        <p:strVal val="visible"/>
                                      </p:to>
                                    </p:set>
                                    <p:animEffect transition="in" filter="wheel(1)">
                                      <p:cBhvr>
                                        <p:cTn id="91" dur="2000"/>
                                        <p:tgtEl>
                                          <p:spTgt spid="55"/>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56"/>
                                        </p:tgtEl>
                                        <p:attrNameLst>
                                          <p:attrName>style.visibility</p:attrName>
                                        </p:attrNameLst>
                                      </p:cBhvr>
                                      <p:to>
                                        <p:strVal val="visible"/>
                                      </p:to>
                                    </p:set>
                                    <p:animEffect transition="in" filter="fade">
                                      <p:cBhvr>
                                        <p:cTn id="94"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54" grpId="0" animBg="1"/>
      <p:bldP spid="55" grpId="0" animBg="1"/>
      <p:bldP spid="5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 name="图片 87"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sp>
        <p:nvSpPr>
          <p:cNvPr id="12" name="Freeform 6"/>
          <p:cNvSpPr/>
          <p:nvPr/>
        </p:nvSpPr>
        <p:spPr bwMode="auto">
          <a:xfrm>
            <a:off x="9013685" y="6500589"/>
            <a:ext cx="6347" cy="7939"/>
          </a:xfrm>
          <a:custGeom>
            <a:avLst/>
            <a:gdLst>
              <a:gd name="T0" fmla="*/ 1 w 2"/>
              <a:gd name="T1" fmla="*/ 2 h 2"/>
              <a:gd name="T2" fmla="*/ 1 w 2"/>
              <a:gd name="T3" fmla="*/ 0 h 2"/>
              <a:gd name="T4" fmla="*/ 1 w 2"/>
              <a:gd name="T5" fmla="*/ 2 h 2"/>
            </a:gdLst>
            <a:ahLst/>
            <a:cxnLst>
              <a:cxn ang="0">
                <a:pos x="T0" y="T1"/>
              </a:cxn>
              <a:cxn ang="0">
                <a:pos x="T2" y="T3"/>
              </a:cxn>
              <a:cxn ang="0">
                <a:pos x="T4" y="T5"/>
              </a:cxn>
            </a:cxnLst>
            <a:rect l="0" t="0" r="r" b="b"/>
            <a:pathLst>
              <a:path w="2" h="2">
                <a:moveTo>
                  <a:pt x="1" y="2"/>
                </a:moveTo>
                <a:cubicBezTo>
                  <a:pt x="2" y="2"/>
                  <a:pt x="2" y="1"/>
                  <a:pt x="1" y="0"/>
                </a:cubicBezTo>
                <a:cubicBezTo>
                  <a:pt x="0" y="1"/>
                  <a:pt x="0" y="2"/>
                  <a:pt x="1" y="2"/>
                </a:cubicBezTo>
                <a:close/>
              </a:path>
            </a:pathLst>
          </a:custGeom>
          <a:solidFill>
            <a:srgbClr val="F89521"/>
          </a:solidFill>
          <a:ln>
            <a:noFill/>
          </a:ln>
          <a:extLst>
            <a:ext uri="{91240B29-F687-4F45-9708-019B960494DF}">
              <a14:hiddenLine xmlns:a14="http://schemas.microsoft.com/office/drawing/2010/main" w="9525">
                <a:solidFill>
                  <a:srgbClr val="000000"/>
                </a:solidFill>
                <a:round/>
              </a14:hiddenLine>
            </a:ext>
          </a:extLst>
        </p:spPr>
        <p:txBody>
          <a:bodyPr vert="horz" wrap="square" lIns="91417" tIns="45709" rIns="91417" bIns="45709" numCol="1" anchor="t" anchorCtr="0" compatLnSpc="1"/>
          <a:lstStyle/>
          <a:p>
            <a:endParaRPr lang="id-ID" sz="2400">
              <a:solidFill>
                <a:prstClr val="black"/>
              </a:solidFill>
              <a:cs typeface="+mn-ea"/>
              <a:sym typeface="+mn-lt"/>
            </a:endParaRPr>
          </a:p>
        </p:txBody>
      </p:sp>
      <p:sp>
        <p:nvSpPr>
          <p:cNvPr id="19" name="Freeform 11"/>
          <p:cNvSpPr/>
          <p:nvPr/>
        </p:nvSpPr>
        <p:spPr bwMode="auto">
          <a:xfrm>
            <a:off x="11535444" y="2212751"/>
            <a:ext cx="6347" cy="7939"/>
          </a:xfrm>
          <a:custGeom>
            <a:avLst/>
            <a:gdLst>
              <a:gd name="T0" fmla="*/ 0 w 2"/>
              <a:gd name="T1" fmla="*/ 1 h 2"/>
              <a:gd name="T2" fmla="*/ 1 w 2"/>
              <a:gd name="T3" fmla="*/ 0 h 2"/>
              <a:gd name="T4" fmla="*/ 0 w 2"/>
              <a:gd name="T5" fmla="*/ 1 h 2"/>
            </a:gdLst>
            <a:ahLst/>
            <a:cxnLst>
              <a:cxn ang="0">
                <a:pos x="T0" y="T1"/>
              </a:cxn>
              <a:cxn ang="0">
                <a:pos x="T2" y="T3"/>
              </a:cxn>
              <a:cxn ang="0">
                <a:pos x="T4" y="T5"/>
              </a:cxn>
            </a:cxnLst>
            <a:rect l="0" t="0" r="r" b="b"/>
            <a:pathLst>
              <a:path w="2" h="2">
                <a:moveTo>
                  <a:pt x="0" y="1"/>
                </a:moveTo>
                <a:cubicBezTo>
                  <a:pt x="1" y="2"/>
                  <a:pt x="2" y="1"/>
                  <a:pt x="1" y="0"/>
                </a:cubicBezTo>
                <a:cubicBezTo>
                  <a:pt x="1" y="0"/>
                  <a:pt x="0" y="0"/>
                  <a:pt x="0" y="1"/>
                </a:cubicBezTo>
                <a:close/>
              </a:path>
            </a:pathLst>
          </a:custGeom>
          <a:solidFill>
            <a:srgbClr val="F89521"/>
          </a:solidFill>
          <a:ln>
            <a:noFill/>
          </a:ln>
          <a:extLst>
            <a:ext uri="{91240B29-F687-4F45-9708-019B960494DF}">
              <a14:hiddenLine xmlns:a14="http://schemas.microsoft.com/office/drawing/2010/main" w="9525">
                <a:solidFill>
                  <a:srgbClr val="000000"/>
                </a:solidFill>
                <a:round/>
              </a14:hiddenLine>
            </a:ext>
          </a:extLst>
        </p:spPr>
        <p:txBody>
          <a:bodyPr vert="horz" wrap="square" lIns="91417" tIns="45709" rIns="91417" bIns="45709" numCol="1" anchor="t" anchorCtr="0" compatLnSpc="1"/>
          <a:lstStyle/>
          <a:p>
            <a:endParaRPr lang="id-ID" sz="2400">
              <a:solidFill>
                <a:prstClr val="black"/>
              </a:solidFill>
              <a:cs typeface="+mn-ea"/>
              <a:sym typeface="+mn-lt"/>
            </a:endParaRPr>
          </a:p>
        </p:txBody>
      </p:sp>
      <p:sp>
        <p:nvSpPr>
          <p:cNvPr id="20" name="Freeform 12"/>
          <p:cNvSpPr/>
          <p:nvPr/>
        </p:nvSpPr>
        <p:spPr bwMode="auto">
          <a:xfrm>
            <a:off x="6536360" y="5046440"/>
            <a:ext cx="7936" cy="7939"/>
          </a:xfrm>
          <a:custGeom>
            <a:avLst/>
            <a:gdLst>
              <a:gd name="T0" fmla="*/ 0 w 2"/>
              <a:gd name="T1" fmla="*/ 1 h 2"/>
              <a:gd name="T2" fmla="*/ 2 w 2"/>
              <a:gd name="T3" fmla="*/ 0 h 2"/>
              <a:gd name="T4" fmla="*/ 0 w 2"/>
              <a:gd name="T5" fmla="*/ 1 h 2"/>
            </a:gdLst>
            <a:ahLst/>
            <a:cxnLst>
              <a:cxn ang="0">
                <a:pos x="T0" y="T1"/>
              </a:cxn>
              <a:cxn ang="0">
                <a:pos x="T2" y="T3"/>
              </a:cxn>
              <a:cxn ang="0">
                <a:pos x="T4" y="T5"/>
              </a:cxn>
            </a:cxnLst>
            <a:rect l="0" t="0" r="r" b="b"/>
            <a:pathLst>
              <a:path w="2" h="2">
                <a:moveTo>
                  <a:pt x="0" y="1"/>
                </a:moveTo>
                <a:cubicBezTo>
                  <a:pt x="0" y="2"/>
                  <a:pt x="1" y="2"/>
                  <a:pt x="2" y="0"/>
                </a:cubicBezTo>
                <a:cubicBezTo>
                  <a:pt x="0" y="0"/>
                  <a:pt x="0" y="0"/>
                  <a:pt x="0" y="1"/>
                </a:cubicBezTo>
                <a:close/>
              </a:path>
            </a:pathLst>
          </a:custGeom>
          <a:solidFill>
            <a:srgbClr val="F89521"/>
          </a:solidFill>
          <a:ln>
            <a:noFill/>
          </a:ln>
          <a:extLst>
            <a:ext uri="{91240B29-F687-4F45-9708-019B960494DF}">
              <a14:hiddenLine xmlns:a14="http://schemas.microsoft.com/office/drawing/2010/main" w="9525">
                <a:solidFill>
                  <a:srgbClr val="000000"/>
                </a:solidFill>
                <a:round/>
              </a14:hiddenLine>
            </a:ext>
          </a:extLst>
        </p:spPr>
        <p:txBody>
          <a:bodyPr vert="horz" wrap="square" lIns="91417" tIns="45709" rIns="91417" bIns="45709" numCol="1" anchor="t" anchorCtr="0" compatLnSpc="1"/>
          <a:lstStyle/>
          <a:p>
            <a:endParaRPr lang="id-ID" sz="2400">
              <a:solidFill>
                <a:prstClr val="black"/>
              </a:solidFill>
              <a:cs typeface="+mn-ea"/>
              <a:sym typeface="+mn-lt"/>
            </a:endParaRPr>
          </a:p>
        </p:txBody>
      </p:sp>
      <p:sp>
        <p:nvSpPr>
          <p:cNvPr id="23" name="Freeform 15"/>
          <p:cNvSpPr/>
          <p:nvPr/>
        </p:nvSpPr>
        <p:spPr bwMode="auto">
          <a:xfrm>
            <a:off x="11511639" y="5087718"/>
            <a:ext cx="7936" cy="3175"/>
          </a:xfrm>
          <a:custGeom>
            <a:avLst/>
            <a:gdLst>
              <a:gd name="T0" fmla="*/ 0 w 2"/>
              <a:gd name="T1" fmla="*/ 0 h 1"/>
              <a:gd name="T2" fmla="*/ 1 w 2"/>
              <a:gd name="T3" fmla="*/ 1 h 1"/>
              <a:gd name="T4" fmla="*/ 0 w 2"/>
              <a:gd name="T5" fmla="*/ 0 h 1"/>
            </a:gdLst>
            <a:ahLst/>
            <a:cxnLst>
              <a:cxn ang="0">
                <a:pos x="T0" y="T1"/>
              </a:cxn>
              <a:cxn ang="0">
                <a:pos x="T2" y="T3"/>
              </a:cxn>
              <a:cxn ang="0">
                <a:pos x="T4" y="T5"/>
              </a:cxn>
            </a:cxnLst>
            <a:rect l="0" t="0" r="r" b="b"/>
            <a:pathLst>
              <a:path w="2" h="1">
                <a:moveTo>
                  <a:pt x="0" y="0"/>
                </a:moveTo>
                <a:cubicBezTo>
                  <a:pt x="0" y="1"/>
                  <a:pt x="1" y="1"/>
                  <a:pt x="1" y="1"/>
                </a:cubicBezTo>
                <a:cubicBezTo>
                  <a:pt x="2" y="0"/>
                  <a:pt x="1" y="0"/>
                  <a:pt x="0" y="0"/>
                </a:cubicBezTo>
                <a:close/>
              </a:path>
            </a:pathLst>
          </a:custGeom>
          <a:solidFill>
            <a:srgbClr val="F89521"/>
          </a:solidFill>
          <a:ln>
            <a:noFill/>
          </a:ln>
          <a:extLst>
            <a:ext uri="{91240B29-F687-4F45-9708-019B960494DF}">
              <a14:hiddenLine xmlns:a14="http://schemas.microsoft.com/office/drawing/2010/main" w="9525">
                <a:solidFill>
                  <a:srgbClr val="000000"/>
                </a:solidFill>
                <a:round/>
              </a14:hiddenLine>
            </a:ext>
          </a:extLst>
        </p:spPr>
        <p:txBody>
          <a:bodyPr vert="horz" wrap="square" lIns="91417" tIns="45709" rIns="91417" bIns="45709" numCol="1" anchor="t" anchorCtr="0" compatLnSpc="1"/>
          <a:lstStyle/>
          <a:p>
            <a:endParaRPr lang="id-ID" sz="2400">
              <a:solidFill>
                <a:prstClr val="black"/>
              </a:solidFill>
              <a:cs typeface="+mn-ea"/>
              <a:sym typeface="+mn-lt"/>
            </a:endParaRPr>
          </a:p>
        </p:txBody>
      </p:sp>
      <p:sp>
        <p:nvSpPr>
          <p:cNvPr id="24" name="Freeform 16"/>
          <p:cNvSpPr/>
          <p:nvPr/>
        </p:nvSpPr>
        <p:spPr bwMode="auto">
          <a:xfrm>
            <a:off x="6560169" y="2171476"/>
            <a:ext cx="6347" cy="7939"/>
          </a:xfrm>
          <a:custGeom>
            <a:avLst/>
            <a:gdLst>
              <a:gd name="T0" fmla="*/ 0 w 2"/>
              <a:gd name="T1" fmla="*/ 1 h 2"/>
              <a:gd name="T2" fmla="*/ 2 w 2"/>
              <a:gd name="T3" fmla="*/ 2 h 2"/>
              <a:gd name="T4" fmla="*/ 0 w 2"/>
              <a:gd name="T5" fmla="*/ 1 h 2"/>
            </a:gdLst>
            <a:ahLst/>
            <a:cxnLst>
              <a:cxn ang="0">
                <a:pos x="T0" y="T1"/>
              </a:cxn>
              <a:cxn ang="0">
                <a:pos x="T2" y="T3"/>
              </a:cxn>
              <a:cxn ang="0">
                <a:pos x="T4" y="T5"/>
              </a:cxn>
            </a:cxnLst>
            <a:rect l="0" t="0" r="r" b="b"/>
            <a:pathLst>
              <a:path w="2" h="2">
                <a:moveTo>
                  <a:pt x="0" y="1"/>
                </a:moveTo>
                <a:cubicBezTo>
                  <a:pt x="0" y="2"/>
                  <a:pt x="0" y="2"/>
                  <a:pt x="2" y="2"/>
                </a:cubicBezTo>
                <a:cubicBezTo>
                  <a:pt x="1" y="1"/>
                  <a:pt x="1" y="0"/>
                  <a:pt x="0" y="1"/>
                </a:cubicBezTo>
                <a:close/>
              </a:path>
            </a:pathLst>
          </a:custGeom>
          <a:solidFill>
            <a:srgbClr val="F89521"/>
          </a:solidFill>
          <a:ln>
            <a:noFill/>
          </a:ln>
          <a:extLst>
            <a:ext uri="{91240B29-F687-4F45-9708-019B960494DF}">
              <a14:hiddenLine xmlns:a14="http://schemas.microsoft.com/office/drawing/2010/main" w="9525">
                <a:solidFill>
                  <a:srgbClr val="000000"/>
                </a:solidFill>
                <a:round/>
              </a14:hiddenLine>
            </a:ext>
          </a:extLst>
        </p:spPr>
        <p:txBody>
          <a:bodyPr vert="horz" wrap="square" lIns="91417" tIns="45709" rIns="91417" bIns="45709" numCol="1" anchor="t" anchorCtr="0" compatLnSpc="1"/>
          <a:lstStyle/>
          <a:p>
            <a:endParaRPr lang="id-ID" sz="2400">
              <a:solidFill>
                <a:prstClr val="black"/>
              </a:solidFill>
              <a:cs typeface="+mn-ea"/>
              <a:sym typeface="+mn-lt"/>
            </a:endParaRPr>
          </a:p>
        </p:txBody>
      </p:sp>
      <p:grpSp>
        <p:nvGrpSpPr>
          <p:cNvPr id="2" name="Group 2"/>
          <p:cNvGrpSpPr/>
          <p:nvPr/>
        </p:nvGrpSpPr>
        <p:grpSpPr>
          <a:xfrm>
            <a:off x="8205900" y="761775"/>
            <a:ext cx="1698101" cy="2589215"/>
            <a:chOff x="8206546" y="1469377"/>
            <a:chExt cx="1698625" cy="2589213"/>
          </a:xfrm>
        </p:grpSpPr>
        <p:sp>
          <p:nvSpPr>
            <p:cNvPr id="17" name="Freeform 9"/>
            <p:cNvSpPr>
              <a:spLocks noEditPoints="1"/>
            </p:cNvSpPr>
            <p:nvPr/>
          </p:nvSpPr>
          <p:spPr bwMode="auto">
            <a:xfrm>
              <a:off x="8206546" y="1469377"/>
              <a:ext cx="1698625" cy="2589213"/>
            </a:xfrm>
            <a:custGeom>
              <a:avLst/>
              <a:gdLst>
                <a:gd name="T0" fmla="*/ 191 w 452"/>
                <a:gd name="T1" fmla="*/ 545 h 689"/>
                <a:gd name="T2" fmla="*/ 194 w 452"/>
                <a:gd name="T3" fmla="*/ 562 h 689"/>
                <a:gd name="T4" fmla="*/ 163 w 452"/>
                <a:gd name="T5" fmla="*/ 637 h 689"/>
                <a:gd name="T6" fmla="*/ 226 w 452"/>
                <a:gd name="T7" fmla="*/ 689 h 689"/>
                <a:gd name="T8" fmla="*/ 289 w 452"/>
                <a:gd name="T9" fmla="*/ 637 h 689"/>
                <a:gd name="T10" fmla="*/ 258 w 452"/>
                <a:gd name="T11" fmla="*/ 562 h 689"/>
                <a:gd name="T12" fmla="*/ 261 w 452"/>
                <a:gd name="T13" fmla="*/ 545 h 689"/>
                <a:gd name="T14" fmla="*/ 451 w 452"/>
                <a:gd name="T15" fmla="*/ 324 h 689"/>
                <a:gd name="T16" fmla="*/ 228 w 452"/>
                <a:gd name="T17" fmla="*/ 0 h 689"/>
                <a:gd name="T18" fmla="*/ 1 w 452"/>
                <a:gd name="T19" fmla="*/ 321 h 689"/>
                <a:gd name="T20" fmla="*/ 191 w 452"/>
                <a:gd name="T21" fmla="*/ 545 h 689"/>
                <a:gd name="T22" fmla="*/ 227 w 452"/>
                <a:gd name="T23" fmla="*/ 189 h 689"/>
                <a:gd name="T24" fmla="*/ 371 w 452"/>
                <a:gd name="T25" fmla="*/ 335 h 689"/>
                <a:gd name="T26" fmla="*/ 225 w 452"/>
                <a:gd name="T27" fmla="*/ 479 h 689"/>
                <a:gd name="T28" fmla="*/ 81 w 452"/>
                <a:gd name="T29" fmla="*/ 333 h 689"/>
                <a:gd name="T30" fmla="*/ 227 w 452"/>
                <a:gd name="T31" fmla="*/ 189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52" h="689">
                  <a:moveTo>
                    <a:pt x="191" y="545"/>
                  </a:moveTo>
                  <a:cubicBezTo>
                    <a:pt x="196" y="550"/>
                    <a:pt x="197" y="556"/>
                    <a:pt x="194" y="562"/>
                  </a:cubicBezTo>
                  <a:cubicBezTo>
                    <a:pt x="181" y="591"/>
                    <a:pt x="157" y="595"/>
                    <a:pt x="163" y="637"/>
                  </a:cubicBezTo>
                  <a:cubicBezTo>
                    <a:pt x="169" y="670"/>
                    <a:pt x="197" y="687"/>
                    <a:pt x="226" y="689"/>
                  </a:cubicBezTo>
                  <a:cubicBezTo>
                    <a:pt x="255" y="687"/>
                    <a:pt x="283" y="670"/>
                    <a:pt x="289" y="637"/>
                  </a:cubicBezTo>
                  <a:cubicBezTo>
                    <a:pt x="295" y="595"/>
                    <a:pt x="271" y="591"/>
                    <a:pt x="258" y="562"/>
                  </a:cubicBezTo>
                  <a:cubicBezTo>
                    <a:pt x="255" y="556"/>
                    <a:pt x="256" y="550"/>
                    <a:pt x="261" y="545"/>
                  </a:cubicBezTo>
                  <a:cubicBezTo>
                    <a:pt x="368" y="528"/>
                    <a:pt x="450" y="436"/>
                    <a:pt x="451" y="324"/>
                  </a:cubicBezTo>
                  <a:cubicBezTo>
                    <a:pt x="452" y="184"/>
                    <a:pt x="240" y="19"/>
                    <a:pt x="228" y="0"/>
                  </a:cubicBezTo>
                  <a:cubicBezTo>
                    <a:pt x="214" y="19"/>
                    <a:pt x="2" y="170"/>
                    <a:pt x="1" y="321"/>
                  </a:cubicBezTo>
                  <a:cubicBezTo>
                    <a:pt x="0" y="434"/>
                    <a:pt x="83" y="528"/>
                    <a:pt x="191" y="545"/>
                  </a:cubicBezTo>
                  <a:close/>
                  <a:moveTo>
                    <a:pt x="227" y="189"/>
                  </a:moveTo>
                  <a:cubicBezTo>
                    <a:pt x="307" y="189"/>
                    <a:pt x="371" y="255"/>
                    <a:pt x="371" y="335"/>
                  </a:cubicBezTo>
                  <a:cubicBezTo>
                    <a:pt x="370" y="415"/>
                    <a:pt x="305" y="479"/>
                    <a:pt x="225" y="479"/>
                  </a:cubicBezTo>
                  <a:cubicBezTo>
                    <a:pt x="145" y="479"/>
                    <a:pt x="80" y="413"/>
                    <a:pt x="81" y="333"/>
                  </a:cubicBezTo>
                  <a:cubicBezTo>
                    <a:pt x="81" y="253"/>
                    <a:pt x="147" y="189"/>
                    <a:pt x="227" y="189"/>
                  </a:cubicBezTo>
                  <a:close/>
                </a:path>
              </a:pathLst>
            </a:custGeom>
            <a:solidFill>
              <a:schemeClr val="accent1"/>
            </a:solidFill>
            <a:ln>
              <a:noFill/>
            </a:ln>
          </p:spPr>
          <p:txBody>
            <a:bodyPr vert="horz" wrap="square" lIns="121883" tIns="60941" rIns="121883" bIns="60941" numCol="1" anchor="t" anchorCtr="0" compatLnSpc="1"/>
            <a:lstStyle/>
            <a:p>
              <a:endParaRPr lang="id-ID" sz="2400">
                <a:solidFill>
                  <a:prstClr val="black"/>
                </a:solidFill>
                <a:cs typeface="+mn-ea"/>
                <a:sym typeface="+mn-lt"/>
              </a:endParaRPr>
            </a:p>
          </p:txBody>
        </p:sp>
        <p:sp>
          <p:nvSpPr>
            <p:cNvPr id="26" name="Freeform 18"/>
            <p:cNvSpPr>
              <a:spLocks noEditPoints="1"/>
            </p:cNvSpPr>
            <p:nvPr/>
          </p:nvSpPr>
          <p:spPr bwMode="auto">
            <a:xfrm>
              <a:off x="8424034" y="2093265"/>
              <a:ext cx="1263650" cy="1263650"/>
            </a:xfrm>
            <a:custGeom>
              <a:avLst/>
              <a:gdLst>
                <a:gd name="T0" fmla="*/ 169 w 336"/>
                <a:gd name="T1" fmla="*/ 0 h 336"/>
                <a:gd name="T2" fmla="*/ 0 w 336"/>
                <a:gd name="T3" fmla="*/ 167 h 336"/>
                <a:gd name="T4" fmla="*/ 167 w 336"/>
                <a:gd name="T5" fmla="*/ 336 h 336"/>
                <a:gd name="T6" fmla="*/ 336 w 336"/>
                <a:gd name="T7" fmla="*/ 169 h 336"/>
                <a:gd name="T8" fmla="*/ 169 w 336"/>
                <a:gd name="T9" fmla="*/ 0 h 336"/>
                <a:gd name="T10" fmla="*/ 167 w 336"/>
                <a:gd name="T11" fmla="*/ 313 h 336"/>
                <a:gd name="T12" fmla="*/ 23 w 336"/>
                <a:gd name="T13" fmla="*/ 167 h 336"/>
                <a:gd name="T14" fmla="*/ 169 w 336"/>
                <a:gd name="T15" fmla="*/ 23 h 336"/>
                <a:gd name="T16" fmla="*/ 313 w 336"/>
                <a:gd name="T17" fmla="*/ 169 h 336"/>
                <a:gd name="T18" fmla="*/ 167 w 336"/>
                <a:gd name="T19" fmla="*/ 313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6" h="336">
                  <a:moveTo>
                    <a:pt x="169" y="0"/>
                  </a:moveTo>
                  <a:cubicBezTo>
                    <a:pt x="76" y="0"/>
                    <a:pt x="1" y="74"/>
                    <a:pt x="0" y="167"/>
                  </a:cubicBezTo>
                  <a:cubicBezTo>
                    <a:pt x="0" y="260"/>
                    <a:pt x="74" y="335"/>
                    <a:pt x="167" y="336"/>
                  </a:cubicBezTo>
                  <a:cubicBezTo>
                    <a:pt x="260" y="336"/>
                    <a:pt x="335" y="262"/>
                    <a:pt x="336" y="169"/>
                  </a:cubicBezTo>
                  <a:cubicBezTo>
                    <a:pt x="336" y="76"/>
                    <a:pt x="261" y="1"/>
                    <a:pt x="169" y="0"/>
                  </a:cubicBezTo>
                  <a:close/>
                  <a:moveTo>
                    <a:pt x="167" y="313"/>
                  </a:moveTo>
                  <a:cubicBezTo>
                    <a:pt x="87" y="313"/>
                    <a:pt x="22" y="247"/>
                    <a:pt x="23" y="167"/>
                  </a:cubicBezTo>
                  <a:cubicBezTo>
                    <a:pt x="23" y="87"/>
                    <a:pt x="89" y="23"/>
                    <a:pt x="169" y="23"/>
                  </a:cubicBezTo>
                  <a:cubicBezTo>
                    <a:pt x="249" y="23"/>
                    <a:pt x="313" y="89"/>
                    <a:pt x="313" y="169"/>
                  </a:cubicBezTo>
                  <a:cubicBezTo>
                    <a:pt x="312" y="249"/>
                    <a:pt x="247" y="313"/>
                    <a:pt x="167" y="313"/>
                  </a:cubicBezTo>
                  <a:close/>
                </a:path>
              </a:pathLst>
            </a:custGeom>
            <a:solidFill>
              <a:schemeClr val="accent1">
                <a:lumMod val="75000"/>
              </a:schemeClr>
            </a:solidFill>
            <a:ln>
              <a:noFill/>
            </a:ln>
          </p:spPr>
          <p:txBody>
            <a:bodyPr vert="horz" wrap="square" lIns="121883" tIns="60941" rIns="121883" bIns="60941" numCol="1" anchor="t" anchorCtr="0" compatLnSpc="1"/>
            <a:lstStyle/>
            <a:p>
              <a:endParaRPr lang="id-ID" sz="2400">
                <a:solidFill>
                  <a:prstClr val="black"/>
                </a:solidFill>
                <a:cs typeface="+mn-ea"/>
                <a:sym typeface="+mn-lt"/>
              </a:endParaRPr>
            </a:p>
          </p:txBody>
        </p:sp>
      </p:grpSp>
      <p:grpSp>
        <p:nvGrpSpPr>
          <p:cNvPr id="3" name="Group 8"/>
          <p:cNvGrpSpPr/>
          <p:nvPr/>
        </p:nvGrpSpPr>
        <p:grpSpPr>
          <a:xfrm>
            <a:off x="6566515" y="1795240"/>
            <a:ext cx="2274187" cy="1935163"/>
            <a:chOff x="6566659" y="2502840"/>
            <a:chExt cx="2274888" cy="1935163"/>
          </a:xfrm>
        </p:grpSpPr>
        <p:sp>
          <p:nvSpPr>
            <p:cNvPr id="25" name="Freeform 17"/>
            <p:cNvSpPr>
              <a:spLocks noEditPoints="1"/>
            </p:cNvSpPr>
            <p:nvPr/>
          </p:nvSpPr>
          <p:spPr bwMode="auto">
            <a:xfrm>
              <a:off x="6566659" y="2502840"/>
              <a:ext cx="2274888" cy="1935163"/>
            </a:xfrm>
            <a:custGeom>
              <a:avLst/>
              <a:gdLst>
                <a:gd name="T0" fmla="*/ 578 w 605"/>
                <a:gd name="T1" fmla="*/ 368 h 515"/>
                <a:gd name="T2" fmla="*/ 498 w 605"/>
                <a:gd name="T3" fmla="*/ 358 h 515"/>
                <a:gd name="T4" fmla="*/ 485 w 605"/>
                <a:gd name="T5" fmla="*/ 351 h 515"/>
                <a:gd name="T6" fmla="*/ 391 w 605"/>
                <a:gd name="T7" fmla="*/ 70 h 515"/>
                <a:gd name="T8" fmla="*/ 0 w 605"/>
                <a:gd name="T9" fmla="*/ 102 h 515"/>
                <a:gd name="T10" fmla="*/ 164 w 605"/>
                <a:gd name="T11" fmla="*/ 459 h 515"/>
                <a:gd name="T12" fmla="*/ 452 w 605"/>
                <a:gd name="T13" fmla="*/ 407 h 515"/>
                <a:gd name="T14" fmla="*/ 466 w 605"/>
                <a:gd name="T15" fmla="*/ 414 h 515"/>
                <a:gd name="T16" fmla="*/ 515 w 605"/>
                <a:gd name="T17" fmla="*/ 478 h 515"/>
                <a:gd name="T18" fmla="*/ 592 w 605"/>
                <a:gd name="T19" fmla="*/ 449 h 515"/>
                <a:gd name="T20" fmla="*/ 578 w 605"/>
                <a:gd name="T21" fmla="*/ 368 h 515"/>
                <a:gd name="T22" fmla="*/ 287 w 605"/>
                <a:gd name="T23" fmla="*/ 415 h 515"/>
                <a:gd name="T24" fmla="*/ 214 w 605"/>
                <a:gd name="T25" fmla="*/ 395 h 515"/>
                <a:gd name="T26" fmla="*/ 162 w 605"/>
                <a:gd name="T27" fmla="*/ 197 h 515"/>
                <a:gd name="T28" fmla="*/ 289 w 605"/>
                <a:gd name="T29" fmla="*/ 125 h 515"/>
                <a:gd name="T30" fmla="*/ 361 w 605"/>
                <a:gd name="T31" fmla="*/ 145 h 515"/>
                <a:gd name="T32" fmla="*/ 428 w 605"/>
                <a:gd name="T33" fmla="*/ 234 h 515"/>
                <a:gd name="T34" fmla="*/ 413 w 605"/>
                <a:gd name="T35" fmla="*/ 343 h 515"/>
                <a:gd name="T36" fmla="*/ 287 w 605"/>
                <a:gd name="T37" fmla="*/ 415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05" h="515">
                  <a:moveTo>
                    <a:pt x="578" y="368"/>
                  </a:moveTo>
                  <a:cubicBezTo>
                    <a:pt x="545" y="342"/>
                    <a:pt x="529" y="361"/>
                    <a:pt x="498" y="358"/>
                  </a:cubicBezTo>
                  <a:cubicBezTo>
                    <a:pt x="492" y="357"/>
                    <a:pt x="488" y="355"/>
                    <a:pt x="485" y="351"/>
                  </a:cubicBezTo>
                  <a:cubicBezTo>
                    <a:pt x="528" y="248"/>
                    <a:pt x="490" y="128"/>
                    <a:pt x="391" y="70"/>
                  </a:cubicBezTo>
                  <a:cubicBezTo>
                    <a:pt x="271" y="0"/>
                    <a:pt x="22" y="101"/>
                    <a:pt x="0" y="102"/>
                  </a:cubicBezTo>
                  <a:cubicBezTo>
                    <a:pt x="9" y="123"/>
                    <a:pt x="34" y="382"/>
                    <a:pt x="164" y="459"/>
                  </a:cubicBezTo>
                  <a:cubicBezTo>
                    <a:pt x="261" y="515"/>
                    <a:pt x="383" y="491"/>
                    <a:pt x="452" y="407"/>
                  </a:cubicBezTo>
                  <a:cubicBezTo>
                    <a:pt x="458" y="406"/>
                    <a:pt x="462" y="409"/>
                    <a:pt x="466" y="414"/>
                  </a:cubicBezTo>
                  <a:cubicBezTo>
                    <a:pt x="484" y="439"/>
                    <a:pt x="476" y="462"/>
                    <a:pt x="515" y="478"/>
                  </a:cubicBezTo>
                  <a:cubicBezTo>
                    <a:pt x="547" y="489"/>
                    <a:pt x="576" y="474"/>
                    <a:pt x="592" y="449"/>
                  </a:cubicBezTo>
                  <a:cubicBezTo>
                    <a:pt x="605" y="423"/>
                    <a:pt x="604" y="390"/>
                    <a:pt x="578" y="368"/>
                  </a:cubicBezTo>
                  <a:close/>
                  <a:moveTo>
                    <a:pt x="287" y="415"/>
                  </a:moveTo>
                  <a:cubicBezTo>
                    <a:pt x="261" y="415"/>
                    <a:pt x="236" y="408"/>
                    <a:pt x="214" y="395"/>
                  </a:cubicBezTo>
                  <a:cubicBezTo>
                    <a:pt x="145" y="355"/>
                    <a:pt x="122" y="266"/>
                    <a:pt x="162" y="197"/>
                  </a:cubicBezTo>
                  <a:cubicBezTo>
                    <a:pt x="188" y="152"/>
                    <a:pt x="237" y="125"/>
                    <a:pt x="289" y="125"/>
                  </a:cubicBezTo>
                  <a:cubicBezTo>
                    <a:pt x="314" y="125"/>
                    <a:pt x="339" y="132"/>
                    <a:pt x="361" y="145"/>
                  </a:cubicBezTo>
                  <a:cubicBezTo>
                    <a:pt x="394" y="165"/>
                    <a:pt x="418" y="196"/>
                    <a:pt x="428" y="234"/>
                  </a:cubicBezTo>
                  <a:cubicBezTo>
                    <a:pt x="438" y="271"/>
                    <a:pt x="432" y="310"/>
                    <a:pt x="413" y="343"/>
                  </a:cubicBezTo>
                  <a:cubicBezTo>
                    <a:pt x="387" y="388"/>
                    <a:pt x="338" y="416"/>
                    <a:pt x="287" y="415"/>
                  </a:cubicBezTo>
                  <a:close/>
                </a:path>
              </a:pathLst>
            </a:custGeom>
            <a:solidFill>
              <a:schemeClr val="accent6"/>
            </a:solidFill>
            <a:ln>
              <a:noFill/>
            </a:ln>
          </p:spPr>
          <p:txBody>
            <a:bodyPr vert="horz" wrap="square" lIns="121883" tIns="60941" rIns="121883" bIns="60941" numCol="1" anchor="t" anchorCtr="0" compatLnSpc="1"/>
            <a:lstStyle/>
            <a:p>
              <a:endParaRPr lang="id-ID" sz="2400">
                <a:solidFill>
                  <a:prstClr val="black"/>
                </a:solidFill>
                <a:cs typeface="+mn-ea"/>
                <a:sym typeface="+mn-lt"/>
              </a:endParaRPr>
            </a:p>
          </p:txBody>
        </p:sp>
        <p:sp>
          <p:nvSpPr>
            <p:cNvPr id="27" name="Freeform 19"/>
            <p:cNvSpPr>
              <a:spLocks noEditPoints="1"/>
            </p:cNvSpPr>
            <p:nvPr/>
          </p:nvSpPr>
          <p:spPr bwMode="auto">
            <a:xfrm>
              <a:off x="6928609" y="2799702"/>
              <a:ext cx="1438275" cy="1439863"/>
            </a:xfrm>
            <a:custGeom>
              <a:avLst/>
              <a:gdLst>
                <a:gd name="T0" fmla="*/ 276 w 383"/>
                <a:gd name="T1" fmla="*/ 47 h 383"/>
                <a:gd name="T2" fmla="*/ 47 w 383"/>
                <a:gd name="T3" fmla="*/ 107 h 383"/>
                <a:gd name="T4" fmla="*/ 107 w 383"/>
                <a:gd name="T5" fmla="*/ 336 h 383"/>
                <a:gd name="T6" fmla="*/ 336 w 383"/>
                <a:gd name="T7" fmla="*/ 276 h 383"/>
                <a:gd name="T8" fmla="*/ 276 w 383"/>
                <a:gd name="T9" fmla="*/ 47 h 383"/>
                <a:gd name="T10" fmla="*/ 317 w 383"/>
                <a:gd name="T11" fmla="*/ 264 h 383"/>
                <a:gd name="T12" fmla="*/ 191 w 383"/>
                <a:gd name="T13" fmla="*/ 336 h 383"/>
                <a:gd name="T14" fmla="*/ 118 w 383"/>
                <a:gd name="T15" fmla="*/ 316 h 383"/>
                <a:gd name="T16" fmla="*/ 66 w 383"/>
                <a:gd name="T17" fmla="*/ 118 h 383"/>
                <a:gd name="T18" fmla="*/ 193 w 383"/>
                <a:gd name="T19" fmla="*/ 46 h 383"/>
                <a:gd name="T20" fmla="*/ 265 w 383"/>
                <a:gd name="T21" fmla="*/ 66 h 383"/>
                <a:gd name="T22" fmla="*/ 332 w 383"/>
                <a:gd name="T23" fmla="*/ 155 h 383"/>
                <a:gd name="T24" fmla="*/ 317 w 383"/>
                <a:gd name="T25" fmla="*/ 264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83" h="383">
                  <a:moveTo>
                    <a:pt x="276" y="47"/>
                  </a:moveTo>
                  <a:cubicBezTo>
                    <a:pt x="196" y="0"/>
                    <a:pt x="94" y="27"/>
                    <a:pt x="47" y="107"/>
                  </a:cubicBezTo>
                  <a:cubicBezTo>
                    <a:pt x="0" y="187"/>
                    <a:pt x="27" y="289"/>
                    <a:pt x="107" y="336"/>
                  </a:cubicBezTo>
                  <a:cubicBezTo>
                    <a:pt x="187" y="383"/>
                    <a:pt x="290" y="356"/>
                    <a:pt x="336" y="276"/>
                  </a:cubicBezTo>
                  <a:cubicBezTo>
                    <a:pt x="383" y="196"/>
                    <a:pt x="356" y="93"/>
                    <a:pt x="276" y="47"/>
                  </a:cubicBezTo>
                  <a:close/>
                  <a:moveTo>
                    <a:pt x="317" y="264"/>
                  </a:moveTo>
                  <a:cubicBezTo>
                    <a:pt x="291" y="309"/>
                    <a:pt x="242" y="337"/>
                    <a:pt x="191" y="336"/>
                  </a:cubicBezTo>
                  <a:cubicBezTo>
                    <a:pt x="165" y="336"/>
                    <a:pt x="140" y="329"/>
                    <a:pt x="118" y="316"/>
                  </a:cubicBezTo>
                  <a:cubicBezTo>
                    <a:pt x="49" y="276"/>
                    <a:pt x="26" y="187"/>
                    <a:pt x="66" y="118"/>
                  </a:cubicBezTo>
                  <a:cubicBezTo>
                    <a:pt x="92" y="73"/>
                    <a:pt x="141" y="46"/>
                    <a:pt x="193" y="46"/>
                  </a:cubicBezTo>
                  <a:cubicBezTo>
                    <a:pt x="218" y="46"/>
                    <a:pt x="243" y="53"/>
                    <a:pt x="265" y="66"/>
                  </a:cubicBezTo>
                  <a:cubicBezTo>
                    <a:pt x="298" y="86"/>
                    <a:pt x="322" y="117"/>
                    <a:pt x="332" y="155"/>
                  </a:cubicBezTo>
                  <a:cubicBezTo>
                    <a:pt x="342" y="192"/>
                    <a:pt x="336" y="231"/>
                    <a:pt x="317" y="264"/>
                  </a:cubicBezTo>
                  <a:close/>
                </a:path>
              </a:pathLst>
            </a:custGeom>
            <a:solidFill>
              <a:schemeClr val="accent6">
                <a:lumMod val="75000"/>
              </a:schemeClr>
            </a:solidFill>
            <a:ln>
              <a:noFill/>
            </a:ln>
          </p:spPr>
          <p:txBody>
            <a:bodyPr vert="horz" wrap="square" lIns="121883" tIns="60941" rIns="121883" bIns="60941" numCol="1" anchor="t" anchorCtr="0" compatLnSpc="1"/>
            <a:lstStyle/>
            <a:p>
              <a:endParaRPr lang="id-ID" sz="2400">
                <a:solidFill>
                  <a:prstClr val="black"/>
                </a:solidFill>
                <a:cs typeface="+mn-ea"/>
                <a:sym typeface="+mn-lt"/>
              </a:endParaRPr>
            </a:p>
          </p:txBody>
        </p:sp>
      </p:grpSp>
      <p:grpSp>
        <p:nvGrpSpPr>
          <p:cNvPr id="4" name="Group 7"/>
          <p:cNvGrpSpPr/>
          <p:nvPr/>
        </p:nvGrpSpPr>
        <p:grpSpPr>
          <a:xfrm>
            <a:off x="6544300" y="3504981"/>
            <a:ext cx="2277360" cy="1958975"/>
            <a:chOff x="6544434" y="4212577"/>
            <a:chExt cx="2278063" cy="1958975"/>
          </a:xfrm>
        </p:grpSpPr>
        <p:sp>
          <p:nvSpPr>
            <p:cNvPr id="21" name="Freeform 13"/>
            <p:cNvSpPr>
              <a:spLocks noEditPoints="1"/>
            </p:cNvSpPr>
            <p:nvPr/>
          </p:nvSpPr>
          <p:spPr bwMode="auto">
            <a:xfrm>
              <a:off x="6544434" y="4212577"/>
              <a:ext cx="2278063" cy="1958975"/>
            </a:xfrm>
            <a:custGeom>
              <a:avLst/>
              <a:gdLst>
                <a:gd name="T0" fmla="*/ 593 w 606"/>
                <a:gd name="T1" fmla="*/ 70 h 521"/>
                <a:gd name="T2" fmla="*/ 517 w 606"/>
                <a:gd name="T3" fmla="*/ 41 h 521"/>
                <a:gd name="T4" fmla="*/ 467 w 606"/>
                <a:gd name="T5" fmla="*/ 104 h 521"/>
                <a:gd name="T6" fmla="*/ 456 w 606"/>
                <a:gd name="T7" fmla="*/ 111 h 521"/>
                <a:gd name="T8" fmla="*/ 168 w 606"/>
                <a:gd name="T9" fmla="*/ 55 h 521"/>
                <a:gd name="T10" fmla="*/ 0 w 606"/>
                <a:gd name="T11" fmla="*/ 410 h 521"/>
                <a:gd name="T12" fmla="*/ 391 w 606"/>
                <a:gd name="T13" fmla="*/ 446 h 521"/>
                <a:gd name="T14" fmla="*/ 487 w 606"/>
                <a:gd name="T15" fmla="*/ 165 h 521"/>
                <a:gd name="T16" fmla="*/ 498 w 606"/>
                <a:gd name="T17" fmla="*/ 160 h 521"/>
                <a:gd name="T18" fmla="*/ 578 w 606"/>
                <a:gd name="T19" fmla="*/ 151 h 521"/>
                <a:gd name="T20" fmla="*/ 593 w 606"/>
                <a:gd name="T21" fmla="*/ 70 h 521"/>
                <a:gd name="T22" fmla="*/ 361 w 606"/>
                <a:gd name="T23" fmla="*/ 371 h 521"/>
                <a:gd name="T24" fmla="*/ 289 w 606"/>
                <a:gd name="T25" fmla="*/ 390 h 521"/>
                <a:gd name="T26" fmla="*/ 163 w 606"/>
                <a:gd name="T27" fmla="*/ 317 h 521"/>
                <a:gd name="T28" fmla="*/ 218 w 606"/>
                <a:gd name="T29" fmla="*/ 119 h 521"/>
                <a:gd name="T30" fmla="*/ 290 w 606"/>
                <a:gd name="T31" fmla="*/ 100 h 521"/>
                <a:gd name="T32" fmla="*/ 415 w 606"/>
                <a:gd name="T33" fmla="*/ 173 h 521"/>
                <a:gd name="T34" fmla="*/ 361 w 606"/>
                <a:gd name="T35" fmla="*/ 371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06" h="521">
                  <a:moveTo>
                    <a:pt x="593" y="70"/>
                  </a:moveTo>
                  <a:cubicBezTo>
                    <a:pt x="578" y="46"/>
                    <a:pt x="548" y="30"/>
                    <a:pt x="517" y="41"/>
                  </a:cubicBezTo>
                  <a:cubicBezTo>
                    <a:pt x="477" y="56"/>
                    <a:pt x="485" y="79"/>
                    <a:pt x="467" y="104"/>
                  </a:cubicBezTo>
                  <a:cubicBezTo>
                    <a:pt x="464" y="108"/>
                    <a:pt x="460" y="111"/>
                    <a:pt x="456" y="111"/>
                  </a:cubicBezTo>
                  <a:cubicBezTo>
                    <a:pt x="388" y="25"/>
                    <a:pt x="266" y="0"/>
                    <a:pt x="168" y="55"/>
                  </a:cubicBezTo>
                  <a:cubicBezTo>
                    <a:pt x="47" y="125"/>
                    <a:pt x="10" y="390"/>
                    <a:pt x="0" y="410"/>
                  </a:cubicBezTo>
                  <a:cubicBezTo>
                    <a:pt x="22" y="413"/>
                    <a:pt x="260" y="521"/>
                    <a:pt x="391" y="446"/>
                  </a:cubicBezTo>
                  <a:cubicBezTo>
                    <a:pt x="490" y="389"/>
                    <a:pt x="530" y="268"/>
                    <a:pt x="487" y="165"/>
                  </a:cubicBezTo>
                  <a:cubicBezTo>
                    <a:pt x="490" y="162"/>
                    <a:pt x="493" y="161"/>
                    <a:pt x="498" y="160"/>
                  </a:cubicBezTo>
                  <a:cubicBezTo>
                    <a:pt x="529" y="158"/>
                    <a:pt x="545" y="177"/>
                    <a:pt x="578" y="151"/>
                  </a:cubicBezTo>
                  <a:cubicBezTo>
                    <a:pt x="605" y="130"/>
                    <a:pt x="606" y="97"/>
                    <a:pt x="593" y="70"/>
                  </a:cubicBezTo>
                  <a:close/>
                  <a:moveTo>
                    <a:pt x="361" y="371"/>
                  </a:moveTo>
                  <a:cubicBezTo>
                    <a:pt x="339" y="384"/>
                    <a:pt x="314" y="390"/>
                    <a:pt x="289" y="390"/>
                  </a:cubicBezTo>
                  <a:cubicBezTo>
                    <a:pt x="237" y="390"/>
                    <a:pt x="189" y="362"/>
                    <a:pt x="163" y="317"/>
                  </a:cubicBezTo>
                  <a:cubicBezTo>
                    <a:pt x="124" y="247"/>
                    <a:pt x="148" y="159"/>
                    <a:pt x="218" y="119"/>
                  </a:cubicBezTo>
                  <a:cubicBezTo>
                    <a:pt x="240" y="107"/>
                    <a:pt x="265" y="100"/>
                    <a:pt x="290" y="100"/>
                  </a:cubicBezTo>
                  <a:cubicBezTo>
                    <a:pt x="342" y="100"/>
                    <a:pt x="390" y="128"/>
                    <a:pt x="415" y="173"/>
                  </a:cubicBezTo>
                  <a:cubicBezTo>
                    <a:pt x="455" y="243"/>
                    <a:pt x="431" y="332"/>
                    <a:pt x="361" y="371"/>
                  </a:cubicBezTo>
                  <a:close/>
                </a:path>
              </a:pathLst>
            </a:custGeom>
            <a:solidFill>
              <a:schemeClr val="accent5"/>
            </a:solidFill>
            <a:ln>
              <a:noFill/>
            </a:ln>
          </p:spPr>
          <p:txBody>
            <a:bodyPr vert="horz" wrap="square" lIns="121883" tIns="60941" rIns="121883" bIns="60941" numCol="1" anchor="t" anchorCtr="0" compatLnSpc="1"/>
            <a:lstStyle/>
            <a:p>
              <a:endParaRPr lang="id-ID" sz="2400">
                <a:solidFill>
                  <a:prstClr val="black"/>
                </a:solidFill>
                <a:cs typeface="+mn-ea"/>
                <a:sym typeface="+mn-lt"/>
              </a:endParaRPr>
            </a:p>
          </p:txBody>
        </p:sp>
        <p:sp>
          <p:nvSpPr>
            <p:cNvPr id="28" name="Freeform 20"/>
            <p:cNvSpPr>
              <a:spLocks noEditPoints="1"/>
            </p:cNvSpPr>
            <p:nvPr/>
          </p:nvSpPr>
          <p:spPr bwMode="auto">
            <a:xfrm>
              <a:off x="6912734" y="4415777"/>
              <a:ext cx="1439863" cy="1439863"/>
            </a:xfrm>
            <a:custGeom>
              <a:avLst/>
              <a:gdLst>
                <a:gd name="T0" fmla="*/ 337 w 383"/>
                <a:gd name="T1" fmla="*/ 108 h 383"/>
                <a:gd name="T2" fmla="*/ 108 w 383"/>
                <a:gd name="T3" fmla="*/ 45 h 383"/>
                <a:gd name="T4" fmla="*/ 46 w 383"/>
                <a:gd name="T5" fmla="*/ 274 h 383"/>
                <a:gd name="T6" fmla="*/ 274 w 383"/>
                <a:gd name="T7" fmla="*/ 337 h 383"/>
                <a:gd name="T8" fmla="*/ 337 w 383"/>
                <a:gd name="T9" fmla="*/ 108 h 383"/>
                <a:gd name="T10" fmla="*/ 263 w 383"/>
                <a:gd name="T11" fmla="*/ 317 h 383"/>
                <a:gd name="T12" fmla="*/ 191 w 383"/>
                <a:gd name="T13" fmla="*/ 336 h 383"/>
                <a:gd name="T14" fmla="*/ 65 w 383"/>
                <a:gd name="T15" fmla="*/ 263 h 383"/>
                <a:gd name="T16" fmla="*/ 120 w 383"/>
                <a:gd name="T17" fmla="*/ 65 h 383"/>
                <a:gd name="T18" fmla="*/ 192 w 383"/>
                <a:gd name="T19" fmla="*/ 46 h 383"/>
                <a:gd name="T20" fmla="*/ 317 w 383"/>
                <a:gd name="T21" fmla="*/ 119 h 383"/>
                <a:gd name="T22" fmla="*/ 263 w 383"/>
                <a:gd name="T23" fmla="*/ 317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83" h="383">
                  <a:moveTo>
                    <a:pt x="337" y="108"/>
                  </a:moveTo>
                  <a:cubicBezTo>
                    <a:pt x="291" y="28"/>
                    <a:pt x="189" y="0"/>
                    <a:pt x="108" y="45"/>
                  </a:cubicBezTo>
                  <a:cubicBezTo>
                    <a:pt x="28" y="91"/>
                    <a:pt x="0" y="194"/>
                    <a:pt x="46" y="274"/>
                  </a:cubicBezTo>
                  <a:cubicBezTo>
                    <a:pt x="92" y="355"/>
                    <a:pt x="194" y="383"/>
                    <a:pt x="274" y="337"/>
                  </a:cubicBezTo>
                  <a:cubicBezTo>
                    <a:pt x="355" y="291"/>
                    <a:pt x="383" y="189"/>
                    <a:pt x="337" y="108"/>
                  </a:cubicBezTo>
                  <a:close/>
                  <a:moveTo>
                    <a:pt x="263" y="317"/>
                  </a:moveTo>
                  <a:cubicBezTo>
                    <a:pt x="241" y="330"/>
                    <a:pt x="216" y="336"/>
                    <a:pt x="191" y="336"/>
                  </a:cubicBezTo>
                  <a:cubicBezTo>
                    <a:pt x="139" y="336"/>
                    <a:pt x="91" y="308"/>
                    <a:pt x="65" y="263"/>
                  </a:cubicBezTo>
                  <a:cubicBezTo>
                    <a:pt x="26" y="193"/>
                    <a:pt x="50" y="105"/>
                    <a:pt x="120" y="65"/>
                  </a:cubicBezTo>
                  <a:cubicBezTo>
                    <a:pt x="142" y="53"/>
                    <a:pt x="167" y="46"/>
                    <a:pt x="192" y="46"/>
                  </a:cubicBezTo>
                  <a:cubicBezTo>
                    <a:pt x="244" y="46"/>
                    <a:pt x="292" y="74"/>
                    <a:pt x="317" y="119"/>
                  </a:cubicBezTo>
                  <a:cubicBezTo>
                    <a:pt x="357" y="189"/>
                    <a:pt x="333" y="278"/>
                    <a:pt x="263" y="317"/>
                  </a:cubicBezTo>
                  <a:close/>
                </a:path>
              </a:pathLst>
            </a:custGeom>
            <a:solidFill>
              <a:schemeClr val="accent5">
                <a:lumMod val="75000"/>
              </a:schemeClr>
            </a:solidFill>
            <a:ln>
              <a:noFill/>
            </a:ln>
          </p:spPr>
          <p:txBody>
            <a:bodyPr vert="horz" wrap="square" lIns="121883" tIns="60941" rIns="121883" bIns="60941" numCol="1" anchor="t" anchorCtr="0" compatLnSpc="1"/>
            <a:lstStyle/>
            <a:p>
              <a:endParaRPr lang="id-ID" sz="2400">
                <a:solidFill>
                  <a:prstClr val="black"/>
                </a:solidFill>
                <a:cs typeface="+mn-ea"/>
                <a:sym typeface="+mn-lt"/>
              </a:endParaRPr>
            </a:p>
          </p:txBody>
        </p:sp>
      </p:grpSp>
      <p:grpSp>
        <p:nvGrpSpPr>
          <p:cNvPr id="5" name="Group 6"/>
          <p:cNvGrpSpPr/>
          <p:nvPr/>
        </p:nvGrpSpPr>
        <p:grpSpPr>
          <a:xfrm>
            <a:off x="8175743" y="3922489"/>
            <a:ext cx="1694928" cy="2578100"/>
            <a:chOff x="8176384" y="4630090"/>
            <a:chExt cx="1695450" cy="2578100"/>
          </a:xfrm>
        </p:grpSpPr>
        <p:sp>
          <p:nvSpPr>
            <p:cNvPr id="13" name="Freeform 7"/>
            <p:cNvSpPr>
              <a:spLocks noEditPoints="1"/>
            </p:cNvSpPr>
            <p:nvPr/>
          </p:nvSpPr>
          <p:spPr bwMode="auto">
            <a:xfrm>
              <a:off x="8176384" y="4630090"/>
              <a:ext cx="1695450" cy="2578100"/>
            </a:xfrm>
            <a:custGeom>
              <a:avLst/>
              <a:gdLst>
                <a:gd name="T0" fmla="*/ 267 w 451"/>
                <a:gd name="T1" fmla="*/ 143 h 686"/>
                <a:gd name="T2" fmla="*/ 266 w 451"/>
                <a:gd name="T3" fmla="*/ 127 h 686"/>
                <a:gd name="T4" fmla="*/ 297 w 451"/>
                <a:gd name="T5" fmla="*/ 53 h 686"/>
                <a:gd name="T6" fmla="*/ 234 w 451"/>
                <a:gd name="T7" fmla="*/ 0 h 686"/>
                <a:gd name="T8" fmla="*/ 171 w 451"/>
                <a:gd name="T9" fmla="*/ 53 h 686"/>
                <a:gd name="T10" fmla="*/ 202 w 451"/>
                <a:gd name="T11" fmla="*/ 127 h 686"/>
                <a:gd name="T12" fmla="*/ 202 w 451"/>
                <a:gd name="T13" fmla="*/ 140 h 686"/>
                <a:gd name="T14" fmla="*/ 1 w 451"/>
                <a:gd name="T15" fmla="*/ 363 h 686"/>
                <a:gd name="T16" fmla="*/ 224 w 451"/>
                <a:gd name="T17" fmla="*/ 686 h 686"/>
                <a:gd name="T18" fmla="*/ 450 w 451"/>
                <a:gd name="T19" fmla="*/ 365 h 686"/>
                <a:gd name="T20" fmla="*/ 267 w 451"/>
                <a:gd name="T21" fmla="*/ 143 h 686"/>
                <a:gd name="T22" fmla="*/ 225 w 451"/>
                <a:gd name="T23" fmla="*/ 498 h 686"/>
                <a:gd name="T24" fmla="*/ 81 w 451"/>
                <a:gd name="T25" fmla="*/ 352 h 686"/>
                <a:gd name="T26" fmla="*/ 226 w 451"/>
                <a:gd name="T27" fmla="*/ 208 h 686"/>
                <a:gd name="T28" fmla="*/ 371 w 451"/>
                <a:gd name="T29" fmla="*/ 354 h 686"/>
                <a:gd name="T30" fmla="*/ 225 w 451"/>
                <a:gd name="T31" fmla="*/ 498 h 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51" h="686">
                  <a:moveTo>
                    <a:pt x="267" y="143"/>
                  </a:moveTo>
                  <a:cubicBezTo>
                    <a:pt x="264" y="139"/>
                    <a:pt x="263" y="133"/>
                    <a:pt x="266" y="127"/>
                  </a:cubicBezTo>
                  <a:cubicBezTo>
                    <a:pt x="279" y="99"/>
                    <a:pt x="303" y="94"/>
                    <a:pt x="297" y="53"/>
                  </a:cubicBezTo>
                  <a:cubicBezTo>
                    <a:pt x="291" y="19"/>
                    <a:pt x="263" y="2"/>
                    <a:pt x="234" y="0"/>
                  </a:cubicBezTo>
                  <a:cubicBezTo>
                    <a:pt x="205" y="2"/>
                    <a:pt x="177" y="19"/>
                    <a:pt x="171" y="53"/>
                  </a:cubicBezTo>
                  <a:cubicBezTo>
                    <a:pt x="165" y="94"/>
                    <a:pt x="189" y="99"/>
                    <a:pt x="202" y="127"/>
                  </a:cubicBezTo>
                  <a:cubicBezTo>
                    <a:pt x="204" y="132"/>
                    <a:pt x="204" y="136"/>
                    <a:pt x="202" y="140"/>
                  </a:cubicBezTo>
                  <a:cubicBezTo>
                    <a:pt x="90" y="152"/>
                    <a:pt x="1" y="247"/>
                    <a:pt x="1" y="363"/>
                  </a:cubicBezTo>
                  <a:cubicBezTo>
                    <a:pt x="0" y="503"/>
                    <a:pt x="211" y="667"/>
                    <a:pt x="224" y="686"/>
                  </a:cubicBezTo>
                  <a:cubicBezTo>
                    <a:pt x="238" y="668"/>
                    <a:pt x="450" y="516"/>
                    <a:pt x="450" y="365"/>
                  </a:cubicBezTo>
                  <a:cubicBezTo>
                    <a:pt x="451" y="255"/>
                    <a:pt x="372" y="163"/>
                    <a:pt x="267" y="143"/>
                  </a:cubicBezTo>
                  <a:close/>
                  <a:moveTo>
                    <a:pt x="225" y="498"/>
                  </a:moveTo>
                  <a:cubicBezTo>
                    <a:pt x="145" y="497"/>
                    <a:pt x="80" y="432"/>
                    <a:pt x="81" y="352"/>
                  </a:cubicBezTo>
                  <a:cubicBezTo>
                    <a:pt x="81" y="272"/>
                    <a:pt x="146" y="207"/>
                    <a:pt x="226" y="208"/>
                  </a:cubicBezTo>
                  <a:cubicBezTo>
                    <a:pt x="306" y="208"/>
                    <a:pt x="371" y="274"/>
                    <a:pt x="371" y="354"/>
                  </a:cubicBezTo>
                  <a:cubicBezTo>
                    <a:pt x="370" y="433"/>
                    <a:pt x="305" y="498"/>
                    <a:pt x="225" y="498"/>
                  </a:cubicBezTo>
                  <a:close/>
                </a:path>
              </a:pathLst>
            </a:custGeom>
            <a:solidFill>
              <a:schemeClr val="accent4"/>
            </a:solidFill>
            <a:ln>
              <a:noFill/>
            </a:ln>
          </p:spPr>
          <p:txBody>
            <a:bodyPr vert="horz" wrap="square" lIns="121883" tIns="60941" rIns="121883" bIns="60941" numCol="1" anchor="t" anchorCtr="0" compatLnSpc="1"/>
            <a:lstStyle/>
            <a:p>
              <a:endParaRPr lang="id-ID" sz="2400">
                <a:solidFill>
                  <a:prstClr val="black"/>
                </a:solidFill>
                <a:cs typeface="+mn-ea"/>
                <a:sym typeface="+mn-lt"/>
              </a:endParaRPr>
            </a:p>
          </p:txBody>
        </p:sp>
        <p:sp>
          <p:nvSpPr>
            <p:cNvPr id="29" name="Freeform 21"/>
            <p:cNvSpPr>
              <a:spLocks noEditPoints="1"/>
            </p:cNvSpPr>
            <p:nvPr/>
          </p:nvSpPr>
          <p:spPr bwMode="auto">
            <a:xfrm>
              <a:off x="8390696" y="5322240"/>
              <a:ext cx="1266825" cy="1266825"/>
            </a:xfrm>
            <a:custGeom>
              <a:avLst/>
              <a:gdLst>
                <a:gd name="T0" fmla="*/ 170 w 337"/>
                <a:gd name="T1" fmla="*/ 1 h 337"/>
                <a:gd name="T2" fmla="*/ 1 w 337"/>
                <a:gd name="T3" fmla="*/ 168 h 337"/>
                <a:gd name="T4" fmla="*/ 168 w 337"/>
                <a:gd name="T5" fmla="*/ 336 h 337"/>
                <a:gd name="T6" fmla="*/ 336 w 337"/>
                <a:gd name="T7" fmla="*/ 170 h 337"/>
                <a:gd name="T8" fmla="*/ 170 w 337"/>
                <a:gd name="T9" fmla="*/ 1 h 337"/>
                <a:gd name="T10" fmla="*/ 168 w 337"/>
                <a:gd name="T11" fmla="*/ 314 h 337"/>
                <a:gd name="T12" fmla="*/ 24 w 337"/>
                <a:gd name="T13" fmla="*/ 168 h 337"/>
                <a:gd name="T14" fmla="*/ 169 w 337"/>
                <a:gd name="T15" fmla="*/ 24 h 337"/>
                <a:gd name="T16" fmla="*/ 314 w 337"/>
                <a:gd name="T17" fmla="*/ 170 h 337"/>
                <a:gd name="T18" fmla="*/ 168 w 337"/>
                <a:gd name="T19" fmla="*/ 314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7" h="337">
                  <a:moveTo>
                    <a:pt x="170" y="1"/>
                  </a:moveTo>
                  <a:cubicBezTo>
                    <a:pt x="77" y="0"/>
                    <a:pt x="1" y="75"/>
                    <a:pt x="1" y="168"/>
                  </a:cubicBezTo>
                  <a:cubicBezTo>
                    <a:pt x="0" y="260"/>
                    <a:pt x="75" y="336"/>
                    <a:pt x="168" y="336"/>
                  </a:cubicBezTo>
                  <a:cubicBezTo>
                    <a:pt x="260" y="337"/>
                    <a:pt x="336" y="262"/>
                    <a:pt x="336" y="170"/>
                  </a:cubicBezTo>
                  <a:cubicBezTo>
                    <a:pt x="337" y="77"/>
                    <a:pt x="262" y="2"/>
                    <a:pt x="170" y="1"/>
                  </a:cubicBezTo>
                  <a:close/>
                  <a:moveTo>
                    <a:pt x="168" y="314"/>
                  </a:moveTo>
                  <a:cubicBezTo>
                    <a:pt x="88" y="313"/>
                    <a:pt x="23" y="248"/>
                    <a:pt x="24" y="168"/>
                  </a:cubicBezTo>
                  <a:cubicBezTo>
                    <a:pt x="24" y="88"/>
                    <a:pt x="89" y="23"/>
                    <a:pt x="169" y="24"/>
                  </a:cubicBezTo>
                  <a:cubicBezTo>
                    <a:pt x="249" y="24"/>
                    <a:pt x="314" y="90"/>
                    <a:pt x="314" y="170"/>
                  </a:cubicBezTo>
                  <a:cubicBezTo>
                    <a:pt x="313" y="249"/>
                    <a:pt x="248" y="314"/>
                    <a:pt x="168" y="314"/>
                  </a:cubicBezTo>
                  <a:close/>
                </a:path>
              </a:pathLst>
            </a:custGeom>
            <a:solidFill>
              <a:schemeClr val="accent4">
                <a:lumMod val="75000"/>
              </a:schemeClr>
            </a:solidFill>
            <a:ln>
              <a:noFill/>
            </a:ln>
          </p:spPr>
          <p:txBody>
            <a:bodyPr vert="horz" wrap="square" lIns="121883" tIns="60941" rIns="121883" bIns="60941" numCol="1" anchor="t" anchorCtr="0" compatLnSpc="1"/>
            <a:lstStyle/>
            <a:p>
              <a:endParaRPr lang="id-ID" sz="2400">
                <a:solidFill>
                  <a:prstClr val="black"/>
                </a:solidFill>
                <a:cs typeface="+mn-ea"/>
                <a:sym typeface="+mn-lt"/>
              </a:endParaRPr>
            </a:p>
          </p:txBody>
        </p:sp>
      </p:grpSp>
      <p:grpSp>
        <p:nvGrpSpPr>
          <p:cNvPr id="6" name="Group 5"/>
          <p:cNvGrpSpPr/>
          <p:nvPr/>
        </p:nvGrpSpPr>
        <p:grpSpPr>
          <a:xfrm>
            <a:off x="9264435" y="3528791"/>
            <a:ext cx="2247207" cy="1943100"/>
            <a:chOff x="9265409" y="4236390"/>
            <a:chExt cx="2247900" cy="1943100"/>
          </a:xfrm>
        </p:grpSpPr>
        <p:sp>
          <p:nvSpPr>
            <p:cNvPr id="22" name="Freeform 14"/>
            <p:cNvSpPr>
              <a:spLocks noEditPoints="1"/>
            </p:cNvSpPr>
            <p:nvPr/>
          </p:nvSpPr>
          <p:spPr bwMode="auto">
            <a:xfrm>
              <a:off x="9265409" y="4236390"/>
              <a:ext cx="2247900" cy="1943100"/>
            </a:xfrm>
            <a:custGeom>
              <a:avLst/>
              <a:gdLst>
                <a:gd name="T0" fmla="*/ 433 w 598"/>
                <a:gd name="T1" fmla="*/ 58 h 517"/>
                <a:gd name="T2" fmla="*/ 140 w 598"/>
                <a:gd name="T3" fmla="*/ 117 h 517"/>
                <a:gd name="T4" fmla="*/ 139 w 598"/>
                <a:gd name="T5" fmla="*/ 116 h 517"/>
                <a:gd name="T6" fmla="*/ 90 w 598"/>
                <a:gd name="T7" fmla="*/ 52 h 517"/>
                <a:gd name="T8" fmla="*/ 13 w 598"/>
                <a:gd name="T9" fmla="*/ 80 h 517"/>
                <a:gd name="T10" fmla="*/ 27 w 598"/>
                <a:gd name="T11" fmla="*/ 161 h 517"/>
                <a:gd name="T12" fmla="*/ 107 w 598"/>
                <a:gd name="T13" fmla="*/ 172 h 517"/>
                <a:gd name="T14" fmla="*/ 110 w 598"/>
                <a:gd name="T15" fmla="*/ 172 h 517"/>
                <a:gd name="T16" fmla="*/ 206 w 598"/>
                <a:gd name="T17" fmla="*/ 446 h 517"/>
                <a:gd name="T18" fmla="*/ 598 w 598"/>
                <a:gd name="T19" fmla="*/ 415 h 517"/>
                <a:gd name="T20" fmla="*/ 433 w 598"/>
                <a:gd name="T21" fmla="*/ 58 h 517"/>
                <a:gd name="T22" fmla="*/ 435 w 598"/>
                <a:gd name="T23" fmla="*/ 320 h 517"/>
                <a:gd name="T24" fmla="*/ 309 w 598"/>
                <a:gd name="T25" fmla="*/ 391 h 517"/>
                <a:gd name="T26" fmla="*/ 237 w 598"/>
                <a:gd name="T27" fmla="*/ 372 h 517"/>
                <a:gd name="T28" fmla="*/ 185 w 598"/>
                <a:gd name="T29" fmla="*/ 173 h 517"/>
                <a:gd name="T30" fmla="*/ 311 w 598"/>
                <a:gd name="T31" fmla="*/ 101 h 517"/>
                <a:gd name="T32" fmla="*/ 383 w 598"/>
                <a:gd name="T33" fmla="*/ 121 h 517"/>
                <a:gd name="T34" fmla="*/ 435 w 598"/>
                <a:gd name="T35" fmla="*/ 320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98" h="517">
                  <a:moveTo>
                    <a:pt x="433" y="58"/>
                  </a:moveTo>
                  <a:cubicBezTo>
                    <a:pt x="334" y="0"/>
                    <a:pt x="208" y="27"/>
                    <a:pt x="140" y="117"/>
                  </a:cubicBezTo>
                  <a:cubicBezTo>
                    <a:pt x="140" y="117"/>
                    <a:pt x="140" y="116"/>
                    <a:pt x="139" y="116"/>
                  </a:cubicBezTo>
                  <a:cubicBezTo>
                    <a:pt x="121" y="91"/>
                    <a:pt x="130" y="67"/>
                    <a:pt x="90" y="52"/>
                  </a:cubicBezTo>
                  <a:cubicBezTo>
                    <a:pt x="59" y="40"/>
                    <a:pt x="29" y="56"/>
                    <a:pt x="13" y="80"/>
                  </a:cubicBezTo>
                  <a:cubicBezTo>
                    <a:pt x="0" y="106"/>
                    <a:pt x="1" y="139"/>
                    <a:pt x="27" y="161"/>
                  </a:cubicBezTo>
                  <a:cubicBezTo>
                    <a:pt x="60" y="187"/>
                    <a:pt x="76" y="168"/>
                    <a:pt x="107" y="172"/>
                  </a:cubicBezTo>
                  <a:cubicBezTo>
                    <a:pt x="108" y="172"/>
                    <a:pt x="109" y="172"/>
                    <a:pt x="110" y="172"/>
                  </a:cubicBezTo>
                  <a:cubicBezTo>
                    <a:pt x="71" y="273"/>
                    <a:pt x="110" y="390"/>
                    <a:pt x="206" y="446"/>
                  </a:cubicBezTo>
                  <a:cubicBezTo>
                    <a:pt x="327" y="517"/>
                    <a:pt x="575" y="416"/>
                    <a:pt x="598" y="415"/>
                  </a:cubicBezTo>
                  <a:cubicBezTo>
                    <a:pt x="589" y="394"/>
                    <a:pt x="564" y="134"/>
                    <a:pt x="433" y="58"/>
                  </a:cubicBezTo>
                  <a:close/>
                  <a:moveTo>
                    <a:pt x="435" y="320"/>
                  </a:moveTo>
                  <a:cubicBezTo>
                    <a:pt x="409" y="364"/>
                    <a:pt x="361" y="392"/>
                    <a:pt x="309" y="391"/>
                  </a:cubicBezTo>
                  <a:cubicBezTo>
                    <a:pt x="284" y="391"/>
                    <a:pt x="259" y="384"/>
                    <a:pt x="237" y="372"/>
                  </a:cubicBezTo>
                  <a:cubicBezTo>
                    <a:pt x="168" y="331"/>
                    <a:pt x="144" y="242"/>
                    <a:pt x="185" y="173"/>
                  </a:cubicBezTo>
                  <a:cubicBezTo>
                    <a:pt x="211" y="129"/>
                    <a:pt x="259" y="101"/>
                    <a:pt x="311" y="101"/>
                  </a:cubicBezTo>
                  <a:cubicBezTo>
                    <a:pt x="336" y="101"/>
                    <a:pt x="361" y="108"/>
                    <a:pt x="383" y="121"/>
                  </a:cubicBezTo>
                  <a:cubicBezTo>
                    <a:pt x="452" y="162"/>
                    <a:pt x="475" y="251"/>
                    <a:pt x="435" y="320"/>
                  </a:cubicBezTo>
                  <a:close/>
                </a:path>
              </a:pathLst>
            </a:custGeom>
            <a:solidFill>
              <a:schemeClr val="accent3"/>
            </a:solidFill>
            <a:ln>
              <a:noFill/>
            </a:ln>
          </p:spPr>
          <p:txBody>
            <a:bodyPr vert="horz" wrap="square" lIns="121883" tIns="60941" rIns="121883" bIns="60941" numCol="1" anchor="t" anchorCtr="0" compatLnSpc="1"/>
            <a:lstStyle/>
            <a:p>
              <a:endParaRPr lang="id-ID" sz="2400">
                <a:solidFill>
                  <a:prstClr val="black"/>
                </a:solidFill>
                <a:cs typeface="+mn-ea"/>
                <a:sym typeface="+mn-lt"/>
              </a:endParaRPr>
            </a:p>
          </p:txBody>
        </p:sp>
        <p:sp>
          <p:nvSpPr>
            <p:cNvPr id="30" name="Freeform 22"/>
            <p:cNvSpPr>
              <a:spLocks noEditPoints="1"/>
            </p:cNvSpPr>
            <p:nvPr/>
          </p:nvSpPr>
          <p:spPr bwMode="auto">
            <a:xfrm>
              <a:off x="9709909" y="4442765"/>
              <a:ext cx="1439863" cy="1439863"/>
            </a:xfrm>
            <a:custGeom>
              <a:avLst/>
              <a:gdLst>
                <a:gd name="T0" fmla="*/ 277 w 383"/>
                <a:gd name="T1" fmla="*/ 47 h 383"/>
                <a:gd name="T2" fmla="*/ 47 w 383"/>
                <a:gd name="T3" fmla="*/ 107 h 383"/>
                <a:gd name="T4" fmla="*/ 107 w 383"/>
                <a:gd name="T5" fmla="*/ 336 h 383"/>
                <a:gd name="T6" fmla="*/ 337 w 383"/>
                <a:gd name="T7" fmla="*/ 276 h 383"/>
                <a:gd name="T8" fmla="*/ 277 w 383"/>
                <a:gd name="T9" fmla="*/ 47 h 383"/>
                <a:gd name="T10" fmla="*/ 317 w 383"/>
                <a:gd name="T11" fmla="*/ 265 h 383"/>
                <a:gd name="T12" fmla="*/ 191 w 383"/>
                <a:gd name="T13" fmla="*/ 336 h 383"/>
                <a:gd name="T14" fmla="*/ 119 w 383"/>
                <a:gd name="T15" fmla="*/ 317 h 383"/>
                <a:gd name="T16" fmla="*/ 67 w 383"/>
                <a:gd name="T17" fmla="*/ 118 h 383"/>
                <a:gd name="T18" fmla="*/ 193 w 383"/>
                <a:gd name="T19" fmla="*/ 46 h 383"/>
                <a:gd name="T20" fmla="*/ 265 w 383"/>
                <a:gd name="T21" fmla="*/ 66 h 383"/>
                <a:gd name="T22" fmla="*/ 317 w 383"/>
                <a:gd name="T23" fmla="*/ 265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83" h="383">
                  <a:moveTo>
                    <a:pt x="277" y="47"/>
                  </a:moveTo>
                  <a:cubicBezTo>
                    <a:pt x="197" y="0"/>
                    <a:pt x="94" y="27"/>
                    <a:pt x="47" y="107"/>
                  </a:cubicBezTo>
                  <a:cubicBezTo>
                    <a:pt x="0" y="187"/>
                    <a:pt x="27" y="289"/>
                    <a:pt x="107" y="336"/>
                  </a:cubicBezTo>
                  <a:cubicBezTo>
                    <a:pt x="187" y="383"/>
                    <a:pt x="290" y="356"/>
                    <a:pt x="337" y="276"/>
                  </a:cubicBezTo>
                  <a:cubicBezTo>
                    <a:pt x="383" y="196"/>
                    <a:pt x="357" y="93"/>
                    <a:pt x="277" y="47"/>
                  </a:cubicBezTo>
                  <a:close/>
                  <a:moveTo>
                    <a:pt x="317" y="265"/>
                  </a:moveTo>
                  <a:cubicBezTo>
                    <a:pt x="291" y="309"/>
                    <a:pt x="243" y="337"/>
                    <a:pt x="191" y="336"/>
                  </a:cubicBezTo>
                  <a:cubicBezTo>
                    <a:pt x="166" y="336"/>
                    <a:pt x="141" y="329"/>
                    <a:pt x="119" y="317"/>
                  </a:cubicBezTo>
                  <a:cubicBezTo>
                    <a:pt x="50" y="276"/>
                    <a:pt x="26" y="187"/>
                    <a:pt x="67" y="118"/>
                  </a:cubicBezTo>
                  <a:cubicBezTo>
                    <a:pt x="93" y="74"/>
                    <a:pt x="141" y="46"/>
                    <a:pt x="193" y="46"/>
                  </a:cubicBezTo>
                  <a:cubicBezTo>
                    <a:pt x="218" y="46"/>
                    <a:pt x="243" y="53"/>
                    <a:pt x="265" y="66"/>
                  </a:cubicBezTo>
                  <a:cubicBezTo>
                    <a:pt x="334" y="107"/>
                    <a:pt x="357" y="196"/>
                    <a:pt x="317" y="265"/>
                  </a:cubicBezTo>
                  <a:close/>
                </a:path>
              </a:pathLst>
            </a:custGeom>
            <a:solidFill>
              <a:schemeClr val="accent3">
                <a:lumMod val="75000"/>
              </a:schemeClr>
            </a:solidFill>
            <a:ln>
              <a:noFill/>
            </a:ln>
          </p:spPr>
          <p:txBody>
            <a:bodyPr vert="horz" wrap="square" lIns="121883" tIns="60941" rIns="121883" bIns="60941" numCol="1" anchor="t" anchorCtr="0" compatLnSpc="1"/>
            <a:lstStyle/>
            <a:p>
              <a:endParaRPr lang="id-ID" sz="2400">
                <a:solidFill>
                  <a:prstClr val="black"/>
                </a:solidFill>
                <a:cs typeface="+mn-ea"/>
                <a:sym typeface="+mn-lt"/>
              </a:endParaRPr>
            </a:p>
          </p:txBody>
        </p:sp>
      </p:grpSp>
      <p:grpSp>
        <p:nvGrpSpPr>
          <p:cNvPr id="7" name="Group 3"/>
          <p:cNvGrpSpPr/>
          <p:nvPr/>
        </p:nvGrpSpPr>
        <p:grpSpPr>
          <a:xfrm>
            <a:off x="9280302" y="1803175"/>
            <a:ext cx="2255141" cy="1951039"/>
            <a:chOff x="9281284" y="2510777"/>
            <a:chExt cx="2255838" cy="1951038"/>
          </a:xfrm>
        </p:grpSpPr>
        <p:sp>
          <p:nvSpPr>
            <p:cNvPr id="18" name="Freeform 10"/>
            <p:cNvSpPr>
              <a:spLocks noEditPoints="1"/>
            </p:cNvSpPr>
            <p:nvPr/>
          </p:nvSpPr>
          <p:spPr bwMode="auto">
            <a:xfrm>
              <a:off x="9281284" y="2510777"/>
              <a:ext cx="2255838" cy="1951038"/>
            </a:xfrm>
            <a:custGeom>
              <a:avLst/>
              <a:gdLst>
                <a:gd name="T0" fmla="*/ 209 w 600"/>
                <a:gd name="T1" fmla="*/ 74 h 519"/>
                <a:gd name="T2" fmla="*/ 116 w 600"/>
                <a:gd name="T3" fmla="*/ 365 h 519"/>
                <a:gd name="T4" fmla="*/ 104 w 600"/>
                <a:gd name="T5" fmla="*/ 374 h 519"/>
                <a:gd name="T6" fmla="*/ 24 w 600"/>
                <a:gd name="T7" fmla="*/ 389 h 519"/>
                <a:gd name="T8" fmla="*/ 15 w 600"/>
                <a:gd name="T9" fmla="*/ 471 h 519"/>
                <a:gd name="T10" fmla="*/ 94 w 600"/>
                <a:gd name="T11" fmla="*/ 494 h 519"/>
                <a:gd name="T12" fmla="*/ 139 w 600"/>
                <a:gd name="T13" fmla="*/ 428 h 519"/>
                <a:gd name="T14" fmla="*/ 153 w 600"/>
                <a:gd name="T15" fmla="*/ 420 h 519"/>
                <a:gd name="T16" fmla="*/ 431 w 600"/>
                <a:gd name="T17" fmla="*/ 465 h 519"/>
                <a:gd name="T18" fmla="*/ 600 w 600"/>
                <a:gd name="T19" fmla="*/ 110 h 519"/>
                <a:gd name="T20" fmla="*/ 209 w 600"/>
                <a:gd name="T21" fmla="*/ 74 h 519"/>
                <a:gd name="T22" fmla="*/ 436 w 600"/>
                <a:gd name="T23" fmla="*/ 204 h 519"/>
                <a:gd name="T24" fmla="*/ 382 w 600"/>
                <a:gd name="T25" fmla="*/ 402 h 519"/>
                <a:gd name="T26" fmla="*/ 309 w 600"/>
                <a:gd name="T27" fmla="*/ 421 h 519"/>
                <a:gd name="T28" fmla="*/ 184 w 600"/>
                <a:gd name="T29" fmla="*/ 347 h 519"/>
                <a:gd name="T30" fmla="*/ 238 w 600"/>
                <a:gd name="T31" fmla="*/ 150 h 519"/>
                <a:gd name="T32" fmla="*/ 311 w 600"/>
                <a:gd name="T33" fmla="*/ 130 h 519"/>
                <a:gd name="T34" fmla="*/ 436 w 600"/>
                <a:gd name="T35" fmla="*/ 204 h 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00" h="519">
                  <a:moveTo>
                    <a:pt x="209" y="74"/>
                  </a:moveTo>
                  <a:cubicBezTo>
                    <a:pt x="106" y="133"/>
                    <a:pt x="67" y="260"/>
                    <a:pt x="116" y="365"/>
                  </a:cubicBezTo>
                  <a:cubicBezTo>
                    <a:pt x="114" y="370"/>
                    <a:pt x="110" y="373"/>
                    <a:pt x="104" y="374"/>
                  </a:cubicBezTo>
                  <a:cubicBezTo>
                    <a:pt x="73" y="379"/>
                    <a:pt x="56" y="361"/>
                    <a:pt x="24" y="389"/>
                  </a:cubicBezTo>
                  <a:cubicBezTo>
                    <a:pt x="0" y="412"/>
                    <a:pt x="0" y="445"/>
                    <a:pt x="15" y="471"/>
                  </a:cubicBezTo>
                  <a:cubicBezTo>
                    <a:pt x="33" y="494"/>
                    <a:pt x="63" y="508"/>
                    <a:pt x="94" y="494"/>
                  </a:cubicBezTo>
                  <a:cubicBezTo>
                    <a:pt x="132" y="477"/>
                    <a:pt x="122" y="454"/>
                    <a:pt x="139" y="428"/>
                  </a:cubicBezTo>
                  <a:cubicBezTo>
                    <a:pt x="142" y="422"/>
                    <a:pt x="147" y="419"/>
                    <a:pt x="153" y="420"/>
                  </a:cubicBezTo>
                  <a:cubicBezTo>
                    <a:pt x="222" y="497"/>
                    <a:pt x="338" y="519"/>
                    <a:pt x="431" y="465"/>
                  </a:cubicBezTo>
                  <a:cubicBezTo>
                    <a:pt x="553" y="396"/>
                    <a:pt x="590" y="131"/>
                    <a:pt x="600" y="110"/>
                  </a:cubicBezTo>
                  <a:cubicBezTo>
                    <a:pt x="577" y="107"/>
                    <a:pt x="340" y="0"/>
                    <a:pt x="209" y="74"/>
                  </a:cubicBezTo>
                  <a:close/>
                  <a:moveTo>
                    <a:pt x="436" y="204"/>
                  </a:moveTo>
                  <a:cubicBezTo>
                    <a:pt x="476" y="273"/>
                    <a:pt x="451" y="362"/>
                    <a:pt x="382" y="402"/>
                  </a:cubicBezTo>
                  <a:cubicBezTo>
                    <a:pt x="360" y="414"/>
                    <a:pt x="335" y="421"/>
                    <a:pt x="309" y="421"/>
                  </a:cubicBezTo>
                  <a:cubicBezTo>
                    <a:pt x="258" y="420"/>
                    <a:pt x="210" y="392"/>
                    <a:pt x="184" y="347"/>
                  </a:cubicBezTo>
                  <a:cubicBezTo>
                    <a:pt x="144" y="278"/>
                    <a:pt x="169" y="189"/>
                    <a:pt x="238" y="150"/>
                  </a:cubicBezTo>
                  <a:cubicBezTo>
                    <a:pt x="260" y="137"/>
                    <a:pt x="285" y="130"/>
                    <a:pt x="311" y="130"/>
                  </a:cubicBezTo>
                  <a:cubicBezTo>
                    <a:pt x="362" y="131"/>
                    <a:pt x="411" y="159"/>
                    <a:pt x="436" y="204"/>
                  </a:cubicBezTo>
                  <a:close/>
                </a:path>
              </a:pathLst>
            </a:custGeom>
            <a:solidFill>
              <a:schemeClr val="accent2"/>
            </a:solidFill>
            <a:ln>
              <a:noFill/>
            </a:ln>
          </p:spPr>
          <p:txBody>
            <a:bodyPr vert="horz" wrap="square" lIns="121883" tIns="60941" rIns="121883" bIns="60941" numCol="1" anchor="t" anchorCtr="0" compatLnSpc="1"/>
            <a:lstStyle/>
            <a:p>
              <a:endParaRPr lang="id-ID" sz="2400">
                <a:solidFill>
                  <a:prstClr val="black"/>
                </a:solidFill>
                <a:cs typeface="+mn-ea"/>
                <a:sym typeface="+mn-lt"/>
              </a:endParaRPr>
            </a:p>
          </p:txBody>
        </p:sp>
        <p:sp>
          <p:nvSpPr>
            <p:cNvPr id="31" name="Freeform 23"/>
            <p:cNvSpPr>
              <a:spLocks noEditPoints="1"/>
            </p:cNvSpPr>
            <p:nvPr/>
          </p:nvSpPr>
          <p:spPr bwMode="auto">
            <a:xfrm>
              <a:off x="9728959" y="2826690"/>
              <a:ext cx="1439863" cy="1439863"/>
            </a:xfrm>
            <a:custGeom>
              <a:avLst/>
              <a:gdLst>
                <a:gd name="T0" fmla="*/ 337 w 383"/>
                <a:gd name="T1" fmla="*/ 108 h 383"/>
                <a:gd name="T2" fmla="*/ 108 w 383"/>
                <a:gd name="T3" fmla="*/ 46 h 383"/>
                <a:gd name="T4" fmla="*/ 45 w 383"/>
                <a:gd name="T5" fmla="*/ 275 h 383"/>
                <a:gd name="T6" fmla="*/ 274 w 383"/>
                <a:gd name="T7" fmla="*/ 337 h 383"/>
                <a:gd name="T8" fmla="*/ 337 w 383"/>
                <a:gd name="T9" fmla="*/ 108 h 383"/>
                <a:gd name="T10" fmla="*/ 263 w 383"/>
                <a:gd name="T11" fmla="*/ 318 h 383"/>
                <a:gd name="T12" fmla="*/ 190 w 383"/>
                <a:gd name="T13" fmla="*/ 337 h 383"/>
                <a:gd name="T14" fmla="*/ 65 w 383"/>
                <a:gd name="T15" fmla="*/ 263 h 383"/>
                <a:gd name="T16" fmla="*/ 119 w 383"/>
                <a:gd name="T17" fmla="*/ 66 h 383"/>
                <a:gd name="T18" fmla="*/ 192 w 383"/>
                <a:gd name="T19" fmla="*/ 46 h 383"/>
                <a:gd name="T20" fmla="*/ 317 w 383"/>
                <a:gd name="T21" fmla="*/ 120 h 383"/>
                <a:gd name="T22" fmla="*/ 263 w 383"/>
                <a:gd name="T23" fmla="*/ 318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83" h="383">
                  <a:moveTo>
                    <a:pt x="337" y="108"/>
                  </a:moveTo>
                  <a:cubicBezTo>
                    <a:pt x="291" y="28"/>
                    <a:pt x="189" y="0"/>
                    <a:pt x="108" y="46"/>
                  </a:cubicBezTo>
                  <a:cubicBezTo>
                    <a:pt x="28" y="92"/>
                    <a:pt x="0" y="194"/>
                    <a:pt x="45" y="275"/>
                  </a:cubicBezTo>
                  <a:cubicBezTo>
                    <a:pt x="91" y="355"/>
                    <a:pt x="194" y="383"/>
                    <a:pt x="274" y="337"/>
                  </a:cubicBezTo>
                  <a:cubicBezTo>
                    <a:pt x="355" y="291"/>
                    <a:pt x="383" y="189"/>
                    <a:pt x="337" y="108"/>
                  </a:cubicBezTo>
                  <a:close/>
                  <a:moveTo>
                    <a:pt x="263" y="318"/>
                  </a:moveTo>
                  <a:cubicBezTo>
                    <a:pt x="241" y="330"/>
                    <a:pt x="216" y="337"/>
                    <a:pt x="190" y="337"/>
                  </a:cubicBezTo>
                  <a:cubicBezTo>
                    <a:pt x="139" y="336"/>
                    <a:pt x="91" y="308"/>
                    <a:pt x="65" y="263"/>
                  </a:cubicBezTo>
                  <a:cubicBezTo>
                    <a:pt x="25" y="194"/>
                    <a:pt x="50" y="105"/>
                    <a:pt x="119" y="66"/>
                  </a:cubicBezTo>
                  <a:cubicBezTo>
                    <a:pt x="141" y="53"/>
                    <a:pt x="166" y="46"/>
                    <a:pt x="192" y="46"/>
                  </a:cubicBezTo>
                  <a:cubicBezTo>
                    <a:pt x="243" y="47"/>
                    <a:pt x="292" y="75"/>
                    <a:pt x="317" y="120"/>
                  </a:cubicBezTo>
                  <a:cubicBezTo>
                    <a:pt x="357" y="189"/>
                    <a:pt x="332" y="278"/>
                    <a:pt x="263" y="318"/>
                  </a:cubicBezTo>
                  <a:close/>
                </a:path>
              </a:pathLst>
            </a:custGeom>
            <a:solidFill>
              <a:schemeClr val="accent2">
                <a:lumMod val="75000"/>
              </a:schemeClr>
            </a:solidFill>
            <a:ln>
              <a:noFill/>
            </a:ln>
          </p:spPr>
          <p:txBody>
            <a:bodyPr vert="horz" wrap="square" lIns="121883" tIns="60941" rIns="121883" bIns="60941" numCol="1" anchor="t" anchorCtr="0" compatLnSpc="1"/>
            <a:lstStyle/>
            <a:p>
              <a:endParaRPr lang="id-ID" sz="2400">
                <a:solidFill>
                  <a:prstClr val="black"/>
                </a:solidFill>
                <a:cs typeface="+mn-ea"/>
                <a:sym typeface="+mn-lt"/>
              </a:endParaRPr>
            </a:p>
          </p:txBody>
        </p:sp>
      </p:grpSp>
      <p:cxnSp>
        <p:nvCxnSpPr>
          <p:cNvPr id="32" name="Straight Connector 31"/>
          <p:cNvCxnSpPr/>
          <p:nvPr/>
        </p:nvCxnSpPr>
        <p:spPr>
          <a:xfrm>
            <a:off x="5854930" y="1552347"/>
            <a:ext cx="0" cy="3898899"/>
          </a:xfrm>
          <a:prstGeom prst="line">
            <a:avLst/>
          </a:prstGeom>
          <a:ln>
            <a:solidFill>
              <a:schemeClr val="bg1">
                <a:lumMod val="8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1460721" y="2783822"/>
            <a:ext cx="1406223" cy="276977"/>
          </a:xfrm>
          <a:prstGeom prst="rect">
            <a:avLst/>
          </a:prstGeom>
          <a:noFill/>
        </p:spPr>
        <p:txBody>
          <a:bodyPr wrap="square" lIns="91417" tIns="45709" rIns="91417" bIns="45709" rtlCol="0">
            <a:spAutoFit/>
          </a:bodyPr>
          <a:lstStyle/>
          <a:p>
            <a:r>
              <a:rPr lang="zh-CN" altLang="en-US" sz="1200" b="1" dirty="0">
                <a:solidFill>
                  <a:schemeClr val="bg2">
                    <a:lumMod val="25000"/>
                  </a:schemeClr>
                </a:solidFill>
                <a:cs typeface="+mn-ea"/>
                <a:sym typeface="+mn-lt"/>
              </a:rPr>
              <a:t>添加标题</a:t>
            </a:r>
            <a:endParaRPr lang="en-US" sz="1200" b="1" dirty="0">
              <a:solidFill>
                <a:schemeClr val="bg2">
                  <a:lumMod val="25000"/>
                </a:schemeClr>
              </a:solidFill>
              <a:cs typeface="+mn-ea"/>
              <a:sym typeface="+mn-lt"/>
            </a:endParaRPr>
          </a:p>
        </p:txBody>
      </p:sp>
      <p:grpSp>
        <p:nvGrpSpPr>
          <p:cNvPr id="8" name="Group 34"/>
          <p:cNvGrpSpPr/>
          <p:nvPr/>
        </p:nvGrpSpPr>
        <p:grpSpPr>
          <a:xfrm>
            <a:off x="2866939" y="2808503"/>
            <a:ext cx="2351309" cy="150443"/>
            <a:chOff x="5279680" y="3506146"/>
            <a:chExt cx="2352034" cy="150443"/>
          </a:xfrm>
        </p:grpSpPr>
        <p:sp>
          <p:nvSpPr>
            <p:cNvPr id="36" name="Parallelogram 35"/>
            <p:cNvSpPr/>
            <p:nvPr/>
          </p:nvSpPr>
          <p:spPr>
            <a:xfrm>
              <a:off x="7159104" y="3506147"/>
              <a:ext cx="472610" cy="150439"/>
            </a:xfrm>
            <a:prstGeom prst="parallelogram">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CC66"/>
                </a:solidFill>
                <a:cs typeface="+mn-ea"/>
                <a:sym typeface="+mn-lt"/>
              </a:endParaRPr>
            </a:p>
          </p:txBody>
        </p:sp>
        <p:sp>
          <p:nvSpPr>
            <p:cNvPr id="37" name="Parallelogram 36"/>
            <p:cNvSpPr/>
            <p:nvPr/>
          </p:nvSpPr>
          <p:spPr>
            <a:xfrm>
              <a:off x="6689248" y="3506147"/>
              <a:ext cx="472610" cy="150439"/>
            </a:xfrm>
            <a:prstGeom prst="parallelogram">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CC66"/>
                </a:solidFill>
                <a:cs typeface="+mn-ea"/>
                <a:sym typeface="+mn-lt"/>
              </a:endParaRPr>
            </a:p>
          </p:txBody>
        </p:sp>
        <p:sp>
          <p:nvSpPr>
            <p:cNvPr id="38" name="Parallelogram 37"/>
            <p:cNvSpPr/>
            <p:nvPr/>
          </p:nvSpPr>
          <p:spPr>
            <a:xfrm>
              <a:off x="6219392" y="3506147"/>
              <a:ext cx="472610" cy="150439"/>
            </a:xfrm>
            <a:prstGeom prst="parallelogram">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CC66"/>
                </a:solidFill>
                <a:cs typeface="+mn-ea"/>
                <a:sym typeface="+mn-lt"/>
              </a:endParaRPr>
            </a:p>
          </p:txBody>
        </p:sp>
        <p:sp>
          <p:nvSpPr>
            <p:cNvPr id="39" name="Parallelogram 38"/>
            <p:cNvSpPr/>
            <p:nvPr/>
          </p:nvSpPr>
          <p:spPr>
            <a:xfrm>
              <a:off x="5749536" y="3506148"/>
              <a:ext cx="472610" cy="150441"/>
            </a:xfrm>
            <a:prstGeom prst="parallelogram">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CC66"/>
                </a:solidFill>
                <a:cs typeface="+mn-ea"/>
                <a:sym typeface="+mn-lt"/>
              </a:endParaRPr>
            </a:p>
          </p:txBody>
        </p:sp>
        <p:sp>
          <p:nvSpPr>
            <p:cNvPr id="40" name="Parallelogram 39"/>
            <p:cNvSpPr/>
            <p:nvPr/>
          </p:nvSpPr>
          <p:spPr>
            <a:xfrm>
              <a:off x="5279680" y="3506146"/>
              <a:ext cx="472610" cy="150440"/>
            </a:xfrm>
            <a:prstGeom prst="parallelogram">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CC66"/>
                </a:solidFill>
                <a:cs typeface="+mn-ea"/>
                <a:sym typeface="+mn-lt"/>
              </a:endParaRPr>
            </a:p>
          </p:txBody>
        </p:sp>
      </p:grpSp>
      <p:sp>
        <p:nvSpPr>
          <p:cNvPr id="41" name="TextBox 40"/>
          <p:cNvSpPr txBox="1"/>
          <p:nvPr/>
        </p:nvSpPr>
        <p:spPr>
          <a:xfrm>
            <a:off x="1460721" y="3179904"/>
            <a:ext cx="1406223" cy="276977"/>
          </a:xfrm>
          <a:prstGeom prst="rect">
            <a:avLst/>
          </a:prstGeom>
          <a:noFill/>
        </p:spPr>
        <p:txBody>
          <a:bodyPr wrap="square" lIns="91417" tIns="45709" rIns="91417" bIns="45709" rtlCol="0">
            <a:spAutoFit/>
          </a:bodyPr>
          <a:lstStyle/>
          <a:p>
            <a:r>
              <a:rPr lang="zh-CN" altLang="en-US" sz="1200" b="1" dirty="0">
                <a:solidFill>
                  <a:schemeClr val="bg2">
                    <a:lumMod val="25000"/>
                  </a:schemeClr>
                </a:solidFill>
                <a:cs typeface="+mn-ea"/>
                <a:sym typeface="+mn-lt"/>
              </a:rPr>
              <a:t>添加标题</a:t>
            </a:r>
            <a:endParaRPr lang="en-US" sz="1200" b="1" dirty="0">
              <a:solidFill>
                <a:schemeClr val="bg2">
                  <a:lumMod val="25000"/>
                </a:schemeClr>
              </a:solidFill>
              <a:cs typeface="+mn-ea"/>
              <a:sym typeface="+mn-lt"/>
            </a:endParaRPr>
          </a:p>
        </p:txBody>
      </p:sp>
      <p:grpSp>
        <p:nvGrpSpPr>
          <p:cNvPr id="9" name="Group 41"/>
          <p:cNvGrpSpPr/>
          <p:nvPr/>
        </p:nvGrpSpPr>
        <p:grpSpPr>
          <a:xfrm>
            <a:off x="2866939" y="3204588"/>
            <a:ext cx="2351309" cy="150443"/>
            <a:chOff x="5279680" y="3902230"/>
            <a:chExt cx="2352034" cy="150443"/>
          </a:xfrm>
        </p:grpSpPr>
        <p:sp>
          <p:nvSpPr>
            <p:cNvPr id="43" name="Parallelogram 42"/>
            <p:cNvSpPr/>
            <p:nvPr/>
          </p:nvSpPr>
          <p:spPr>
            <a:xfrm>
              <a:off x="7159104" y="3902231"/>
              <a:ext cx="472610" cy="150439"/>
            </a:xfrm>
            <a:prstGeom prst="parallelogram">
              <a:avLst/>
            </a:prstGeom>
            <a:no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44" name="Parallelogram 43"/>
            <p:cNvSpPr/>
            <p:nvPr/>
          </p:nvSpPr>
          <p:spPr>
            <a:xfrm>
              <a:off x="6689248" y="3902231"/>
              <a:ext cx="472610" cy="150439"/>
            </a:xfrm>
            <a:prstGeom prst="parallelogram">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45" name="Parallelogram 44"/>
            <p:cNvSpPr/>
            <p:nvPr/>
          </p:nvSpPr>
          <p:spPr>
            <a:xfrm>
              <a:off x="6219392" y="3902231"/>
              <a:ext cx="472610" cy="150439"/>
            </a:xfrm>
            <a:prstGeom prst="parallelogram">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46" name="Parallelogram 45"/>
            <p:cNvSpPr/>
            <p:nvPr/>
          </p:nvSpPr>
          <p:spPr>
            <a:xfrm>
              <a:off x="5749536" y="3902232"/>
              <a:ext cx="472610" cy="150441"/>
            </a:xfrm>
            <a:prstGeom prst="parallelogram">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47" name="Parallelogram 46"/>
            <p:cNvSpPr/>
            <p:nvPr/>
          </p:nvSpPr>
          <p:spPr>
            <a:xfrm>
              <a:off x="5279680" y="3902230"/>
              <a:ext cx="472610" cy="150440"/>
            </a:xfrm>
            <a:prstGeom prst="parallelogram">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grpSp>
      <p:sp>
        <p:nvSpPr>
          <p:cNvPr id="48" name="TextBox 47"/>
          <p:cNvSpPr txBox="1"/>
          <p:nvPr/>
        </p:nvSpPr>
        <p:spPr>
          <a:xfrm>
            <a:off x="1460721" y="3599471"/>
            <a:ext cx="1406223" cy="276977"/>
          </a:xfrm>
          <a:prstGeom prst="rect">
            <a:avLst/>
          </a:prstGeom>
          <a:noFill/>
        </p:spPr>
        <p:txBody>
          <a:bodyPr wrap="square" lIns="91417" tIns="45709" rIns="91417" bIns="45709" rtlCol="0">
            <a:spAutoFit/>
          </a:bodyPr>
          <a:lstStyle/>
          <a:p>
            <a:r>
              <a:rPr lang="zh-CN" altLang="en-US" sz="1200" b="1" dirty="0">
                <a:solidFill>
                  <a:schemeClr val="bg2">
                    <a:lumMod val="25000"/>
                  </a:schemeClr>
                </a:solidFill>
                <a:cs typeface="+mn-ea"/>
                <a:sym typeface="+mn-lt"/>
              </a:rPr>
              <a:t>添加标题</a:t>
            </a:r>
            <a:endParaRPr lang="en-US" sz="1200" b="1" dirty="0">
              <a:solidFill>
                <a:schemeClr val="bg2">
                  <a:lumMod val="25000"/>
                </a:schemeClr>
              </a:solidFill>
              <a:cs typeface="+mn-ea"/>
              <a:sym typeface="+mn-lt"/>
            </a:endParaRPr>
          </a:p>
        </p:txBody>
      </p:sp>
      <p:grpSp>
        <p:nvGrpSpPr>
          <p:cNvPr id="10" name="Group 48"/>
          <p:cNvGrpSpPr/>
          <p:nvPr/>
        </p:nvGrpSpPr>
        <p:grpSpPr>
          <a:xfrm>
            <a:off x="2866939" y="3624154"/>
            <a:ext cx="2351309" cy="150443"/>
            <a:chOff x="5279680" y="4321797"/>
            <a:chExt cx="2352034" cy="150443"/>
          </a:xfrm>
        </p:grpSpPr>
        <p:sp>
          <p:nvSpPr>
            <p:cNvPr id="50" name="Parallelogram 49"/>
            <p:cNvSpPr/>
            <p:nvPr/>
          </p:nvSpPr>
          <p:spPr>
            <a:xfrm>
              <a:off x="7159104" y="4321798"/>
              <a:ext cx="472610" cy="150439"/>
            </a:xfrm>
            <a:prstGeom prst="parallelogram">
              <a:avLst/>
            </a:prstGeom>
            <a:no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51" name="Parallelogram 50"/>
            <p:cNvSpPr/>
            <p:nvPr/>
          </p:nvSpPr>
          <p:spPr>
            <a:xfrm>
              <a:off x="6689248" y="4321798"/>
              <a:ext cx="472610" cy="150439"/>
            </a:xfrm>
            <a:prstGeom prst="parallelogram">
              <a:avLst/>
            </a:prstGeom>
            <a:no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52" name="Parallelogram 51"/>
            <p:cNvSpPr/>
            <p:nvPr/>
          </p:nvSpPr>
          <p:spPr>
            <a:xfrm>
              <a:off x="6219392" y="4321798"/>
              <a:ext cx="472610" cy="150439"/>
            </a:xfrm>
            <a:prstGeom prst="parallelogram">
              <a:avLst/>
            </a:prstGeom>
            <a:solidFill>
              <a:schemeClr val="accent3"/>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53" name="Parallelogram 52"/>
            <p:cNvSpPr/>
            <p:nvPr/>
          </p:nvSpPr>
          <p:spPr>
            <a:xfrm>
              <a:off x="5749536" y="4321799"/>
              <a:ext cx="472610" cy="150441"/>
            </a:xfrm>
            <a:prstGeom prst="parallelogram">
              <a:avLst/>
            </a:prstGeom>
            <a:solidFill>
              <a:schemeClr val="accent3"/>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54" name="Parallelogram 53"/>
            <p:cNvSpPr/>
            <p:nvPr/>
          </p:nvSpPr>
          <p:spPr>
            <a:xfrm>
              <a:off x="5279680" y="4321797"/>
              <a:ext cx="472610" cy="150440"/>
            </a:xfrm>
            <a:prstGeom prst="parallelogram">
              <a:avLst/>
            </a:prstGeom>
            <a:solidFill>
              <a:schemeClr val="accent3"/>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grpSp>
      <p:sp>
        <p:nvSpPr>
          <p:cNvPr id="55" name="TextBox 54"/>
          <p:cNvSpPr txBox="1"/>
          <p:nvPr/>
        </p:nvSpPr>
        <p:spPr>
          <a:xfrm>
            <a:off x="1460721" y="4005080"/>
            <a:ext cx="1406223" cy="276977"/>
          </a:xfrm>
          <a:prstGeom prst="rect">
            <a:avLst/>
          </a:prstGeom>
          <a:noFill/>
        </p:spPr>
        <p:txBody>
          <a:bodyPr wrap="square" lIns="91417" tIns="45709" rIns="91417" bIns="45709" rtlCol="0">
            <a:spAutoFit/>
          </a:bodyPr>
          <a:lstStyle/>
          <a:p>
            <a:r>
              <a:rPr lang="zh-CN" altLang="en-US" sz="1200" b="1" dirty="0">
                <a:solidFill>
                  <a:schemeClr val="bg2">
                    <a:lumMod val="25000"/>
                  </a:schemeClr>
                </a:solidFill>
                <a:cs typeface="+mn-ea"/>
                <a:sym typeface="+mn-lt"/>
              </a:rPr>
              <a:t>添加标题</a:t>
            </a:r>
            <a:endParaRPr lang="en-US" sz="1200" b="1" dirty="0">
              <a:solidFill>
                <a:schemeClr val="bg2">
                  <a:lumMod val="25000"/>
                </a:schemeClr>
              </a:solidFill>
              <a:cs typeface="+mn-ea"/>
              <a:sym typeface="+mn-lt"/>
            </a:endParaRPr>
          </a:p>
        </p:txBody>
      </p:sp>
      <p:grpSp>
        <p:nvGrpSpPr>
          <p:cNvPr id="11" name="Group 55"/>
          <p:cNvGrpSpPr/>
          <p:nvPr/>
        </p:nvGrpSpPr>
        <p:grpSpPr>
          <a:xfrm>
            <a:off x="2866939" y="4029764"/>
            <a:ext cx="2351309" cy="150443"/>
            <a:chOff x="5279680" y="4727406"/>
            <a:chExt cx="2352034" cy="150443"/>
          </a:xfrm>
        </p:grpSpPr>
        <p:sp>
          <p:nvSpPr>
            <p:cNvPr id="57" name="Parallelogram 56"/>
            <p:cNvSpPr/>
            <p:nvPr/>
          </p:nvSpPr>
          <p:spPr>
            <a:xfrm>
              <a:off x="7159104" y="4727407"/>
              <a:ext cx="472610" cy="150439"/>
            </a:xfrm>
            <a:prstGeom prst="parallelogram">
              <a:avLst/>
            </a:prstGeom>
            <a:no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58" name="Parallelogram 57"/>
            <p:cNvSpPr/>
            <p:nvPr/>
          </p:nvSpPr>
          <p:spPr>
            <a:xfrm>
              <a:off x="6689248" y="4727407"/>
              <a:ext cx="472610" cy="150439"/>
            </a:xfrm>
            <a:prstGeom prst="parallelogram">
              <a:avLst/>
            </a:prstGeom>
            <a:no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59" name="Parallelogram 58"/>
            <p:cNvSpPr/>
            <p:nvPr/>
          </p:nvSpPr>
          <p:spPr>
            <a:xfrm>
              <a:off x="6219392" y="4727407"/>
              <a:ext cx="472610" cy="150439"/>
            </a:xfrm>
            <a:prstGeom prst="parallelogram">
              <a:avLst/>
            </a:prstGeom>
            <a:no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60" name="Parallelogram 59"/>
            <p:cNvSpPr/>
            <p:nvPr/>
          </p:nvSpPr>
          <p:spPr>
            <a:xfrm>
              <a:off x="5749536" y="4727408"/>
              <a:ext cx="472610" cy="150441"/>
            </a:xfrm>
            <a:prstGeom prst="parallelogram">
              <a:avLst/>
            </a:prstGeom>
            <a:solidFill>
              <a:schemeClr val="accent4"/>
            </a:solid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61" name="Parallelogram 60"/>
            <p:cNvSpPr/>
            <p:nvPr/>
          </p:nvSpPr>
          <p:spPr>
            <a:xfrm>
              <a:off x="5279680" y="4727406"/>
              <a:ext cx="472610" cy="150440"/>
            </a:xfrm>
            <a:prstGeom prst="parallelogram">
              <a:avLst/>
            </a:prstGeom>
            <a:solidFill>
              <a:schemeClr val="accent4"/>
            </a:solidFill>
            <a:ln w="63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grpSp>
      <p:sp>
        <p:nvSpPr>
          <p:cNvPr id="62" name="TextBox 61"/>
          <p:cNvSpPr txBox="1"/>
          <p:nvPr/>
        </p:nvSpPr>
        <p:spPr>
          <a:xfrm>
            <a:off x="1460721" y="4424642"/>
            <a:ext cx="1406223" cy="276977"/>
          </a:xfrm>
          <a:prstGeom prst="rect">
            <a:avLst/>
          </a:prstGeom>
          <a:noFill/>
        </p:spPr>
        <p:txBody>
          <a:bodyPr wrap="square" lIns="91417" tIns="45709" rIns="91417" bIns="45709" rtlCol="0">
            <a:spAutoFit/>
          </a:bodyPr>
          <a:lstStyle/>
          <a:p>
            <a:r>
              <a:rPr lang="zh-CN" altLang="en-US" sz="1200" b="1" dirty="0">
                <a:solidFill>
                  <a:schemeClr val="bg2">
                    <a:lumMod val="25000"/>
                  </a:schemeClr>
                </a:solidFill>
                <a:cs typeface="+mn-ea"/>
                <a:sym typeface="+mn-lt"/>
              </a:rPr>
              <a:t>添加标题</a:t>
            </a:r>
            <a:endParaRPr lang="en-US" sz="1200" b="1" dirty="0">
              <a:solidFill>
                <a:schemeClr val="bg2">
                  <a:lumMod val="25000"/>
                </a:schemeClr>
              </a:solidFill>
              <a:cs typeface="+mn-ea"/>
              <a:sym typeface="+mn-lt"/>
            </a:endParaRPr>
          </a:p>
        </p:txBody>
      </p:sp>
      <p:grpSp>
        <p:nvGrpSpPr>
          <p:cNvPr id="14" name="Group 62"/>
          <p:cNvGrpSpPr/>
          <p:nvPr/>
        </p:nvGrpSpPr>
        <p:grpSpPr>
          <a:xfrm>
            <a:off x="2866939" y="4449326"/>
            <a:ext cx="2351309" cy="150443"/>
            <a:chOff x="5279680" y="5146968"/>
            <a:chExt cx="2352034" cy="150443"/>
          </a:xfrm>
        </p:grpSpPr>
        <p:sp>
          <p:nvSpPr>
            <p:cNvPr id="64" name="Parallelogram 63"/>
            <p:cNvSpPr/>
            <p:nvPr/>
          </p:nvSpPr>
          <p:spPr>
            <a:xfrm>
              <a:off x="7159104" y="5146969"/>
              <a:ext cx="472610" cy="150439"/>
            </a:xfrm>
            <a:prstGeom prst="parallelogram">
              <a:avLst/>
            </a:prstGeom>
            <a:noFill/>
            <a:ln w="63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65" name="Parallelogram 64"/>
            <p:cNvSpPr/>
            <p:nvPr/>
          </p:nvSpPr>
          <p:spPr>
            <a:xfrm>
              <a:off x="6689248" y="5146969"/>
              <a:ext cx="472610" cy="150439"/>
            </a:xfrm>
            <a:prstGeom prst="parallelogram">
              <a:avLst/>
            </a:prstGeom>
            <a:noFill/>
            <a:ln w="63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66" name="Parallelogram 65"/>
            <p:cNvSpPr/>
            <p:nvPr/>
          </p:nvSpPr>
          <p:spPr>
            <a:xfrm>
              <a:off x="6219392" y="5146969"/>
              <a:ext cx="472610" cy="150439"/>
            </a:xfrm>
            <a:prstGeom prst="parallelogram">
              <a:avLst/>
            </a:prstGeom>
            <a:solidFill>
              <a:schemeClr val="accent5"/>
            </a:solidFill>
            <a:ln w="63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67" name="Parallelogram 66"/>
            <p:cNvSpPr/>
            <p:nvPr/>
          </p:nvSpPr>
          <p:spPr>
            <a:xfrm>
              <a:off x="5749536" y="5146970"/>
              <a:ext cx="472610" cy="150441"/>
            </a:xfrm>
            <a:prstGeom prst="parallelogram">
              <a:avLst/>
            </a:prstGeom>
            <a:solidFill>
              <a:schemeClr val="accent5"/>
            </a:solidFill>
            <a:ln w="63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68" name="Parallelogram 67"/>
            <p:cNvSpPr/>
            <p:nvPr/>
          </p:nvSpPr>
          <p:spPr>
            <a:xfrm>
              <a:off x="5279680" y="5146968"/>
              <a:ext cx="472610" cy="150440"/>
            </a:xfrm>
            <a:prstGeom prst="parallelogram">
              <a:avLst/>
            </a:prstGeom>
            <a:solidFill>
              <a:schemeClr val="accent5"/>
            </a:solidFill>
            <a:ln w="63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grpSp>
      <p:sp>
        <p:nvSpPr>
          <p:cNvPr id="81" name="TextBox 80"/>
          <p:cNvSpPr txBox="1"/>
          <p:nvPr/>
        </p:nvSpPr>
        <p:spPr>
          <a:xfrm>
            <a:off x="1464497" y="4793313"/>
            <a:ext cx="1406223" cy="276977"/>
          </a:xfrm>
          <a:prstGeom prst="rect">
            <a:avLst/>
          </a:prstGeom>
          <a:noFill/>
        </p:spPr>
        <p:txBody>
          <a:bodyPr wrap="square" lIns="91417" tIns="45709" rIns="91417" bIns="45709" rtlCol="0">
            <a:spAutoFit/>
          </a:bodyPr>
          <a:lstStyle/>
          <a:p>
            <a:r>
              <a:rPr lang="zh-CN" altLang="en-US" sz="1200" b="1" dirty="0">
                <a:solidFill>
                  <a:schemeClr val="bg2">
                    <a:lumMod val="25000"/>
                  </a:schemeClr>
                </a:solidFill>
                <a:cs typeface="+mn-ea"/>
                <a:sym typeface="+mn-lt"/>
              </a:rPr>
              <a:t>添加标题</a:t>
            </a:r>
            <a:endParaRPr lang="en-US" sz="1200" b="1" dirty="0">
              <a:solidFill>
                <a:schemeClr val="bg2">
                  <a:lumMod val="25000"/>
                </a:schemeClr>
              </a:solidFill>
              <a:cs typeface="+mn-ea"/>
              <a:sym typeface="+mn-lt"/>
            </a:endParaRPr>
          </a:p>
        </p:txBody>
      </p:sp>
      <p:grpSp>
        <p:nvGrpSpPr>
          <p:cNvPr id="15" name="Group 81"/>
          <p:cNvGrpSpPr/>
          <p:nvPr/>
        </p:nvGrpSpPr>
        <p:grpSpPr>
          <a:xfrm>
            <a:off x="2870717" y="4856595"/>
            <a:ext cx="2351309" cy="150443"/>
            <a:chOff x="5279680" y="3902230"/>
            <a:chExt cx="2352034" cy="150443"/>
          </a:xfrm>
        </p:grpSpPr>
        <p:sp>
          <p:nvSpPr>
            <p:cNvPr id="83" name="Parallelogram 82"/>
            <p:cNvSpPr/>
            <p:nvPr/>
          </p:nvSpPr>
          <p:spPr>
            <a:xfrm>
              <a:off x="7159104" y="3902231"/>
              <a:ext cx="472610" cy="150439"/>
            </a:xfrm>
            <a:prstGeom prst="parallelogram">
              <a:avLst/>
            </a:prstGeom>
            <a:no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84" name="Parallelogram 83"/>
            <p:cNvSpPr/>
            <p:nvPr/>
          </p:nvSpPr>
          <p:spPr>
            <a:xfrm>
              <a:off x="6689248" y="3902231"/>
              <a:ext cx="472610" cy="150439"/>
            </a:xfrm>
            <a:prstGeom prst="parallelogram">
              <a:avLst/>
            </a:prstGeom>
            <a:solidFill>
              <a:schemeClr val="accent6"/>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85" name="Parallelogram 84"/>
            <p:cNvSpPr/>
            <p:nvPr/>
          </p:nvSpPr>
          <p:spPr>
            <a:xfrm>
              <a:off x="6219392" y="3902231"/>
              <a:ext cx="472610" cy="150439"/>
            </a:xfrm>
            <a:prstGeom prst="parallelogram">
              <a:avLst/>
            </a:prstGeom>
            <a:solidFill>
              <a:schemeClr val="accent6"/>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86" name="Parallelogram 85"/>
            <p:cNvSpPr/>
            <p:nvPr/>
          </p:nvSpPr>
          <p:spPr>
            <a:xfrm>
              <a:off x="5749536" y="3902232"/>
              <a:ext cx="472610" cy="150441"/>
            </a:xfrm>
            <a:prstGeom prst="parallelogram">
              <a:avLst/>
            </a:prstGeom>
            <a:solidFill>
              <a:schemeClr val="accent6"/>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sp>
          <p:nvSpPr>
            <p:cNvPr id="87" name="Parallelogram 86"/>
            <p:cNvSpPr/>
            <p:nvPr/>
          </p:nvSpPr>
          <p:spPr>
            <a:xfrm>
              <a:off x="5279680" y="3902230"/>
              <a:ext cx="472610" cy="150440"/>
            </a:xfrm>
            <a:prstGeom prst="parallelogram">
              <a:avLst/>
            </a:prstGeom>
            <a:solidFill>
              <a:schemeClr val="accent6"/>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0000"/>
                </a:solidFill>
                <a:cs typeface="+mn-ea"/>
                <a:sym typeface="+mn-lt"/>
              </a:endParaRPr>
            </a:p>
          </p:txBody>
        </p:sp>
      </p:grpSp>
      <p:grpSp>
        <p:nvGrpSpPr>
          <p:cNvPr id="16" name="Group 87"/>
          <p:cNvGrpSpPr/>
          <p:nvPr/>
        </p:nvGrpSpPr>
        <p:grpSpPr>
          <a:xfrm>
            <a:off x="7444427" y="2678645"/>
            <a:ext cx="419787" cy="288467"/>
            <a:chOff x="9902825" y="4503738"/>
            <a:chExt cx="365125" cy="250825"/>
          </a:xfrm>
          <a:solidFill>
            <a:schemeClr val="accent6"/>
          </a:solidFill>
          <a:effectLst/>
        </p:grpSpPr>
        <p:sp>
          <p:nvSpPr>
            <p:cNvPr id="89" name="Freeform 119"/>
            <p:cNvSpPr/>
            <p:nvPr/>
          </p:nvSpPr>
          <p:spPr bwMode="auto">
            <a:xfrm>
              <a:off x="9948863" y="4549776"/>
              <a:ext cx="107950" cy="95250"/>
            </a:xfrm>
            <a:custGeom>
              <a:avLst/>
              <a:gdLst>
                <a:gd name="T0" fmla="*/ 18 w 19"/>
                <a:gd name="T1" fmla="*/ 17 h 17"/>
                <a:gd name="T2" fmla="*/ 18 w 19"/>
                <a:gd name="T3" fmla="*/ 14 h 17"/>
                <a:gd name="T4" fmla="*/ 14 w 19"/>
                <a:gd name="T5" fmla="*/ 12 h 17"/>
                <a:gd name="T6" fmla="*/ 12 w 19"/>
                <a:gd name="T7" fmla="*/ 11 h 17"/>
                <a:gd name="T8" fmla="*/ 12 w 19"/>
                <a:gd name="T9" fmla="*/ 9 h 17"/>
                <a:gd name="T10" fmla="*/ 12 w 19"/>
                <a:gd name="T11" fmla="*/ 7 h 17"/>
                <a:gd name="T12" fmla="*/ 13 w 19"/>
                <a:gd name="T13" fmla="*/ 6 h 17"/>
                <a:gd name="T14" fmla="*/ 13 w 19"/>
                <a:gd name="T15" fmla="*/ 5 h 17"/>
                <a:gd name="T16" fmla="*/ 13 w 19"/>
                <a:gd name="T17" fmla="*/ 3 h 17"/>
                <a:gd name="T18" fmla="*/ 9 w 19"/>
                <a:gd name="T19" fmla="*/ 0 h 17"/>
                <a:gd name="T20" fmla="*/ 6 w 19"/>
                <a:gd name="T21" fmla="*/ 3 h 17"/>
                <a:gd name="T22" fmla="*/ 6 w 19"/>
                <a:gd name="T23" fmla="*/ 5 h 17"/>
                <a:gd name="T24" fmla="*/ 5 w 19"/>
                <a:gd name="T25" fmla="*/ 6 h 17"/>
                <a:gd name="T26" fmla="*/ 6 w 19"/>
                <a:gd name="T27" fmla="*/ 7 h 17"/>
                <a:gd name="T28" fmla="*/ 7 w 19"/>
                <a:gd name="T29" fmla="*/ 9 h 17"/>
                <a:gd name="T30" fmla="*/ 7 w 19"/>
                <a:gd name="T31" fmla="*/ 11 h 17"/>
                <a:gd name="T32" fmla="*/ 5 w 19"/>
                <a:gd name="T33" fmla="*/ 12 h 17"/>
                <a:gd name="T34" fmla="*/ 0 w 19"/>
                <a:gd name="T35" fmla="*/ 14 h 17"/>
                <a:gd name="T36" fmla="*/ 0 w 19"/>
                <a:gd name="T37" fmla="*/ 17 h 17"/>
                <a:gd name="T38" fmla="*/ 18 w 19"/>
                <a:gd name="T39"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9" h="17">
                  <a:moveTo>
                    <a:pt x="18" y="17"/>
                  </a:moveTo>
                  <a:cubicBezTo>
                    <a:pt x="18" y="17"/>
                    <a:pt x="19" y="15"/>
                    <a:pt x="18" y="14"/>
                  </a:cubicBezTo>
                  <a:cubicBezTo>
                    <a:pt x="18" y="14"/>
                    <a:pt x="16" y="13"/>
                    <a:pt x="14" y="12"/>
                  </a:cubicBezTo>
                  <a:cubicBezTo>
                    <a:pt x="12" y="11"/>
                    <a:pt x="12" y="11"/>
                    <a:pt x="12" y="11"/>
                  </a:cubicBezTo>
                  <a:cubicBezTo>
                    <a:pt x="12" y="9"/>
                    <a:pt x="12" y="9"/>
                    <a:pt x="12" y="9"/>
                  </a:cubicBezTo>
                  <a:cubicBezTo>
                    <a:pt x="12" y="9"/>
                    <a:pt x="12" y="9"/>
                    <a:pt x="12" y="7"/>
                  </a:cubicBezTo>
                  <a:cubicBezTo>
                    <a:pt x="13" y="7"/>
                    <a:pt x="13" y="7"/>
                    <a:pt x="13" y="6"/>
                  </a:cubicBezTo>
                  <a:cubicBezTo>
                    <a:pt x="13" y="6"/>
                    <a:pt x="13" y="5"/>
                    <a:pt x="13" y="5"/>
                  </a:cubicBezTo>
                  <a:cubicBezTo>
                    <a:pt x="13" y="4"/>
                    <a:pt x="13" y="3"/>
                    <a:pt x="13" y="3"/>
                  </a:cubicBezTo>
                  <a:cubicBezTo>
                    <a:pt x="13" y="1"/>
                    <a:pt x="11" y="0"/>
                    <a:pt x="9" y="0"/>
                  </a:cubicBezTo>
                  <a:cubicBezTo>
                    <a:pt x="7" y="0"/>
                    <a:pt x="6" y="1"/>
                    <a:pt x="6" y="3"/>
                  </a:cubicBezTo>
                  <a:cubicBezTo>
                    <a:pt x="6" y="3"/>
                    <a:pt x="6" y="4"/>
                    <a:pt x="6" y="5"/>
                  </a:cubicBezTo>
                  <a:cubicBezTo>
                    <a:pt x="5" y="5"/>
                    <a:pt x="5" y="6"/>
                    <a:pt x="5" y="6"/>
                  </a:cubicBezTo>
                  <a:cubicBezTo>
                    <a:pt x="5" y="7"/>
                    <a:pt x="6" y="7"/>
                    <a:pt x="6" y="7"/>
                  </a:cubicBezTo>
                  <a:cubicBezTo>
                    <a:pt x="6" y="9"/>
                    <a:pt x="7" y="9"/>
                    <a:pt x="7" y="9"/>
                  </a:cubicBezTo>
                  <a:cubicBezTo>
                    <a:pt x="7" y="11"/>
                    <a:pt x="7" y="11"/>
                    <a:pt x="7" y="11"/>
                  </a:cubicBezTo>
                  <a:cubicBezTo>
                    <a:pt x="7" y="11"/>
                    <a:pt x="6" y="11"/>
                    <a:pt x="5" y="12"/>
                  </a:cubicBezTo>
                  <a:cubicBezTo>
                    <a:pt x="3" y="13"/>
                    <a:pt x="1" y="14"/>
                    <a:pt x="0" y="14"/>
                  </a:cubicBezTo>
                  <a:cubicBezTo>
                    <a:pt x="0" y="15"/>
                    <a:pt x="0" y="17"/>
                    <a:pt x="0" y="17"/>
                  </a:cubicBezTo>
                  <a:lnTo>
                    <a:pt x="18" y="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endParaRPr lang="id-ID" sz="2400">
                <a:solidFill>
                  <a:prstClr val="black"/>
                </a:solidFill>
                <a:cs typeface="+mn-ea"/>
                <a:sym typeface="+mn-lt"/>
              </a:endParaRPr>
            </a:p>
          </p:txBody>
        </p:sp>
        <p:sp>
          <p:nvSpPr>
            <p:cNvPr id="90" name="Rectangle 120"/>
            <p:cNvSpPr>
              <a:spLocks noChangeArrowheads="1"/>
            </p:cNvSpPr>
            <p:nvPr/>
          </p:nvSpPr>
          <p:spPr bwMode="auto">
            <a:xfrm>
              <a:off x="10085388" y="4549776"/>
              <a:ext cx="90487" cy="22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883" tIns="60941" rIns="121883" bIns="60941" numCol="1" anchor="t" anchorCtr="0" compatLnSpc="1"/>
            <a:lstStyle/>
            <a:p>
              <a:endParaRPr lang="id-ID" sz="2400">
                <a:solidFill>
                  <a:prstClr val="black"/>
                </a:solidFill>
                <a:cs typeface="+mn-ea"/>
                <a:sym typeface="+mn-lt"/>
              </a:endParaRPr>
            </a:p>
          </p:txBody>
        </p:sp>
        <p:sp>
          <p:nvSpPr>
            <p:cNvPr id="91" name="Rectangle 121"/>
            <p:cNvSpPr>
              <a:spLocks noChangeArrowheads="1"/>
            </p:cNvSpPr>
            <p:nvPr/>
          </p:nvSpPr>
          <p:spPr bwMode="auto">
            <a:xfrm>
              <a:off x="10085388" y="4594226"/>
              <a:ext cx="136525" cy="238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883" tIns="60941" rIns="121883" bIns="60941" numCol="1" anchor="t" anchorCtr="0" compatLnSpc="1"/>
            <a:lstStyle/>
            <a:p>
              <a:endParaRPr lang="id-ID" sz="2400">
                <a:solidFill>
                  <a:prstClr val="black"/>
                </a:solidFill>
                <a:cs typeface="+mn-ea"/>
                <a:sym typeface="+mn-lt"/>
              </a:endParaRPr>
            </a:p>
          </p:txBody>
        </p:sp>
        <p:sp>
          <p:nvSpPr>
            <p:cNvPr id="92" name="Rectangle 122"/>
            <p:cNvSpPr>
              <a:spLocks noChangeArrowheads="1"/>
            </p:cNvSpPr>
            <p:nvPr/>
          </p:nvSpPr>
          <p:spPr bwMode="auto">
            <a:xfrm>
              <a:off x="10085388" y="4640263"/>
              <a:ext cx="114300" cy="22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883" tIns="60941" rIns="121883" bIns="60941" numCol="1" anchor="t" anchorCtr="0" compatLnSpc="1"/>
            <a:lstStyle/>
            <a:p>
              <a:endParaRPr lang="id-ID" sz="2400">
                <a:solidFill>
                  <a:prstClr val="black"/>
                </a:solidFill>
                <a:cs typeface="+mn-ea"/>
                <a:sym typeface="+mn-lt"/>
              </a:endParaRPr>
            </a:p>
          </p:txBody>
        </p:sp>
        <p:sp>
          <p:nvSpPr>
            <p:cNvPr id="93" name="Freeform 123"/>
            <p:cNvSpPr>
              <a:spLocks noEditPoints="1"/>
            </p:cNvSpPr>
            <p:nvPr/>
          </p:nvSpPr>
          <p:spPr bwMode="auto">
            <a:xfrm>
              <a:off x="9902825" y="4503738"/>
              <a:ext cx="365125" cy="250825"/>
            </a:xfrm>
            <a:custGeom>
              <a:avLst/>
              <a:gdLst>
                <a:gd name="T0" fmla="*/ 0 w 64"/>
                <a:gd name="T1" fmla="*/ 0 h 44"/>
                <a:gd name="T2" fmla="*/ 0 w 64"/>
                <a:gd name="T3" fmla="*/ 44 h 44"/>
                <a:gd name="T4" fmla="*/ 64 w 64"/>
                <a:gd name="T5" fmla="*/ 44 h 44"/>
                <a:gd name="T6" fmla="*/ 64 w 64"/>
                <a:gd name="T7" fmla="*/ 0 h 44"/>
                <a:gd name="T8" fmla="*/ 0 w 64"/>
                <a:gd name="T9" fmla="*/ 0 h 44"/>
                <a:gd name="T10" fmla="*/ 60 w 64"/>
                <a:gd name="T11" fmla="*/ 40 h 44"/>
                <a:gd name="T12" fmla="*/ 52 w 64"/>
                <a:gd name="T13" fmla="*/ 40 h 44"/>
                <a:gd name="T14" fmla="*/ 52 w 64"/>
                <a:gd name="T15" fmla="*/ 38 h 44"/>
                <a:gd name="T16" fmla="*/ 46 w 64"/>
                <a:gd name="T17" fmla="*/ 32 h 44"/>
                <a:gd name="T18" fmla="*/ 40 w 64"/>
                <a:gd name="T19" fmla="*/ 38 h 44"/>
                <a:gd name="T20" fmla="*/ 40 w 64"/>
                <a:gd name="T21" fmla="*/ 40 h 44"/>
                <a:gd name="T22" fmla="*/ 24 w 64"/>
                <a:gd name="T23" fmla="*/ 40 h 44"/>
                <a:gd name="T24" fmla="*/ 24 w 64"/>
                <a:gd name="T25" fmla="*/ 38 h 44"/>
                <a:gd name="T26" fmla="*/ 18 w 64"/>
                <a:gd name="T27" fmla="*/ 32 h 44"/>
                <a:gd name="T28" fmla="*/ 12 w 64"/>
                <a:gd name="T29" fmla="*/ 38 h 44"/>
                <a:gd name="T30" fmla="*/ 12 w 64"/>
                <a:gd name="T31" fmla="*/ 40 h 44"/>
                <a:gd name="T32" fmla="*/ 4 w 64"/>
                <a:gd name="T33" fmla="*/ 40 h 44"/>
                <a:gd name="T34" fmla="*/ 4 w 64"/>
                <a:gd name="T35" fmla="*/ 4 h 44"/>
                <a:gd name="T36" fmla="*/ 60 w 64"/>
                <a:gd name="T37" fmla="*/ 4 h 44"/>
                <a:gd name="T38" fmla="*/ 60 w 64"/>
                <a:gd name="T39" fmla="*/ 4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4" h="44">
                  <a:moveTo>
                    <a:pt x="0" y="0"/>
                  </a:moveTo>
                  <a:cubicBezTo>
                    <a:pt x="0" y="44"/>
                    <a:pt x="0" y="44"/>
                    <a:pt x="0" y="44"/>
                  </a:cubicBezTo>
                  <a:cubicBezTo>
                    <a:pt x="64" y="44"/>
                    <a:pt x="64" y="44"/>
                    <a:pt x="64" y="44"/>
                  </a:cubicBezTo>
                  <a:cubicBezTo>
                    <a:pt x="64" y="0"/>
                    <a:pt x="64" y="0"/>
                    <a:pt x="64" y="0"/>
                  </a:cubicBezTo>
                  <a:lnTo>
                    <a:pt x="0" y="0"/>
                  </a:lnTo>
                  <a:close/>
                  <a:moveTo>
                    <a:pt x="60" y="40"/>
                  </a:moveTo>
                  <a:cubicBezTo>
                    <a:pt x="52" y="40"/>
                    <a:pt x="52" y="40"/>
                    <a:pt x="52" y="40"/>
                  </a:cubicBezTo>
                  <a:cubicBezTo>
                    <a:pt x="52" y="39"/>
                    <a:pt x="52" y="39"/>
                    <a:pt x="52" y="38"/>
                  </a:cubicBezTo>
                  <a:cubicBezTo>
                    <a:pt x="52" y="35"/>
                    <a:pt x="49" y="32"/>
                    <a:pt x="46" y="32"/>
                  </a:cubicBezTo>
                  <a:cubicBezTo>
                    <a:pt x="43" y="32"/>
                    <a:pt x="40" y="35"/>
                    <a:pt x="40" y="38"/>
                  </a:cubicBezTo>
                  <a:cubicBezTo>
                    <a:pt x="40" y="39"/>
                    <a:pt x="40" y="39"/>
                    <a:pt x="40" y="40"/>
                  </a:cubicBezTo>
                  <a:cubicBezTo>
                    <a:pt x="24" y="40"/>
                    <a:pt x="24" y="40"/>
                    <a:pt x="24" y="40"/>
                  </a:cubicBezTo>
                  <a:cubicBezTo>
                    <a:pt x="24" y="39"/>
                    <a:pt x="24" y="39"/>
                    <a:pt x="24" y="38"/>
                  </a:cubicBezTo>
                  <a:cubicBezTo>
                    <a:pt x="24" y="35"/>
                    <a:pt x="21" y="32"/>
                    <a:pt x="18" y="32"/>
                  </a:cubicBezTo>
                  <a:cubicBezTo>
                    <a:pt x="15" y="32"/>
                    <a:pt x="12" y="35"/>
                    <a:pt x="12" y="38"/>
                  </a:cubicBezTo>
                  <a:cubicBezTo>
                    <a:pt x="12" y="39"/>
                    <a:pt x="12" y="39"/>
                    <a:pt x="12" y="40"/>
                  </a:cubicBezTo>
                  <a:cubicBezTo>
                    <a:pt x="4" y="40"/>
                    <a:pt x="4" y="40"/>
                    <a:pt x="4" y="40"/>
                  </a:cubicBezTo>
                  <a:cubicBezTo>
                    <a:pt x="4" y="4"/>
                    <a:pt x="4" y="4"/>
                    <a:pt x="4" y="4"/>
                  </a:cubicBezTo>
                  <a:cubicBezTo>
                    <a:pt x="60" y="4"/>
                    <a:pt x="60" y="4"/>
                    <a:pt x="60" y="4"/>
                  </a:cubicBezTo>
                  <a:lnTo>
                    <a:pt x="60" y="4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endParaRPr lang="id-ID" sz="2400">
                <a:solidFill>
                  <a:prstClr val="black"/>
                </a:solidFill>
                <a:cs typeface="+mn-ea"/>
                <a:sym typeface="+mn-lt"/>
              </a:endParaRPr>
            </a:p>
          </p:txBody>
        </p:sp>
      </p:grpSp>
      <p:sp>
        <p:nvSpPr>
          <p:cNvPr id="94" name="Freeform 33"/>
          <p:cNvSpPr>
            <a:spLocks noEditPoints="1"/>
          </p:cNvSpPr>
          <p:nvPr/>
        </p:nvSpPr>
        <p:spPr bwMode="auto">
          <a:xfrm>
            <a:off x="7484575" y="4252323"/>
            <a:ext cx="322335" cy="322435"/>
          </a:xfrm>
          <a:custGeom>
            <a:avLst/>
            <a:gdLst>
              <a:gd name="T0" fmla="*/ 144 w 201"/>
              <a:gd name="T1" fmla="*/ 57 h 201"/>
              <a:gd name="T2" fmla="*/ 144 w 201"/>
              <a:gd name="T3" fmla="*/ 0 h 201"/>
              <a:gd name="T4" fmla="*/ 0 w 201"/>
              <a:gd name="T5" fmla="*/ 0 h 201"/>
              <a:gd name="T6" fmla="*/ 0 w 201"/>
              <a:gd name="T7" fmla="*/ 143 h 201"/>
              <a:gd name="T8" fmla="*/ 58 w 201"/>
              <a:gd name="T9" fmla="*/ 143 h 201"/>
              <a:gd name="T10" fmla="*/ 58 w 201"/>
              <a:gd name="T11" fmla="*/ 201 h 201"/>
              <a:gd name="T12" fmla="*/ 201 w 201"/>
              <a:gd name="T13" fmla="*/ 201 h 201"/>
              <a:gd name="T14" fmla="*/ 201 w 201"/>
              <a:gd name="T15" fmla="*/ 57 h 201"/>
              <a:gd name="T16" fmla="*/ 144 w 201"/>
              <a:gd name="T17" fmla="*/ 57 h 201"/>
              <a:gd name="T18" fmla="*/ 187 w 201"/>
              <a:gd name="T19" fmla="*/ 187 h 201"/>
              <a:gd name="T20" fmla="*/ 72 w 201"/>
              <a:gd name="T21" fmla="*/ 187 h 201"/>
              <a:gd name="T22" fmla="*/ 72 w 201"/>
              <a:gd name="T23" fmla="*/ 72 h 201"/>
              <a:gd name="T24" fmla="*/ 187 w 201"/>
              <a:gd name="T25" fmla="*/ 72 h 201"/>
              <a:gd name="T26" fmla="*/ 187 w 201"/>
              <a:gd name="T27" fmla="*/ 18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1" h="201">
                <a:moveTo>
                  <a:pt x="144" y="57"/>
                </a:moveTo>
                <a:lnTo>
                  <a:pt x="144" y="0"/>
                </a:lnTo>
                <a:lnTo>
                  <a:pt x="0" y="0"/>
                </a:lnTo>
                <a:lnTo>
                  <a:pt x="0" y="143"/>
                </a:lnTo>
                <a:lnTo>
                  <a:pt x="58" y="143"/>
                </a:lnTo>
                <a:lnTo>
                  <a:pt x="58" y="201"/>
                </a:lnTo>
                <a:lnTo>
                  <a:pt x="201" y="201"/>
                </a:lnTo>
                <a:lnTo>
                  <a:pt x="201" y="57"/>
                </a:lnTo>
                <a:lnTo>
                  <a:pt x="144" y="57"/>
                </a:lnTo>
                <a:close/>
                <a:moveTo>
                  <a:pt x="187" y="187"/>
                </a:moveTo>
                <a:lnTo>
                  <a:pt x="72" y="187"/>
                </a:lnTo>
                <a:lnTo>
                  <a:pt x="72" y="72"/>
                </a:lnTo>
                <a:lnTo>
                  <a:pt x="187" y="72"/>
                </a:lnTo>
                <a:lnTo>
                  <a:pt x="187" y="187"/>
                </a:lnTo>
                <a:close/>
              </a:path>
            </a:pathLst>
          </a:custGeom>
          <a:solidFill>
            <a:schemeClr val="accent5"/>
          </a:solidFill>
          <a:ln>
            <a:noFill/>
          </a:ln>
          <a:effectLst/>
        </p:spPr>
        <p:txBody>
          <a:bodyPr vert="horz" wrap="square" lIns="91417" tIns="45709" rIns="91417" bIns="45709" numCol="1" anchor="t" anchorCtr="0" compatLnSpc="1"/>
          <a:lstStyle/>
          <a:p>
            <a:endParaRPr lang="id-ID" sz="2400">
              <a:solidFill>
                <a:prstClr val="black"/>
              </a:solidFill>
              <a:cs typeface="+mn-ea"/>
              <a:sym typeface="+mn-lt"/>
            </a:endParaRPr>
          </a:p>
        </p:txBody>
      </p:sp>
      <p:sp>
        <p:nvSpPr>
          <p:cNvPr id="95" name="Freeform 93"/>
          <p:cNvSpPr>
            <a:spLocks noEditPoints="1"/>
          </p:cNvSpPr>
          <p:nvPr/>
        </p:nvSpPr>
        <p:spPr bwMode="auto">
          <a:xfrm>
            <a:off x="8899022" y="1874622"/>
            <a:ext cx="309055" cy="309151"/>
          </a:xfrm>
          <a:custGeom>
            <a:avLst/>
            <a:gdLst>
              <a:gd name="T0" fmla="*/ 32 w 64"/>
              <a:gd name="T1" fmla="*/ 0 h 64"/>
              <a:gd name="T2" fmla="*/ 0 w 64"/>
              <a:gd name="T3" fmla="*/ 32 h 64"/>
              <a:gd name="T4" fmla="*/ 32 w 64"/>
              <a:gd name="T5" fmla="*/ 64 h 64"/>
              <a:gd name="T6" fmla="*/ 64 w 64"/>
              <a:gd name="T7" fmla="*/ 32 h 64"/>
              <a:gd name="T8" fmla="*/ 32 w 64"/>
              <a:gd name="T9" fmla="*/ 0 h 64"/>
              <a:gd name="T10" fmla="*/ 47 w 64"/>
              <a:gd name="T11" fmla="*/ 53 h 64"/>
              <a:gd name="T12" fmla="*/ 32 w 64"/>
              <a:gd name="T13" fmla="*/ 42 h 64"/>
              <a:gd name="T14" fmla="*/ 17 w 64"/>
              <a:gd name="T15" fmla="*/ 53 h 64"/>
              <a:gd name="T16" fmla="*/ 23 w 64"/>
              <a:gd name="T17" fmla="*/ 35 h 64"/>
              <a:gd name="T18" fmla="*/ 8 w 64"/>
              <a:gd name="T19" fmla="*/ 24 h 64"/>
              <a:gd name="T20" fmla="*/ 26 w 64"/>
              <a:gd name="T21" fmla="*/ 24 h 64"/>
              <a:gd name="T22" fmla="*/ 32 w 64"/>
              <a:gd name="T23" fmla="*/ 7 h 64"/>
              <a:gd name="T24" fmla="*/ 38 w 64"/>
              <a:gd name="T25" fmla="*/ 24 h 64"/>
              <a:gd name="T26" fmla="*/ 56 w 64"/>
              <a:gd name="T27" fmla="*/ 24 h 64"/>
              <a:gd name="T28" fmla="*/ 41 w 64"/>
              <a:gd name="T29" fmla="*/ 35 h 64"/>
              <a:gd name="T30" fmla="*/ 47 w 64"/>
              <a:gd name="T31" fmla="*/ 53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64">
                <a:moveTo>
                  <a:pt x="32" y="0"/>
                </a:moveTo>
                <a:cubicBezTo>
                  <a:pt x="14" y="0"/>
                  <a:pt x="0" y="14"/>
                  <a:pt x="0" y="32"/>
                </a:cubicBezTo>
                <a:cubicBezTo>
                  <a:pt x="0" y="50"/>
                  <a:pt x="14" y="64"/>
                  <a:pt x="32" y="64"/>
                </a:cubicBezTo>
                <a:cubicBezTo>
                  <a:pt x="50" y="64"/>
                  <a:pt x="64" y="50"/>
                  <a:pt x="64" y="32"/>
                </a:cubicBezTo>
                <a:cubicBezTo>
                  <a:pt x="64" y="14"/>
                  <a:pt x="50" y="0"/>
                  <a:pt x="32" y="0"/>
                </a:cubicBezTo>
                <a:close/>
                <a:moveTo>
                  <a:pt x="47" y="53"/>
                </a:moveTo>
                <a:cubicBezTo>
                  <a:pt x="32" y="42"/>
                  <a:pt x="32" y="42"/>
                  <a:pt x="32" y="42"/>
                </a:cubicBezTo>
                <a:cubicBezTo>
                  <a:pt x="17" y="53"/>
                  <a:pt x="17" y="53"/>
                  <a:pt x="17" y="53"/>
                </a:cubicBezTo>
                <a:cubicBezTo>
                  <a:pt x="23" y="35"/>
                  <a:pt x="23" y="35"/>
                  <a:pt x="23" y="35"/>
                </a:cubicBezTo>
                <a:cubicBezTo>
                  <a:pt x="8" y="24"/>
                  <a:pt x="8" y="24"/>
                  <a:pt x="8" y="24"/>
                </a:cubicBezTo>
                <a:cubicBezTo>
                  <a:pt x="26" y="24"/>
                  <a:pt x="26" y="24"/>
                  <a:pt x="26" y="24"/>
                </a:cubicBezTo>
                <a:cubicBezTo>
                  <a:pt x="32" y="7"/>
                  <a:pt x="32" y="7"/>
                  <a:pt x="32" y="7"/>
                </a:cubicBezTo>
                <a:cubicBezTo>
                  <a:pt x="38" y="24"/>
                  <a:pt x="38" y="24"/>
                  <a:pt x="38" y="24"/>
                </a:cubicBezTo>
                <a:cubicBezTo>
                  <a:pt x="56" y="24"/>
                  <a:pt x="56" y="24"/>
                  <a:pt x="56" y="24"/>
                </a:cubicBezTo>
                <a:cubicBezTo>
                  <a:pt x="41" y="35"/>
                  <a:pt x="41" y="35"/>
                  <a:pt x="41" y="35"/>
                </a:cubicBezTo>
                <a:lnTo>
                  <a:pt x="47" y="53"/>
                </a:lnTo>
                <a:close/>
              </a:path>
            </a:pathLst>
          </a:custGeom>
          <a:solidFill>
            <a:schemeClr val="accent1"/>
          </a:solidFill>
          <a:ln>
            <a:noFill/>
          </a:ln>
          <a:effectLst/>
        </p:spPr>
        <p:txBody>
          <a:bodyPr vert="horz" wrap="square" lIns="91417" tIns="45709" rIns="91417" bIns="45709" numCol="1" anchor="t" anchorCtr="0" compatLnSpc="1"/>
          <a:lstStyle/>
          <a:p>
            <a:endParaRPr lang="id-ID" sz="2400">
              <a:solidFill>
                <a:prstClr val="black"/>
              </a:solidFill>
              <a:cs typeface="+mn-ea"/>
              <a:sym typeface="+mn-lt"/>
            </a:endParaRPr>
          </a:p>
        </p:txBody>
      </p:sp>
      <p:sp>
        <p:nvSpPr>
          <p:cNvPr id="96" name="Freeform 102"/>
          <p:cNvSpPr>
            <a:spLocks noEditPoints="1"/>
          </p:cNvSpPr>
          <p:nvPr/>
        </p:nvSpPr>
        <p:spPr bwMode="auto">
          <a:xfrm>
            <a:off x="8857374" y="5064238"/>
            <a:ext cx="336271" cy="336372"/>
          </a:xfrm>
          <a:custGeom>
            <a:avLst/>
            <a:gdLst>
              <a:gd name="T0" fmla="*/ 32 w 64"/>
              <a:gd name="T1" fmla="*/ 0 h 64"/>
              <a:gd name="T2" fmla="*/ 0 w 64"/>
              <a:gd name="T3" fmla="*/ 32 h 64"/>
              <a:gd name="T4" fmla="*/ 32 w 64"/>
              <a:gd name="T5" fmla="*/ 64 h 64"/>
              <a:gd name="T6" fmla="*/ 64 w 64"/>
              <a:gd name="T7" fmla="*/ 32 h 64"/>
              <a:gd name="T8" fmla="*/ 32 w 64"/>
              <a:gd name="T9" fmla="*/ 0 h 64"/>
              <a:gd name="T10" fmla="*/ 28 w 64"/>
              <a:gd name="T11" fmla="*/ 8 h 64"/>
              <a:gd name="T12" fmla="*/ 36 w 64"/>
              <a:gd name="T13" fmla="*/ 8 h 64"/>
              <a:gd name="T14" fmla="*/ 36 w 64"/>
              <a:gd name="T15" fmla="*/ 28 h 64"/>
              <a:gd name="T16" fmla="*/ 28 w 64"/>
              <a:gd name="T17" fmla="*/ 28 h 64"/>
              <a:gd name="T18" fmla="*/ 28 w 64"/>
              <a:gd name="T19" fmla="*/ 8 h 64"/>
              <a:gd name="T20" fmla="*/ 32 w 64"/>
              <a:gd name="T21" fmla="*/ 53 h 64"/>
              <a:gd name="T22" fmla="*/ 11 w 64"/>
              <a:gd name="T23" fmla="*/ 32 h 64"/>
              <a:gd name="T24" fmla="*/ 24 w 64"/>
              <a:gd name="T25" fmla="*/ 13 h 64"/>
              <a:gd name="T26" fmla="*/ 24 w 64"/>
              <a:gd name="T27" fmla="*/ 12 h 64"/>
              <a:gd name="T28" fmla="*/ 24 w 64"/>
              <a:gd name="T29" fmla="*/ 20 h 64"/>
              <a:gd name="T30" fmla="*/ 17 w 64"/>
              <a:gd name="T31" fmla="*/ 32 h 64"/>
              <a:gd name="T32" fmla="*/ 32 w 64"/>
              <a:gd name="T33" fmla="*/ 47 h 64"/>
              <a:gd name="T34" fmla="*/ 47 w 64"/>
              <a:gd name="T35" fmla="*/ 32 h 64"/>
              <a:gd name="T36" fmla="*/ 40 w 64"/>
              <a:gd name="T37" fmla="*/ 20 h 64"/>
              <a:gd name="T38" fmla="*/ 40 w 64"/>
              <a:gd name="T39" fmla="*/ 12 h 64"/>
              <a:gd name="T40" fmla="*/ 40 w 64"/>
              <a:gd name="T41" fmla="*/ 13 h 64"/>
              <a:gd name="T42" fmla="*/ 53 w 64"/>
              <a:gd name="T43" fmla="*/ 32 h 64"/>
              <a:gd name="T44" fmla="*/ 32 w 64"/>
              <a:gd name="T45" fmla="*/ 53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4" h="64">
                <a:moveTo>
                  <a:pt x="32" y="0"/>
                </a:moveTo>
                <a:cubicBezTo>
                  <a:pt x="14" y="0"/>
                  <a:pt x="0" y="14"/>
                  <a:pt x="0" y="32"/>
                </a:cubicBezTo>
                <a:cubicBezTo>
                  <a:pt x="0" y="50"/>
                  <a:pt x="14" y="64"/>
                  <a:pt x="32" y="64"/>
                </a:cubicBezTo>
                <a:cubicBezTo>
                  <a:pt x="50" y="64"/>
                  <a:pt x="64" y="50"/>
                  <a:pt x="64" y="32"/>
                </a:cubicBezTo>
                <a:cubicBezTo>
                  <a:pt x="64" y="14"/>
                  <a:pt x="50" y="0"/>
                  <a:pt x="32" y="0"/>
                </a:cubicBezTo>
                <a:close/>
                <a:moveTo>
                  <a:pt x="28" y="8"/>
                </a:moveTo>
                <a:cubicBezTo>
                  <a:pt x="36" y="8"/>
                  <a:pt x="36" y="8"/>
                  <a:pt x="36" y="8"/>
                </a:cubicBezTo>
                <a:cubicBezTo>
                  <a:pt x="36" y="28"/>
                  <a:pt x="36" y="28"/>
                  <a:pt x="36" y="28"/>
                </a:cubicBezTo>
                <a:cubicBezTo>
                  <a:pt x="28" y="28"/>
                  <a:pt x="28" y="28"/>
                  <a:pt x="28" y="28"/>
                </a:cubicBezTo>
                <a:lnTo>
                  <a:pt x="28" y="8"/>
                </a:lnTo>
                <a:close/>
                <a:moveTo>
                  <a:pt x="32" y="53"/>
                </a:moveTo>
                <a:cubicBezTo>
                  <a:pt x="20" y="53"/>
                  <a:pt x="11" y="44"/>
                  <a:pt x="11" y="32"/>
                </a:cubicBezTo>
                <a:cubicBezTo>
                  <a:pt x="11" y="24"/>
                  <a:pt x="16" y="16"/>
                  <a:pt x="24" y="13"/>
                </a:cubicBezTo>
                <a:cubicBezTo>
                  <a:pt x="24" y="12"/>
                  <a:pt x="24" y="12"/>
                  <a:pt x="24" y="12"/>
                </a:cubicBezTo>
                <a:cubicBezTo>
                  <a:pt x="24" y="20"/>
                  <a:pt x="24" y="20"/>
                  <a:pt x="24" y="20"/>
                </a:cubicBezTo>
                <a:cubicBezTo>
                  <a:pt x="20" y="22"/>
                  <a:pt x="17" y="27"/>
                  <a:pt x="17" y="32"/>
                </a:cubicBezTo>
                <a:cubicBezTo>
                  <a:pt x="17" y="40"/>
                  <a:pt x="24" y="47"/>
                  <a:pt x="32" y="47"/>
                </a:cubicBezTo>
                <a:cubicBezTo>
                  <a:pt x="40" y="47"/>
                  <a:pt x="47" y="40"/>
                  <a:pt x="47" y="32"/>
                </a:cubicBezTo>
                <a:cubicBezTo>
                  <a:pt x="47" y="27"/>
                  <a:pt x="44" y="22"/>
                  <a:pt x="40" y="20"/>
                </a:cubicBezTo>
                <a:cubicBezTo>
                  <a:pt x="40" y="12"/>
                  <a:pt x="40" y="12"/>
                  <a:pt x="40" y="12"/>
                </a:cubicBezTo>
                <a:cubicBezTo>
                  <a:pt x="40" y="13"/>
                  <a:pt x="40" y="13"/>
                  <a:pt x="40" y="13"/>
                </a:cubicBezTo>
                <a:cubicBezTo>
                  <a:pt x="48" y="16"/>
                  <a:pt x="53" y="24"/>
                  <a:pt x="53" y="32"/>
                </a:cubicBezTo>
                <a:cubicBezTo>
                  <a:pt x="53" y="44"/>
                  <a:pt x="44" y="53"/>
                  <a:pt x="32" y="53"/>
                </a:cubicBezTo>
                <a:close/>
              </a:path>
            </a:pathLst>
          </a:custGeom>
          <a:solidFill>
            <a:schemeClr val="accent4"/>
          </a:solidFill>
          <a:ln>
            <a:noFill/>
          </a:ln>
          <a:effectLst/>
        </p:spPr>
        <p:txBody>
          <a:bodyPr vert="horz" wrap="square" lIns="91417" tIns="45709" rIns="91417" bIns="45709" numCol="1" anchor="t" anchorCtr="0" compatLnSpc="1"/>
          <a:lstStyle/>
          <a:p>
            <a:endParaRPr lang="id-ID" sz="2400">
              <a:solidFill>
                <a:prstClr val="black"/>
              </a:solidFill>
              <a:cs typeface="+mn-ea"/>
              <a:sym typeface="+mn-lt"/>
            </a:endParaRPr>
          </a:p>
        </p:txBody>
      </p:sp>
      <p:grpSp>
        <p:nvGrpSpPr>
          <p:cNvPr id="33" name="Group 96"/>
          <p:cNvGrpSpPr/>
          <p:nvPr/>
        </p:nvGrpSpPr>
        <p:grpSpPr>
          <a:xfrm>
            <a:off x="10226898" y="4268741"/>
            <a:ext cx="367253" cy="367367"/>
            <a:chOff x="6894513" y="5880100"/>
            <a:chExt cx="376238" cy="376238"/>
          </a:xfrm>
          <a:solidFill>
            <a:schemeClr val="accent3"/>
          </a:solidFill>
          <a:effectLst/>
        </p:grpSpPr>
        <p:sp>
          <p:nvSpPr>
            <p:cNvPr id="98" name="Freeform 103"/>
            <p:cNvSpPr>
              <a:spLocks noEditPoints="1"/>
            </p:cNvSpPr>
            <p:nvPr/>
          </p:nvSpPr>
          <p:spPr bwMode="auto">
            <a:xfrm>
              <a:off x="7005638" y="5880100"/>
              <a:ext cx="265113" cy="265113"/>
            </a:xfrm>
            <a:custGeom>
              <a:avLst/>
              <a:gdLst>
                <a:gd name="T0" fmla="*/ 31 w 45"/>
                <a:gd name="T1" fmla="*/ 5 h 45"/>
                <a:gd name="T2" fmla="*/ 18 w 45"/>
                <a:gd name="T3" fmla="*/ 13 h 45"/>
                <a:gd name="T4" fmla="*/ 1 w 45"/>
                <a:gd name="T5" fmla="*/ 30 h 45"/>
                <a:gd name="T6" fmla="*/ 1 w 45"/>
                <a:gd name="T7" fmla="*/ 35 h 45"/>
                <a:gd name="T8" fmla="*/ 10 w 45"/>
                <a:gd name="T9" fmla="*/ 44 h 45"/>
                <a:gd name="T10" fmla="*/ 15 w 45"/>
                <a:gd name="T11" fmla="*/ 44 h 45"/>
                <a:gd name="T12" fmla="*/ 32 w 45"/>
                <a:gd name="T13" fmla="*/ 27 h 45"/>
                <a:gd name="T14" fmla="*/ 40 w 45"/>
                <a:gd name="T15" fmla="*/ 14 h 45"/>
                <a:gd name="T16" fmla="*/ 45 w 45"/>
                <a:gd name="T17" fmla="*/ 0 h 45"/>
                <a:gd name="T18" fmla="*/ 31 w 45"/>
                <a:gd name="T19" fmla="*/ 5 h 45"/>
                <a:gd name="T20" fmla="*/ 20 w 45"/>
                <a:gd name="T21" fmla="*/ 34 h 45"/>
                <a:gd name="T22" fmla="*/ 11 w 45"/>
                <a:gd name="T23" fmla="*/ 34 h 45"/>
                <a:gd name="T24" fmla="*/ 11 w 45"/>
                <a:gd name="T25" fmla="*/ 25 h 45"/>
                <a:gd name="T26" fmla="*/ 20 w 45"/>
                <a:gd name="T27" fmla="*/ 25 h 45"/>
                <a:gd name="T28" fmla="*/ 20 w 45"/>
                <a:gd name="T29" fmla="*/ 34 h 45"/>
                <a:gd name="T30" fmla="*/ 31 w 45"/>
                <a:gd name="T31" fmla="*/ 23 h 45"/>
                <a:gd name="T32" fmla="*/ 22 w 45"/>
                <a:gd name="T33" fmla="*/ 23 h 45"/>
                <a:gd name="T34" fmla="*/ 22 w 45"/>
                <a:gd name="T35" fmla="*/ 14 h 45"/>
                <a:gd name="T36" fmla="*/ 31 w 45"/>
                <a:gd name="T37" fmla="*/ 14 h 45"/>
                <a:gd name="T38" fmla="*/ 31 w 45"/>
                <a:gd name="T39" fmla="*/ 2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5" h="45">
                  <a:moveTo>
                    <a:pt x="31" y="5"/>
                  </a:moveTo>
                  <a:cubicBezTo>
                    <a:pt x="27" y="6"/>
                    <a:pt x="21" y="10"/>
                    <a:pt x="18" y="13"/>
                  </a:cubicBezTo>
                  <a:cubicBezTo>
                    <a:pt x="1" y="30"/>
                    <a:pt x="1" y="30"/>
                    <a:pt x="1" y="30"/>
                  </a:cubicBezTo>
                  <a:cubicBezTo>
                    <a:pt x="0" y="31"/>
                    <a:pt x="0" y="34"/>
                    <a:pt x="1" y="35"/>
                  </a:cubicBezTo>
                  <a:cubicBezTo>
                    <a:pt x="10" y="44"/>
                    <a:pt x="10" y="44"/>
                    <a:pt x="10" y="44"/>
                  </a:cubicBezTo>
                  <a:cubicBezTo>
                    <a:pt x="11" y="45"/>
                    <a:pt x="14" y="45"/>
                    <a:pt x="15" y="44"/>
                  </a:cubicBezTo>
                  <a:cubicBezTo>
                    <a:pt x="32" y="27"/>
                    <a:pt x="32" y="27"/>
                    <a:pt x="32" y="27"/>
                  </a:cubicBezTo>
                  <a:cubicBezTo>
                    <a:pt x="35" y="24"/>
                    <a:pt x="39" y="18"/>
                    <a:pt x="40" y="14"/>
                  </a:cubicBezTo>
                  <a:cubicBezTo>
                    <a:pt x="45" y="0"/>
                    <a:pt x="45" y="0"/>
                    <a:pt x="45" y="0"/>
                  </a:cubicBezTo>
                  <a:lnTo>
                    <a:pt x="31" y="5"/>
                  </a:lnTo>
                  <a:close/>
                  <a:moveTo>
                    <a:pt x="20" y="34"/>
                  </a:moveTo>
                  <a:cubicBezTo>
                    <a:pt x="17" y="36"/>
                    <a:pt x="13" y="36"/>
                    <a:pt x="11" y="34"/>
                  </a:cubicBezTo>
                  <a:cubicBezTo>
                    <a:pt x="9" y="32"/>
                    <a:pt x="9" y="28"/>
                    <a:pt x="11" y="25"/>
                  </a:cubicBezTo>
                  <a:cubicBezTo>
                    <a:pt x="13" y="23"/>
                    <a:pt x="17" y="23"/>
                    <a:pt x="20" y="25"/>
                  </a:cubicBezTo>
                  <a:cubicBezTo>
                    <a:pt x="22" y="28"/>
                    <a:pt x="22" y="32"/>
                    <a:pt x="20" y="34"/>
                  </a:cubicBezTo>
                  <a:close/>
                  <a:moveTo>
                    <a:pt x="31" y="23"/>
                  </a:moveTo>
                  <a:cubicBezTo>
                    <a:pt x="29" y="25"/>
                    <a:pt x="25" y="25"/>
                    <a:pt x="22" y="23"/>
                  </a:cubicBezTo>
                  <a:cubicBezTo>
                    <a:pt x="20" y="20"/>
                    <a:pt x="20" y="16"/>
                    <a:pt x="22" y="14"/>
                  </a:cubicBezTo>
                  <a:cubicBezTo>
                    <a:pt x="25" y="12"/>
                    <a:pt x="29" y="12"/>
                    <a:pt x="31" y="14"/>
                  </a:cubicBezTo>
                  <a:cubicBezTo>
                    <a:pt x="33" y="16"/>
                    <a:pt x="33" y="20"/>
                    <a:pt x="31"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endParaRPr lang="id-ID" sz="2400">
                <a:solidFill>
                  <a:prstClr val="black"/>
                </a:solidFill>
                <a:cs typeface="+mn-ea"/>
                <a:sym typeface="+mn-lt"/>
              </a:endParaRPr>
            </a:p>
          </p:txBody>
        </p:sp>
        <p:sp>
          <p:nvSpPr>
            <p:cNvPr id="99" name="Freeform 104"/>
            <p:cNvSpPr/>
            <p:nvPr/>
          </p:nvSpPr>
          <p:spPr bwMode="auto">
            <a:xfrm>
              <a:off x="6905626" y="5986463"/>
              <a:ext cx="123825" cy="111125"/>
            </a:xfrm>
            <a:custGeom>
              <a:avLst/>
              <a:gdLst>
                <a:gd name="T0" fmla="*/ 7 w 21"/>
                <a:gd name="T1" fmla="*/ 17 h 19"/>
                <a:gd name="T2" fmla="*/ 21 w 21"/>
                <a:gd name="T3" fmla="*/ 3 h 19"/>
                <a:gd name="T4" fmla="*/ 10 w 21"/>
                <a:gd name="T5" fmla="*/ 3 h 19"/>
                <a:gd name="T6" fmla="*/ 1 w 21"/>
                <a:gd name="T7" fmla="*/ 12 h 19"/>
                <a:gd name="T8" fmla="*/ 1 w 21"/>
                <a:gd name="T9" fmla="*/ 17 h 19"/>
                <a:gd name="T10" fmla="*/ 7 w 21"/>
                <a:gd name="T11" fmla="*/ 17 h 19"/>
              </a:gdLst>
              <a:ahLst/>
              <a:cxnLst>
                <a:cxn ang="0">
                  <a:pos x="T0" y="T1"/>
                </a:cxn>
                <a:cxn ang="0">
                  <a:pos x="T2" y="T3"/>
                </a:cxn>
                <a:cxn ang="0">
                  <a:pos x="T4" y="T5"/>
                </a:cxn>
                <a:cxn ang="0">
                  <a:pos x="T6" y="T7"/>
                </a:cxn>
                <a:cxn ang="0">
                  <a:pos x="T8" y="T9"/>
                </a:cxn>
                <a:cxn ang="0">
                  <a:pos x="T10" y="T11"/>
                </a:cxn>
              </a:cxnLst>
              <a:rect l="0" t="0" r="r" b="b"/>
              <a:pathLst>
                <a:path w="21" h="19">
                  <a:moveTo>
                    <a:pt x="7" y="17"/>
                  </a:moveTo>
                  <a:cubicBezTo>
                    <a:pt x="21" y="3"/>
                    <a:pt x="21" y="3"/>
                    <a:pt x="21" y="3"/>
                  </a:cubicBezTo>
                  <a:cubicBezTo>
                    <a:pt x="18" y="0"/>
                    <a:pt x="13" y="0"/>
                    <a:pt x="10" y="3"/>
                  </a:cubicBezTo>
                  <a:cubicBezTo>
                    <a:pt x="1" y="12"/>
                    <a:pt x="1" y="12"/>
                    <a:pt x="1" y="12"/>
                  </a:cubicBezTo>
                  <a:cubicBezTo>
                    <a:pt x="0" y="13"/>
                    <a:pt x="0" y="16"/>
                    <a:pt x="1" y="17"/>
                  </a:cubicBezTo>
                  <a:cubicBezTo>
                    <a:pt x="3" y="19"/>
                    <a:pt x="5" y="19"/>
                    <a:pt x="7"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endParaRPr lang="id-ID" sz="2400">
                <a:solidFill>
                  <a:prstClr val="black"/>
                </a:solidFill>
                <a:cs typeface="+mn-ea"/>
                <a:sym typeface="+mn-lt"/>
              </a:endParaRPr>
            </a:p>
          </p:txBody>
        </p:sp>
        <p:sp>
          <p:nvSpPr>
            <p:cNvPr id="100" name="Freeform 105"/>
            <p:cNvSpPr/>
            <p:nvPr/>
          </p:nvSpPr>
          <p:spPr bwMode="auto">
            <a:xfrm>
              <a:off x="7053263" y="6121400"/>
              <a:ext cx="111125" cy="123825"/>
            </a:xfrm>
            <a:custGeom>
              <a:avLst/>
              <a:gdLst>
                <a:gd name="T0" fmla="*/ 2 w 19"/>
                <a:gd name="T1" fmla="*/ 14 h 21"/>
                <a:gd name="T2" fmla="*/ 2 w 19"/>
                <a:gd name="T3" fmla="*/ 20 h 21"/>
                <a:gd name="T4" fmla="*/ 7 w 19"/>
                <a:gd name="T5" fmla="*/ 20 h 21"/>
                <a:gd name="T6" fmla="*/ 16 w 19"/>
                <a:gd name="T7" fmla="*/ 11 h 21"/>
                <a:gd name="T8" fmla="*/ 16 w 19"/>
                <a:gd name="T9" fmla="*/ 0 h 21"/>
                <a:gd name="T10" fmla="*/ 2 w 19"/>
                <a:gd name="T11" fmla="*/ 14 h 21"/>
              </a:gdLst>
              <a:ahLst/>
              <a:cxnLst>
                <a:cxn ang="0">
                  <a:pos x="T0" y="T1"/>
                </a:cxn>
                <a:cxn ang="0">
                  <a:pos x="T2" y="T3"/>
                </a:cxn>
                <a:cxn ang="0">
                  <a:pos x="T4" y="T5"/>
                </a:cxn>
                <a:cxn ang="0">
                  <a:pos x="T6" y="T7"/>
                </a:cxn>
                <a:cxn ang="0">
                  <a:pos x="T8" y="T9"/>
                </a:cxn>
                <a:cxn ang="0">
                  <a:pos x="T10" y="T11"/>
                </a:cxn>
              </a:cxnLst>
              <a:rect l="0" t="0" r="r" b="b"/>
              <a:pathLst>
                <a:path w="19" h="21">
                  <a:moveTo>
                    <a:pt x="2" y="14"/>
                  </a:moveTo>
                  <a:cubicBezTo>
                    <a:pt x="0" y="16"/>
                    <a:pt x="0" y="18"/>
                    <a:pt x="2" y="20"/>
                  </a:cubicBezTo>
                  <a:cubicBezTo>
                    <a:pt x="3" y="21"/>
                    <a:pt x="6" y="21"/>
                    <a:pt x="7" y="20"/>
                  </a:cubicBezTo>
                  <a:cubicBezTo>
                    <a:pt x="16" y="11"/>
                    <a:pt x="16" y="11"/>
                    <a:pt x="16" y="11"/>
                  </a:cubicBezTo>
                  <a:cubicBezTo>
                    <a:pt x="19" y="8"/>
                    <a:pt x="19" y="3"/>
                    <a:pt x="16" y="0"/>
                  </a:cubicBezTo>
                  <a:lnTo>
                    <a:pt x="2"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endParaRPr lang="id-ID" sz="2400">
                <a:solidFill>
                  <a:prstClr val="black"/>
                </a:solidFill>
                <a:cs typeface="+mn-ea"/>
                <a:sym typeface="+mn-lt"/>
              </a:endParaRPr>
            </a:p>
          </p:txBody>
        </p:sp>
        <p:sp>
          <p:nvSpPr>
            <p:cNvPr id="101" name="Freeform 106"/>
            <p:cNvSpPr/>
            <p:nvPr/>
          </p:nvSpPr>
          <p:spPr bwMode="auto">
            <a:xfrm>
              <a:off x="6981826" y="6103938"/>
              <a:ext cx="65088" cy="63500"/>
            </a:xfrm>
            <a:custGeom>
              <a:avLst/>
              <a:gdLst>
                <a:gd name="T0" fmla="*/ 1 w 11"/>
                <a:gd name="T1" fmla="*/ 2 h 11"/>
                <a:gd name="T2" fmla="*/ 1 w 11"/>
                <a:gd name="T3" fmla="*/ 4 h 11"/>
                <a:gd name="T4" fmla="*/ 7 w 11"/>
                <a:gd name="T5" fmla="*/ 10 h 11"/>
                <a:gd name="T6" fmla="*/ 9 w 11"/>
                <a:gd name="T7" fmla="*/ 10 h 11"/>
                <a:gd name="T8" fmla="*/ 11 w 11"/>
                <a:gd name="T9" fmla="*/ 9 h 11"/>
                <a:gd name="T10" fmla="*/ 2 w 11"/>
                <a:gd name="T11" fmla="*/ 0 h 11"/>
                <a:gd name="T12" fmla="*/ 1 w 11"/>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11" h="11">
                  <a:moveTo>
                    <a:pt x="1" y="2"/>
                  </a:moveTo>
                  <a:cubicBezTo>
                    <a:pt x="0" y="2"/>
                    <a:pt x="0" y="4"/>
                    <a:pt x="1" y="4"/>
                  </a:cubicBezTo>
                  <a:cubicBezTo>
                    <a:pt x="7" y="10"/>
                    <a:pt x="7" y="10"/>
                    <a:pt x="7" y="10"/>
                  </a:cubicBezTo>
                  <a:cubicBezTo>
                    <a:pt x="7" y="11"/>
                    <a:pt x="9" y="11"/>
                    <a:pt x="9" y="10"/>
                  </a:cubicBezTo>
                  <a:cubicBezTo>
                    <a:pt x="11" y="9"/>
                    <a:pt x="11" y="9"/>
                    <a:pt x="11" y="9"/>
                  </a:cubicBezTo>
                  <a:cubicBezTo>
                    <a:pt x="2" y="0"/>
                    <a:pt x="2" y="0"/>
                    <a:pt x="2" y="0"/>
                  </a:cubicBezTo>
                  <a:lnTo>
                    <a:pt x="1"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endParaRPr lang="id-ID" sz="2400">
                <a:solidFill>
                  <a:prstClr val="black"/>
                </a:solidFill>
                <a:cs typeface="+mn-ea"/>
                <a:sym typeface="+mn-lt"/>
              </a:endParaRPr>
            </a:p>
          </p:txBody>
        </p:sp>
        <p:sp>
          <p:nvSpPr>
            <p:cNvPr id="102" name="Freeform 107"/>
            <p:cNvSpPr/>
            <p:nvPr/>
          </p:nvSpPr>
          <p:spPr bwMode="auto">
            <a:xfrm>
              <a:off x="6894513" y="6138863"/>
              <a:ext cx="117475" cy="117475"/>
            </a:xfrm>
            <a:custGeom>
              <a:avLst/>
              <a:gdLst>
                <a:gd name="T0" fmla="*/ 0 w 20"/>
                <a:gd name="T1" fmla="*/ 20 h 20"/>
                <a:gd name="T2" fmla="*/ 16 w 20"/>
                <a:gd name="T3" fmla="*/ 4 h 20"/>
                <a:gd name="T4" fmla="*/ 0 w 20"/>
                <a:gd name="T5" fmla="*/ 20 h 20"/>
              </a:gdLst>
              <a:ahLst/>
              <a:cxnLst>
                <a:cxn ang="0">
                  <a:pos x="T0" y="T1"/>
                </a:cxn>
                <a:cxn ang="0">
                  <a:pos x="T2" y="T3"/>
                </a:cxn>
                <a:cxn ang="0">
                  <a:pos x="T4" y="T5"/>
                </a:cxn>
              </a:cxnLst>
              <a:rect l="0" t="0" r="r" b="b"/>
              <a:pathLst>
                <a:path w="20" h="20">
                  <a:moveTo>
                    <a:pt x="0" y="20"/>
                  </a:moveTo>
                  <a:cubicBezTo>
                    <a:pt x="8" y="16"/>
                    <a:pt x="20" y="8"/>
                    <a:pt x="16" y="4"/>
                  </a:cubicBezTo>
                  <a:cubicBezTo>
                    <a:pt x="12" y="0"/>
                    <a:pt x="4" y="12"/>
                    <a:pt x="0"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3" tIns="60941" rIns="121883" bIns="60941" numCol="1" anchor="t" anchorCtr="0" compatLnSpc="1"/>
            <a:lstStyle/>
            <a:p>
              <a:endParaRPr lang="id-ID" sz="2400">
                <a:solidFill>
                  <a:prstClr val="black"/>
                </a:solidFill>
                <a:cs typeface="+mn-ea"/>
                <a:sym typeface="+mn-lt"/>
              </a:endParaRPr>
            </a:p>
          </p:txBody>
        </p:sp>
      </p:grpSp>
      <p:sp>
        <p:nvSpPr>
          <p:cNvPr id="103" name="Freeform 70"/>
          <p:cNvSpPr>
            <a:spLocks noEditPoints="1"/>
          </p:cNvSpPr>
          <p:nvPr/>
        </p:nvSpPr>
        <p:spPr bwMode="auto">
          <a:xfrm>
            <a:off x="10287490" y="2631919"/>
            <a:ext cx="298225" cy="298319"/>
          </a:xfrm>
          <a:custGeom>
            <a:avLst/>
            <a:gdLst>
              <a:gd name="T0" fmla="*/ 188 w 231"/>
              <a:gd name="T1" fmla="*/ 145 h 231"/>
              <a:gd name="T2" fmla="*/ 188 w 231"/>
              <a:gd name="T3" fmla="*/ 101 h 231"/>
              <a:gd name="T4" fmla="*/ 130 w 231"/>
              <a:gd name="T5" fmla="*/ 101 h 231"/>
              <a:gd name="T6" fmla="*/ 130 w 231"/>
              <a:gd name="T7" fmla="*/ 87 h 231"/>
              <a:gd name="T8" fmla="*/ 173 w 231"/>
              <a:gd name="T9" fmla="*/ 87 h 231"/>
              <a:gd name="T10" fmla="*/ 173 w 231"/>
              <a:gd name="T11" fmla="*/ 0 h 231"/>
              <a:gd name="T12" fmla="*/ 72 w 231"/>
              <a:gd name="T13" fmla="*/ 0 h 231"/>
              <a:gd name="T14" fmla="*/ 72 w 231"/>
              <a:gd name="T15" fmla="*/ 87 h 231"/>
              <a:gd name="T16" fmla="*/ 115 w 231"/>
              <a:gd name="T17" fmla="*/ 87 h 231"/>
              <a:gd name="T18" fmla="*/ 115 w 231"/>
              <a:gd name="T19" fmla="*/ 101 h 231"/>
              <a:gd name="T20" fmla="*/ 43 w 231"/>
              <a:gd name="T21" fmla="*/ 101 h 231"/>
              <a:gd name="T22" fmla="*/ 43 w 231"/>
              <a:gd name="T23" fmla="*/ 145 h 231"/>
              <a:gd name="T24" fmla="*/ 0 w 231"/>
              <a:gd name="T25" fmla="*/ 145 h 231"/>
              <a:gd name="T26" fmla="*/ 0 w 231"/>
              <a:gd name="T27" fmla="*/ 231 h 231"/>
              <a:gd name="T28" fmla="*/ 101 w 231"/>
              <a:gd name="T29" fmla="*/ 231 h 231"/>
              <a:gd name="T30" fmla="*/ 101 w 231"/>
              <a:gd name="T31" fmla="*/ 145 h 231"/>
              <a:gd name="T32" fmla="*/ 58 w 231"/>
              <a:gd name="T33" fmla="*/ 145 h 231"/>
              <a:gd name="T34" fmla="*/ 58 w 231"/>
              <a:gd name="T35" fmla="*/ 116 h 231"/>
              <a:gd name="T36" fmla="*/ 173 w 231"/>
              <a:gd name="T37" fmla="*/ 116 h 231"/>
              <a:gd name="T38" fmla="*/ 173 w 231"/>
              <a:gd name="T39" fmla="*/ 145 h 231"/>
              <a:gd name="T40" fmla="*/ 130 w 231"/>
              <a:gd name="T41" fmla="*/ 145 h 231"/>
              <a:gd name="T42" fmla="*/ 130 w 231"/>
              <a:gd name="T43" fmla="*/ 231 h 231"/>
              <a:gd name="T44" fmla="*/ 231 w 231"/>
              <a:gd name="T45" fmla="*/ 231 h 231"/>
              <a:gd name="T46" fmla="*/ 231 w 231"/>
              <a:gd name="T47" fmla="*/ 145 h 231"/>
              <a:gd name="T48" fmla="*/ 188 w 231"/>
              <a:gd name="T49" fmla="*/ 145 h 231"/>
              <a:gd name="T50" fmla="*/ 87 w 231"/>
              <a:gd name="T51" fmla="*/ 159 h 231"/>
              <a:gd name="T52" fmla="*/ 87 w 231"/>
              <a:gd name="T53" fmla="*/ 173 h 231"/>
              <a:gd name="T54" fmla="*/ 14 w 231"/>
              <a:gd name="T55" fmla="*/ 173 h 231"/>
              <a:gd name="T56" fmla="*/ 14 w 231"/>
              <a:gd name="T57" fmla="*/ 159 h 231"/>
              <a:gd name="T58" fmla="*/ 87 w 231"/>
              <a:gd name="T59" fmla="*/ 159 h 231"/>
              <a:gd name="T60" fmla="*/ 87 w 231"/>
              <a:gd name="T61" fmla="*/ 29 h 231"/>
              <a:gd name="T62" fmla="*/ 87 w 231"/>
              <a:gd name="T63" fmla="*/ 15 h 231"/>
              <a:gd name="T64" fmla="*/ 159 w 231"/>
              <a:gd name="T65" fmla="*/ 15 h 231"/>
              <a:gd name="T66" fmla="*/ 159 w 231"/>
              <a:gd name="T67" fmla="*/ 29 h 231"/>
              <a:gd name="T68" fmla="*/ 87 w 231"/>
              <a:gd name="T69" fmla="*/ 29 h 231"/>
              <a:gd name="T70" fmla="*/ 217 w 231"/>
              <a:gd name="T71" fmla="*/ 173 h 231"/>
              <a:gd name="T72" fmla="*/ 144 w 231"/>
              <a:gd name="T73" fmla="*/ 173 h 231"/>
              <a:gd name="T74" fmla="*/ 144 w 231"/>
              <a:gd name="T75" fmla="*/ 159 h 231"/>
              <a:gd name="T76" fmla="*/ 217 w 231"/>
              <a:gd name="T77" fmla="*/ 159 h 231"/>
              <a:gd name="T78" fmla="*/ 217 w 231"/>
              <a:gd name="T79" fmla="*/ 173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1" h="231">
                <a:moveTo>
                  <a:pt x="188" y="145"/>
                </a:moveTo>
                <a:lnTo>
                  <a:pt x="188" y="101"/>
                </a:lnTo>
                <a:lnTo>
                  <a:pt x="130" y="101"/>
                </a:lnTo>
                <a:lnTo>
                  <a:pt x="130" y="87"/>
                </a:lnTo>
                <a:lnTo>
                  <a:pt x="173" y="87"/>
                </a:lnTo>
                <a:lnTo>
                  <a:pt x="173" y="0"/>
                </a:lnTo>
                <a:lnTo>
                  <a:pt x="72" y="0"/>
                </a:lnTo>
                <a:lnTo>
                  <a:pt x="72" y="87"/>
                </a:lnTo>
                <a:lnTo>
                  <a:pt x="115" y="87"/>
                </a:lnTo>
                <a:lnTo>
                  <a:pt x="115" y="101"/>
                </a:lnTo>
                <a:lnTo>
                  <a:pt x="43" y="101"/>
                </a:lnTo>
                <a:lnTo>
                  <a:pt x="43" y="145"/>
                </a:lnTo>
                <a:lnTo>
                  <a:pt x="0" y="145"/>
                </a:lnTo>
                <a:lnTo>
                  <a:pt x="0" y="231"/>
                </a:lnTo>
                <a:lnTo>
                  <a:pt x="101" y="231"/>
                </a:lnTo>
                <a:lnTo>
                  <a:pt x="101" y="145"/>
                </a:lnTo>
                <a:lnTo>
                  <a:pt x="58" y="145"/>
                </a:lnTo>
                <a:lnTo>
                  <a:pt x="58" y="116"/>
                </a:lnTo>
                <a:lnTo>
                  <a:pt x="173" y="116"/>
                </a:lnTo>
                <a:lnTo>
                  <a:pt x="173" y="145"/>
                </a:lnTo>
                <a:lnTo>
                  <a:pt x="130" y="145"/>
                </a:lnTo>
                <a:lnTo>
                  <a:pt x="130" y="231"/>
                </a:lnTo>
                <a:lnTo>
                  <a:pt x="231" y="231"/>
                </a:lnTo>
                <a:lnTo>
                  <a:pt x="231" y="145"/>
                </a:lnTo>
                <a:lnTo>
                  <a:pt x="188" y="145"/>
                </a:lnTo>
                <a:close/>
                <a:moveTo>
                  <a:pt x="87" y="159"/>
                </a:moveTo>
                <a:lnTo>
                  <a:pt x="87" y="173"/>
                </a:lnTo>
                <a:lnTo>
                  <a:pt x="14" y="173"/>
                </a:lnTo>
                <a:lnTo>
                  <a:pt x="14" y="159"/>
                </a:lnTo>
                <a:lnTo>
                  <a:pt x="87" y="159"/>
                </a:lnTo>
                <a:close/>
                <a:moveTo>
                  <a:pt x="87" y="29"/>
                </a:moveTo>
                <a:lnTo>
                  <a:pt x="87" y="15"/>
                </a:lnTo>
                <a:lnTo>
                  <a:pt x="159" y="15"/>
                </a:lnTo>
                <a:lnTo>
                  <a:pt x="159" y="29"/>
                </a:lnTo>
                <a:lnTo>
                  <a:pt x="87" y="29"/>
                </a:lnTo>
                <a:close/>
                <a:moveTo>
                  <a:pt x="217" y="173"/>
                </a:moveTo>
                <a:lnTo>
                  <a:pt x="144" y="173"/>
                </a:lnTo>
                <a:lnTo>
                  <a:pt x="144" y="159"/>
                </a:lnTo>
                <a:lnTo>
                  <a:pt x="217" y="159"/>
                </a:lnTo>
                <a:lnTo>
                  <a:pt x="217" y="173"/>
                </a:lnTo>
                <a:close/>
              </a:path>
            </a:pathLst>
          </a:custGeom>
          <a:solidFill>
            <a:schemeClr val="accent2"/>
          </a:solidFill>
          <a:ln>
            <a:noFill/>
          </a:ln>
          <a:effectLst/>
        </p:spPr>
        <p:txBody>
          <a:bodyPr vert="horz" wrap="square" lIns="91417" tIns="45709" rIns="91417" bIns="45709" numCol="1" anchor="t" anchorCtr="0" compatLnSpc="1"/>
          <a:lstStyle/>
          <a:p>
            <a:endParaRPr lang="id-ID" sz="2400">
              <a:solidFill>
                <a:prstClr val="black"/>
              </a:solidFill>
              <a:cs typeface="+mn-ea"/>
              <a:sym typeface="+mn-lt"/>
            </a:endParaRPr>
          </a:p>
        </p:txBody>
      </p:sp>
      <p:sp>
        <p:nvSpPr>
          <p:cNvPr id="106" name="išľíďè"/>
          <p:cNvSpPr/>
          <p:nvPr/>
        </p:nvSpPr>
        <p:spPr bwMode="auto">
          <a:xfrm>
            <a:off x="1457688" y="2335939"/>
            <a:ext cx="3374334" cy="526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107" name="iSlíďè"/>
          <p:cNvSpPr txBox="1"/>
          <p:nvPr/>
        </p:nvSpPr>
        <p:spPr bwMode="auto">
          <a:xfrm>
            <a:off x="1465081" y="1930353"/>
            <a:ext cx="2071813" cy="584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a:bodyPr>
          <a:lstStyle/>
          <a:p>
            <a:pPr marL="0" marR="0" lvl="0" indent="0" algn="l" defTabSz="913765" rtl="0" eaLnBrk="1" fontAlgn="auto" latinLnBrk="0" hangingPunct="1">
              <a:spcBef>
                <a:spcPct val="0"/>
              </a:spcBef>
              <a:spcAft>
                <a:spcPts val="0"/>
              </a:spcAft>
              <a:buClrTx/>
              <a:buSzTx/>
              <a:buFontTx/>
              <a:buNone/>
              <a:defRPr/>
            </a:pPr>
            <a:r>
              <a:rPr kumimoji="0" lang="zh-CN" altLang="en-US" b="1" i="0" u="none" strike="noStrike" kern="1200" cap="none" spc="0" normalizeH="0" baseline="0" noProof="0" dirty="0">
                <a:ln>
                  <a:noFill/>
                </a:ln>
                <a:solidFill>
                  <a:schemeClr val="bg2">
                    <a:lumMod val="10000"/>
                  </a:schemeClr>
                </a:solidFill>
                <a:effectLst/>
                <a:uLnTx/>
                <a:uFillTx/>
                <a:cs typeface="+mn-ea"/>
                <a:sym typeface="+mn-lt"/>
              </a:rPr>
              <a:t>成功完成的项目</a:t>
            </a:r>
            <a:endParaRPr kumimoji="0" lang="zh-CN" altLang="en-US" b="1" i="0" u="none" strike="noStrike" kern="1200" cap="none" spc="0" normalizeH="0" baseline="0" noProof="0" dirty="0">
              <a:ln>
                <a:noFill/>
              </a:ln>
              <a:solidFill>
                <a:schemeClr val="bg2">
                  <a:lumMod val="10000"/>
                </a:schemeClr>
              </a:solidFill>
              <a:effectLst/>
              <a:uLnTx/>
              <a:uFillTx/>
              <a:cs typeface="+mn-ea"/>
              <a:sym typeface="+mn-lt"/>
            </a:endParaRPr>
          </a:p>
        </p:txBody>
      </p:sp>
      <p:sp>
        <p:nvSpPr>
          <p:cNvPr id="97" name="矩形 96"/>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04" name="矩形 103"/>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05" name="文本框 104"/>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工作概述</a:t>
            </a:r>
            <a:endParaRPr lang="zh-CN" altLang="en-US" sz="36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 fill="hold"/>
                                        <p:tgtEl>
                                          <p:spTgt spid="2"/>
                                        </p:tgtEl>
                                        <p:attrNameLst>
                                          <p:attrName>ppt_w</p:attrName>
                                        </p:attrNameLst>
                                      </p:cBhvr>
                                      <p:tavLst>
                                        <p:tav tm="0">
                                          <p:val>
                                            <p:fltVal val="0"/>
                                          </p:val>
                                        </p:tav>
                                        <p:tav tm="100000">
                                          <p:val>
                                            <p:strVal val="#ppt_w"/>
                                          </p:val>
                                        </p:tav>
                                      </p:tavLst>
                                    </p:anim>
                                    <p:anim calcmode="lin" valueType="num">
                                      <p:cBhvr>
                                        <p:cTn id="8" dur="200" fill="hold"/>
                                        <p:tgtEl>
                                          <p:spTgt spid="2"/>
                                        </p:tgtEl>
                                        <p:attrNameLst>
                                          <p:attrName>ppt_h</p:attrName>
                                        </p:attrNameLst>
                                      </p:cBhvr>
                                      <p:tavLst>
                                        <p:tav tm="0">
                                          <p:val>
                                            <p:fltVal val="0"/>
                                          </p:val>
                                        </p:tav>
                                        <p:tav tm="100000">
                                          <p:val>
                                            <p:strVal val="#ppt_h"/>
                                          </p:val>
                                        </p:tav>
                                      </p:tavLst>
                                    </p:anim>
                                    <p:anim calcmode="lin" valueType="num">
                                      <p:cBhvr>
                                        <p:cTn id="9" dur="200" fill="hold"/>
                                        <p:tgtEl>
                                          <p:spTgt spid="2"/>
                                        </p:tgtEl>
                                        <p:attrNameLst>
                                          <p:attrName>style.rotation</p:attrName>
                                        </p:attrNameLst>
                                      </p:cBhvr>
                                      <p:tavLst>
                                        <p:tav tm="0">
                                          <p:val>
                                            <p:fltVal val="360"/>
                                          </p:val>
                                        </p:tav>
                                        <p:tav tm="100000">
                                          <p:val>
                                            <p:fltVal val="0"/>
                                          </p:val>
                                        </p:tav>
                                      </p:tavLst>
                                    </p:anim>
                                    <p:animEffect transition="in" filter="fade">
                                      <p:cBhvr>
                                        <p:cTn id="10" dur="200"/>
                                        <p:tgtEl>
                                          <p:spTgt spid="2"/>
                                        </p:tgtEl>
                                      </p:cBhvr>
                                    </p:animEffect>
                                  </p:childTnLst>
                                </p:cTn>
                              </p:par>
                              <p:par>
                                <p:cTn id="11" presetID="49" presetClass="entr" presetSubtype="0" decel="10000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200" fill="hold"/>
                                        <p:tgtEl>
                                          <p:spTgt spid="7"/>
                                        </p:tgtEl>
                                        <p:attrNameLst>
                                          <p:attrName>ppt_w</p:attrName>
                                        </p:attrNameLst>
                                      </p:cBhvr>
                                      <p:tavLst>
                                        <p:tav tm="0">
                                          <p:val>
                                            <p:fltVal val="0"/>
                                          </p:val>
                                        </p:tav>
                                        <p:tav tm="100000">
                                          <p:val>
                                            <p:strVal val="#ppt_w"/>
                                          </p:val>
                                        </p:tav>
                                      </p:tavLst>
                                    </p:anim>
                                    <p:anim calcmode="lin" valueType="num">
                                      <p:cBhvr>
                                        <p:cTn id="14" dur="200" fill="hold"/>
                                        <p:tgtEl>
                                          <p:spTgt spid="7"/>
                                        </p:tgtEl>
                                        <p:attrNameLst>
                                          <p:attrName>ppt_h</p:attrName>
                                        </p:attrNameLst>
                                      </p:cBhvr>
                                      <p:tavLst>
                                        <p:tav tm="0">
                                          <p:val>
                                            <p:fltVal val="0"/>
                                          </p:val>
                                        </p:tav>
                                        <p:tav tm="100000">
                                          <p:val>
                                            <p:strVal val="#ppt_h"/>
                                          </p:val>
                                        </p:tav>
                                      </p:tavLst>
                                    </p:anim>
                                    <p:anim calcmode="lin" valueType="num">
                                      <p:cBhvr>
                                        <p:cTn id="15" dur="200" fill="hold"/>
                                        <p:tgtEl>
                                          <p:spTgt spid="7"/>
                                        </p:tgtEl>
                                        <p:attrNameLst>
                                          <p:attrName>style.rotation</p:attrName>
                                        </p:attrNameLst>
                                      </p:cBhvr>
                                      <p:tavLst>
                                        <p:tav tm="0">
                                          <p:val>
                                            <p:fltVal val="360"/>
                                          </p:val>
                                        </p:tav>
                                        <p:tav tm="100000">
                                          <p:val>
                                            <p:fltVal val="0"/>
                                          </p:val>
                                        </p:tav>
                                      </p:tavLst>
                                    </p:anim>
                                    <p:animEffect transition="in" filter="fade">
                                      <p:cBhvr>
                                        <p:cTn id="16" dur="200"/>
                                        <p:tgtEl>
                                          <p:spTgt spid="7"/>
                                        </p:tgtEl>
                                      </p:cBhvr>
                                    </p:animEffect>
                                  </p:childTnLst>
                                </p:cTn>
                              </p:par>
                              <p:par>
                                <p:cTn id="17" presetID="49" presetClass="entr" presetSubtype="0" decel="10000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200" fill="hold"/>
                                        <p:tgtEl>
                                          <p:spTgt spid="6"/>
                                        </p:tgtEl>
                                        <p:attrNameLst>
                                          <p:attrName>ppt_w</p:attrName>
                                        </p:attrNameLst>
                                      </p:cBhvr>
                                      <p:tavLst>
                                        <p:tav tm="0">
                                          <p:val>
                                            <p:fltVal val="0"/>
                                          </p:val>
                                        </p:tav>
                                        <p:tav tm="100000">
                                          <p:val>
                                            <p:strVal val="#ppt_w"/>
                                          </p:val>
                                        </p:tav>
                                      </p:tavLst>
                                    </p:anim>
                                    <p:anim calcmode="lin" valueType="num">
                                      <p:cBhvr>
                                        <p:cTn id="20" dur="200" fill="hold"/>
                                        <p:tgtEl>
                                          <p:spTgt spid="6"/>
                                        </p:tgtEl>
                                        <p:attrNameLst>
                                          <p:attrName>ppt_h</p:attrName>
                                        </p:attrNameLst>
                                      </p:cBhvr>
                                      <p:tavLst>
                                        <p:tav tm="0">
                                          <p:val>
                                            <p:fltVal val="0"/>
                                          </p:val>
                                        </p:tav>
                                        <p:tav tm="100000">
                                          <p:val>
                                            <p:strVal val="#ppt_h"/>
                                          </p:val>
                                        </p:tav>
                                      </p:tavLst>
                                    </p:anim>
                                    <p:anim calcmode="lin" valueType="num">
                                      <p:cBhvr>
                                        <p:cTn id="21" dur="200" fill="hold"/>
                                        <p:tgtEl>
                                          <p:spTgt spid="6"/>
                                        </p:tgtEl>
                                        <p:attrNameLst>
                                          <p:attrName>style.rotation</p:attrName>
                                        </p:attrNameLst>
                                      </p:cBhvr>
                                      <p:tavLst>
                                        <p:tav tm="0">
                                          <p:val>
                                            <p:fltVal val="360"/>
                                          </p:val>
                                        </p:tav>
                                        <p:tav tm="100000">
                                          <p:val>
                                            <p:fltVal val="0"/>
                                          </p:val>
                                        </p:tav>
                                      </p:tavLst>
                                    </p:anim>
                                    <p:animEffect transition="in" filter="fade">
                                      <p:cBhvr>
                                        <p:cTn id="22" dur="200"/>
                                        <p:tgtEl>
                                          <p:spTgt spid="6"/>
                                        </p:tgtEl>
                                      </p:cBhvr>
                                    </p:animEffect>
                                  </p:childTnLst>
                                </p:cTn>
                              </p:par>
                              <p:par>
                                <p:cTn id="23" presetID="49" presetClass="entr" presetSubtype="0" decel="10000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200" fill="hold"/>
                                        <p:tgtEl>
                                          <p:spTgt spid="5"/>
                                        </p:tgtEl>
                                        <p:attrNameLst>
                                          <p:attrName>ppt_w</p:attrName>
                                        </p:attrNameLst>
                                      </p:cBhvr>
                                      <p:tavLst>
                                        <p:tav tm="0">
                                          <p:val>
                                            <p:fltVal val="0"/>
                                          </p:val>
                                        </p:tav>
                                        <p:tav tm="100000">
                                          <p:val>
                                            <p:strVal val="#ppt_w"/>
                                          </p:val>
                                        </p:tav>
                                      </p:tavLst>
                                    </p:anim>
                                    <p:anim calcmode="lin" valueType="num">
                                      <p:cBhvr>
                                        <p:cTn id="26" dur="200" fill="hold"/>
                                        <p:tgtEl>
                                          <p:spTgt spid="5"/>
                                        </p:tgtEl>
                                        <p:attrNameLst>
                                          <p:attrName>ppt_h</p:attrName>
                                        </p:attrNameLst>
                                      </p:cBhvr>
                                      <p:tavLst>
                                        <p:tav tm="0">
                                          <p:val>
                                            <p:fltVal val="0"/>
                                          </p:val>
                                        </p:tav>
                                        <p:tav tm="100000">
                                          <p:val>
                                            <p:strVal val="#ppt_h"/>
                                          </p:val>
                                        </p:tav>
                                      </p:tavLst>
                                    </p:anim>
                                    <p:anim calcmode="lin" valueType="num">
                                      <p:cBhvr>
                                        <p:cTn id="27" dur="200" fill="hold"/>
                                        <p:tgtEl>
                                          <p:spTgt spid="5"/>
                                        </p:tgtEl>
                                        <p:attrNameLst>
                                          <p:attrName>style.rotation</p:attrName>
                                        </p:attrNameLst>
                                      </p:cBhvr>
                                      <p:tavLst>
                                        <p:tav tm="0">
                                          <p:val>
                                            <p:fltVal val="360"/>
                                          </p:val>
                                        </p:tav>
                                        <p:tav tm="100000">
                                          <p:val>
                                            <p:fltVal val="0"/>
                                          </p:val>
                                        </p:tav>
                                      </p:tavLst>
                                    </p:anim>
                                    <p:animEffect transition="in" filter="fade">
                                      <p:cBhvr>
                                        <p:cTn id="28" dur="200"/>
                                        <p:tgtEl>
                                          <p:spTgt spid="5"/>
                                        </p:tgtEl>
                                      </p:cBhvr>
                                    </p:animEffect>
                                  </p:childTnLst>
                                </p:cTn>
                              </p:par>
                              <p:par>
                                <p:cTn id="29" presetID="49" presetClass="entr" presetSubtype="0" decel="100000" fill="hold" nodeType="with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200" fill="hold"/>
                                        <p:tgtEl>
                                          <p:spTgt spid="4"/>
                                        </p:tgtEl>
                                        <p:attrNameLst>
                                          <p:attrName>ppt_w</p:attrName>
                                        </p:attrNameLst>
                                      </p:cBhvr>
                                      <p:tavLst>
                                        <p:tav tm="0">
                                          <p:val>
                                            <p:fltVal val="0"/>
                                          </p:val>
                                        </p:tav>
                                        <p:tav tm="100000">
                                          <p:val>
                                            <p:strVal val="#ppt_w"/>
                                          </p:val>
                                        </p:tav>
                                      </p:tavLst>
                                    </p:anim>
                                    <p:anim calcmode="lin" valueType="num">
                                      <p:cBhvr>
                                        <p:cTn id="32" dur="200" fill="hold"/>
                                        <p:tgtEl>
                                          <p:spTgt spid="4"/>
                                        </p:tgtEl>
                                        <p:attrNameLst>
                                          <p:attrName>ppt_h</p:attrName>
                                        </p:attrNameLst>
                                      </p:cBhvr>
                                      <p:tavLst>
                                        <p:tav tm="0">
                                          <p:val>
                                            <p:fltVal val="0"/>
                                          </p:val>
                                        </p:tav>
                                        <p:tav tm="100000">
                                          <p:val>
                                            <p:strVal val="#ppt_h"/>
                                          </p:val>
                                        </p:tav>
                                      </p:tavLst>
                                    </p:anim>
                                    <p:anim calcmode="lin" valueType="num">
                                      <p:cBhvr>
                                        <p:cTn id="33" dur="200" fill="hold"/>
                                        <p:tgtEl>
                                          <p:spTgt spid="4"/>
                                        </p:tgtEl>
                                        <p:attrNameLst>
                                          <p:attrName>style.rotation</p:attrName>
                                        </p:attrNameLst>
                                      </p:cBhvr>
                                      <p:tavLst>
                                        <p:tav tm="0">
                                          <p:val>
                                            <p:fltVal val="360"/>
                                          </p:val>
                                        </p:tav>
                                        <p:tav tm="100000">
                                          <p:val>
                                            <p:fltVal val="0"/>
                                          </p:val>
                                        </p:tav>
                                      </p:tavLst>
                                    </p:anim>
                                    <p:animEffect transition="in" filter="fade">
                                      <p:cBhvr>
                                        <p:cTn id="34" dur="200"/>
                                        <p:tgtEl>
                                          <p:spTgt spid="4"/>
                                        </p:tgtEl>
                                      </p:cBhvr>
                                    </p:animEffect>
                                  </p:childTnLst>
                                </p:cTn>
                              </p:par>
                              <p:par>
                                <p:cTn id="35" presetID="49" presetClass="entr" presetSubtype="0" decel="100000" fill="hold" nodeType="with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p:cTn id="37" dur="200" fill="hold"/>
                                        <p:tgtEl>
                                          <p:spTgt spid="3"/>
                                        </p:tgtEl>
                                        <p:attrNameLst>
                                          <p:attrName>ppt_w</p:attrName>
                                        </p:attrNameLst>
                                      </p:cBhvr>
                                      <p:tavLst>
                                        <p:tav tm="0">
                                          <p:val>
                                            <p:fltVal val="0"/>
                                          </p:val>
                                        </p:tav>
                                        <p:tav tm="100000">
                                          <p:val>
                                            <p:strVal val="#ppt_w"/>
                                          </p:val>
                                        </p:tav>
                                      </p:tavLst>
                                    </p:anim>
                                    <p:anim calcmode="lin" valueType="num">
                                      <p:cBhvr>
                                        <p:cTn id="38" dur="200" fill="hold"/>
                                        <p:tgtEl>
                                          <p:spTgt spid="3"/>
                                        </p:tgtEl>
                                        <p:attrNameLst>
                                          <p:attrName>ppt_h</p:attrName>
                                        </p:attrNameLst>
                                      </p:cBhvr>
                                      <p:tavLst>
                                        <p:tav tm="0">
                                          <p:val>
                                            <p:fltVal val="0"/>
                                          </p:val>
                                        </p:tav>
                                        <p:tav tm="100000">
                                          <p:val>
                                            <p:strVal val="#ppt_h"/>
                                          </p:val>
                                        </p:tav>
                                      </p:tavLst>
                                    </p:anim>
                                    <p:anim calcmode="lin" valueType="num">
                                      <p:cBhvr>
                                        <p:cTn id="39" dur="200" fill="hold"/>
                                        <p:tgtEl>
                                          <p:spTgt spid="3"/>
                                        </p:tgtEl>
                                        <p:attrNameLst>
                                          <p:attrName>style.rotation</p:attrName>
                                        </p:attrNameLst>
                                      </p:cBhvr>
                                      <p:tavLst>
                                        <p:tav tm="0">
                                          <p:val>
                                            <p:fltVal val="360"/>
                                          </p:val>
                                        </p:tav>
                                        <p:tav tm="100000">
                                          <p:val>
                                            <p:fltVal val="0"/>
                                          </p:val>
                                        </p:tav>
                                      </p:tavLst>
                                    </p:anim>
                                    <p:animEffect transition="in" filter="fade">
                                      <p:cBhvr>
                                        <p:cTn id="40" dur="200"/>
                                        <p:tgtEl>
                                          <p:spTgt spid="3"/>
                                        </p:tgtEl>
                                      </p:cBhvr>
                                    </p:animEffect>
                                  </p:childTnLst>
                                </p:cTn>
                              </p:par>
                              <p:par>
                                <p:cTn id="41" presetID="47" presetClass="entr" presetSubtype="0" fill="hold"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200"/>
                                        <p:tgtEl>
                                          <p:spTgt spid="16"/>
                                        </p:tgtEl>
                                      </p:cBhvr>
                                    </p:animEffect>
                                    <p:anim calcmode="lin" valueType="num">
                                      <p:cBhvr>
                                        <p:cTn id="44" dur="200" fill="hold"/>
                                        <p:tgtEl>
                                          <p:spTgt spid="16"/>
                                        </p:tgtEl>
                                        <p:attrNameLst>
                                          <p:attrName>ppt_x</p:attrName>
                                        </p:attrNameLst>
                                      </p:cBhvr>
                                      <p:tavLst>
                                        <p:tav tm="0">
                                          <p:val>
                                            <p:strVal val="#ppt_x"/>
                                          </p:val>
                                        </p:tav>
                                        <p:tav tm="100000">
                                          <p:val>
                                            <p:strVal val="#ppt_x"/>
                                          </p:val>
                                        </p:tav>
                                      </p:tavLst>
                                    </p:anim>
                                    <p:anim calcmode="lin" valueType="num">
                                      <p:cBhvr>
                                        <p:cTn id="45" dur="200" fill="hold"/>
                                        <p:tgtEl>
                                          <p:spTgt spid="16"/>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94"/>
                                        </p:tgtEl>
                                        <p:attrNameLst>
                                          <p:attrName>style.visibility</p:attrName>
                                        </p:attrNameLst>
                                      </p:cBhvr>
                                      <p:to>
                                        <p:strVal val="visible"/>
                                      </p:to>
                                    </p:set>
                                    <p:animEffect transition="in" filter="fade">
                                      <p:cBhvr>
                                        <p:cTn id="48" dur="200"/>
                                        <p:tgtEl>
                                          <p:spTgt spid="94"/>
                                        </p:tgtEl>
                                      </p:cBhvr>
                                    </p:animEffect>
                                    <p:anim calcmode="lin" valueType="num">
                                      <p:cBhvr>
                                        <p:cTn id="49" dur="200" fill="hold"/>
                                        <p:tgtEl>
                                          <p:spTgt spid="94"/>
                                        </p:tgtEl>
                                        <p:attrNameLst>
                                          <p:attrName>ppt_x</p:attrName>
                                        </p:attrNameLst>
                                      </p:cBhvr>
                                      <p:tavLst>
                                        <p:tav tm="0">
                                          <p:val>
                                            <p:strVal val="#ppt_x"/>
                                          </p:val>
                                        </p:tav>
                                        <p:tav tm="100000">
                                          <p:val>
                                            <p:strVal val="#ppt_x"/>
                                          </p:val>
                                        </p:tav>
                                      </p:tavLst>
                                    </p:anim>
                                    <p:anim calcmode="lin" valueType="num">
                                      <p:cBhvr>
                                        <p:cTn id="50" dur="200" fill="hold"/>
                                        <p:tgtEl>
                                          <p:spTgt spid="94"/>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96"/>
                                        </p:tgtEl>
                                        <p:attrNameLst>
                                          <p:attrName>style.visibility</p:attrName>
                                        </p:attrNameLst>
                                      </p:cBhvr>
                                      <p:to>
                                        <p:strVal val="visible"/>
                                      </p:to>
                                    </p:set>
                                    <p:animEffect transition="in" filter="fade">
                                      <p:cBhvr>
                                        <p:cTn id="53" dur="200"/>
                                        <p:tgtEl>
                                          <p:spTgt spid="96"/>
                                        </p:tgtEl>
                                      </p:cBhvr>
                                    </p:animEffect>
                                    <p:anim calcmode="lin" valueType="num">
                                      <p:cBhvr>
                                        <p:cTn id="54" dur="200" fill="hold"/>
                                        <p:tgtEl>
                                          <p:spTgt spid="96"/>
                                        </p:tgtEl>
                                        <p:attrNameLst>
                                          <p:attrName>ppt_x</p:attrName>
                                        </p:attrNameLst>
                                      </p:cBhvr>
                                      <p:tavLst>
                                        <p:tav tm="0">
                                          <p:val>
                                            <p:strVal val="#ppt_x"/>
                                          </p:val>
                                        </p:tav>
                                        <p:tav tm="100000">
                                          <p:val>
                                            <p:strVal val="#ppt_x"/>
                                          </p:val>
                                        </p:tav>
                                      </p:tavLst>
                                    </p:anim>
                                    <p:anim calcmode="lin" valueType="num">
                                      <p:cBhvr>
                                        <p:cTn id="55" dur="200" fill="hold"/>
                                        <p:tgtEl>
                                          <p:spTgt spid="96"/>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fade">
                                      <p:cBhvr>
                                        <p:cTn id="58" dur="200"/>
                                        <p:tgtEl>
                                          <p:spTgt spid="33"/>
                                        </p:tgtEl>
                                      </p:cBhvr>
                                    </p:animEffect>
                                    <p:anim calcmode="lin" valueType="num">
                                      <p:cBhvr>
                                        <p:cTn id="59" dur="200" fill="hold"/>
                                        <p:tgtEl>
                                          <p:spTgt spid="33"/>
                                        </p:tgtEl>
                                        <p:attrNameLst>
                                          <p:attrName>ppt_x</p:attrName>
                                        </p:attrNameLst>
                                      </p:cBhvr>
                                      <p:tavLst>
                                        <p:tav tm="0">
                                          <p:val>
                                            <p:strVal val="#ppt_x"/>
                                          </p:val>
                                        </p:tav>
                                        <p:tav tm="100000">
                                          <p:val>
                                            <p:strVal val="#ppt_x"/>
                                          </p:val>
                                        </p:tav>
                                      </p:tavLst>
                                    </p:anim>
                                    <p:anim calcmode="lin" valueType="num">
                                      <p:cBhvr>
                                        <p:cTn id="60" dur="200" fill="hold"/>
                                        <p:tgtEl>
                                          <p:spTgt spid="33"/>
                                        </p:tgtEl>
                                        <p:attrNameLst>
                                          <p:attrName>ppt_y</p:attrName>
                                        </p:attrNameLst>
                                      </p:cBhvr>
                                      <p:tavLst>
                                        <p:tav tm="0">
                                          <p:val>
                                            <p:strVal val="#ppt_y-.1"/>
                                          </p:val>
                                        </p:tav>
                                        <p:tav tm="100000">
                                          <p:val>
                                            <p:strVal val="#ppt_y"/>
                                          </p:val>
                                        </p:tav>
                                      </p:tavLst>
                                    </p:anim>
                                  </p:childTnLst>
                                </p:cTn>
                              </p:par>
                              <p:par>
                                <p:cTn id="61" presetID="47" presetClass="entr" presetSubtype="0" fill="hold" grpId="0" nodeType="withEffect">
                                  <p:stCondLst>
                                    <p:cond delay="0"/>
                                  </p:stCondLst>
                                  <p:childTnLst>
                                    <p:set>
                                      <p:cBhvr>
                                        <p:cTn id="62" dur="1" fill="hold">
                                          <p:stCondLst>
                                            <p:cond delay="0"/>
                                          </p:stCondLst>
                                        </p:cTn>
                                        <p:tgtEl>
                                          <p:spTgt spid="103"/>
                                        </p:tgtEl>
                                        <p:attrNameLst>
                                          <p:attrName>style.visibility</p:attrName>
                                        </p:attrNameLst>
                                      </p:cBhvr>
                                      <p:to>
                                        <p:strVal val="visible"/>
                                      </p:to>
                                    </p:set>
                                    <p:animEffect transition="in" filter="fade">
                                      <p:cBhvr>
                                        <p:cTn id="63" dur="200"/>
                                        <p:tgtEl>
                                          <p:spTgt spid="103"/>
                                        </p:tgtEl>
                                      </p:cBhvr>
                                    </p:animEffect>
                                    <p:anim calcmode="lin" valueType="num">
                                      <p:cBhvr>
                                        <p:cTn id="64" dur="200" fill="hold"/>
                                        <p:tgtEl>
                                          <p:spTgt spid="103"/>
                                        </p:tgtEl>
                                        <p:attrNameLst>
                                          <p:attrName>ppt_x</p:attrName>
                                        </p:attrNameLst>
                                      </p:cBhvr>
                                      <p:tavLst>
                                        <p:tav tm="0">
                                          <p:val>
                                            <p:strVal val="#ppt_x"/>
                                          </p:val>
                                        </p:tav>
                                        <p:tav tm="100000">
                                          <p:val>
                                            <p:strVal val="#ppt_x"/>
                                          </p:val>
                                        </p:tav>
                                      </p:tavLst>
                                    </p:anim>
                                    <p:anim calcmode="lin" valueType="num">
                                      <p:cBhvr>
                                        <p:cTn id="65" dur="200" fill="hold"/>
                                        <p:tgtEl>
                                          <p:spTgt spid="103"/>
                                        </p:tgtEl>
                                        <p:attrNameLst>
                                          <p:attrName>ppt_y</p:attrName>
                                        </p:attrNameLst>
                                      </p:cBhvr>
                                      <p:tavLst>
                                        <p:tav tm="0">
                                          <p:val>
                                            <p:strVal val="#ppt_y-.1"/>
                                          </p:val>
                                        </p:tav>
                                        <p:tav tm="100000">
                                          <p:val>
                                            <p:strVal val="#ppt_y"/>
                                          </p:val>
                                        </p:tav>
                                      </p:tavLst>
                                    </p:anim>
                                  </p:childTnLst>
                                </p:cTn>
                              </p:par>
                              <p:par>
                                <p:cTn id="66" presetID="47" presetClass="entr" presetSubtype="0" fill="hold" grpId="0" nodeType="withEffect">
                                  <p:stCondLst>
                                    <p:cond delay="0"/>
                                  </p:stCondLst>
                                  <p:childTnLst>
                                    <p:set>
                                      <p:cBhvr>
                                        <p:cTn id="67" dur="1" fill="hold">
                                          <p:stCondLst>
                                            <p:cond delay="0"/>
                                          </p:stCondLst>
                                        </p:cTn>
                                        <p:tgtEl>
                                          <p:spTgt spid="95"/>
                                        </p:tgtEl>
                                        <p:attrNameLst>
                                          <p:attrName>style.visibility</p:attrName>
                                        </p:attrNameLst>
                                      </p:cBhvr>
                                      <p:to>
                                        <p:strVal val="visible"/>
                                      </p:to>
                                    </p:set>
                                    <p:animEffect transition="in" filter="fade">
                                      <p:cBhvr>
                                        <p:cTn id="68" dur="200"/>
                                        <p:tgtEl>
                                          <p:spTgt spid="95"/>
                                        </p:tgtEl>
                                      </p:cBhvr>
                                    </p:animEffect>
                                    <p:anim calcmode="lin" valueType="num">
                                      <p:cBhvr>
                                        <p:cTn id="69" dur="200" fill="hold"/>
                                        <p:tgtEl>
                                          <p:spTgt spid="95"/>
                                        </p:tgtEl>
                                        <p:attrNameLst>
                                          <p:attrName>ppt_x</p:attrName>
                                        </p:attrNameLst>
                                      </p:cBhvr>
                                      <p:tavLst>
                                        <p:tav tm="0">
                                          <p:val>
                                            <p:strVal val="#ppt_x"/>
                                          </p:val>
                                        </p:tav>
                                        <p:tav tm="100000">
                                          <p:val>
                                            <p:strVal val="#ppt_x"/>
                                          </p:val>
                                        </p:tav>
                                      </p:tavLst>
                                    </p:anim>
                                    <p:anim calcmode="lin" valueType="num">
                                      <p:cBhvr>
                                        <p:cTn id="70" dur="200" fill="hold"/>
                                        <p:tgtEl>
                                          <p:spTgt spid="95"/>
                                        </p:tgtEl>
                                        <p:attrNameLst>
                                          <p:attrName>ppt_y</p:attrName>
                                        </p:attrNameLst>
                                      </p:cBhvr>
                                      <p:tavLst>
                                        <p:tav tm="0">
                                          <p:val>
                                            <p:strVal val="#ppt_y-.1"/>
                                          </p:val>
                                        </p:tav>
                                        <p:tav tm="100000">
                                          <p:val>
                                            <p:strVal val="#ppt_y"/>
                                          </p:val>
                                        </p:tav>
                                      </p:tavLst>
                                    </p:anim>
                                  </p:childTnLst>
                                </p:cTn>
                              </p:par>
                              <p:par>
                                <p:cTn id="71" presetID="10" presetClass="entr" presetSubtype="0" fill="hold"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200"/>
                                        <p:tgtEl>
                                          <p:spTgt spid="32"/>
                                        </p:tgtEl>
                                      </p:cBhvr>
                                    </p:animEffect>
                                  </p:childTnLst>
                                </p:cTn>
                              </p:par>
                            </p:childTnLst>
                          </p:cTn>
                        </p:par>
                        <p:par>
                          <p:cTn id="74" fill="hold">
                            <p:stCondLst>
                              <p:cond delay="500"/>
                            </p:stCondLst>
                            <p:childTnLst>
                              <p:par>
                                <p:cTn id="75" presetID="10" presetClass="entr" presetSubtype="0" fill="hold" grpId="0" nodeType="afterEffect">
                                  <p:stCondLst>
                                    <p:cond delay="0"/>
                                  </p:stCondLst>
                                  <p:childTnLst>
                                    <p:set>
                                      <p:cBhvr>
                                        <p:cTn id="76" dur="1" fill="hold">
                                          <p:stCondLst>
                                            <p:cond delay="0"/>
                                          </p:stCondLst>
                                        </p:cTn>
                                        <p:tgtEl>
                                          <p:spTgt spid="34"/>
                                        </p:tgtEl>
                                        <p:attrNameLst>
                                          <p:attrName>style.visibility</p:attrName>
                                        </p:attrNameLst>
                                      </p:cBhvr>
                                      <p:to>
                                        <p:strVal val="visible"/>
                                      </p:to>
                                    </p:set>
                                    <p:animEffect transition="in" filter="fade">
                                      <p:cBhvr>
                                        <p:cTn id="77" dur="200"/>
                                        <p:tgtEl>
                                          <p:spTgt spid="34"/>
                                        </p:tgtEl>
                                      </p:cBhvr>
                                    </p:animEffect>
                                  </p:childTnLst>
                                </p:cTn>
                              </p:par>
                            </p:childTnLst>
                          </p:cTn>
                        </p:par>
                        <p:par>
                          <p:cTn id="78" fill="hold">
                            <p:stCondLst>
                              <p:cond delay="1000"/>
                            </p:stCondLst>
                            <p:childTnLst>
                              <p:par>
                                <p:cTn id="79" presetID="22" presetClass="entr" presetSubtype="8" fill="hold" nodeType="afterEffect">
                                  <p:stCondLst>
                                    <p:cond delay="0"/>
                                  </p:stCondLst>
                                  <p:childTnLst>
                                    <p:set>
                                      <p:cBhvr>
                                        <p:cTn id="80" dur="1" fill="hold">
                                          <p:stCondLst>
                                            <p:cond delay="0"/>
                                          </p:stCondLst>
                                        </p:cTn>
                                        <p:tgtEl>
                                          <p:spTgt spid="8"/>
                                        </p:tgtEl>
                                        <p:attrNameLst>
                                          <p:attrName>style.visibility</p:attrName>
                                        </p:attrNameLst>
                                      </p:cBhvr>
                                      <p:to>
                                        <p:strVal val="visible"/>
                                      </p:to>
                                    </p:set>
                                    <p:animEffect transition="in" filter="wipe(left)">
                                      <p:cBhvr>
                                        <p:cTn id="81" dur="200"/>
                                        <p:tgtEl>
                                          <p:spTgt spid="8"/>
                                        </p:tgtEl>
                                      </p:cBhvr>
                                    </p:animEffect>
                                  </p:childTnLst>
                                </p:cTn>
                              </p:par>
                            </p:childTnLst>
                          </p:cTn>
                        </p:par>
                        <p:par>
                          <p:cTn id="82" fill="hold">
                            <p:stCondLst>
                              <p:cond delay="1500"/>
                            </p:stCondLst>
                            <p:childTnLst>
                              <p:par>
                                <p:cTn id="83" presetID="10" presetClass="entr" presetSubtype="0" fill="hold" grpId="0" nodeType="afterEffect">
                                  <p:stCondLst>
                                    <p:cond delay="0"/>
                                  </p:stCondLst>
                                  <p:childTnLst>
                                    <p:set>
                                      <p:cBhvr>
                                        <p:cTn id="84" dur="1" fill="hold">
                                          <p:stCondLst>
                                            <p:cond delay="0"/>
                                          </p:stCondLst>
                                        </p:cTn>
                                        <p:tgtEl>
                                          <p:spTgt spid="41"/>
                                        </p:tgtEl>
                                        <p:attrNameLst>
                                          <p:attrName>style.visibility</p:attrName>
                                        </p:attrNameLst>
                                      </p:cBhvr>
                                      <p:to>
                                        <p:strVal val="visible"/>
                                      </p:to>
                                    </p:set>
                                    <p:animEffect transition="in" filter="fade">
                                      <p:cBhvr>
                                        <p:cTn id="85" dur="200"/>
                                        <p:tgtEl>
                                          <p:spTgt spid="41"/>
                                        </p:tgtEl>
                                      </p:cBhvr>
                                    </p:animEffect>
                                  </p:childTnLst>
                                </p:cTn>
                              </p:par>
                            </p:childTnLst>
                          </p:cTn>
                        </p:par>
                        <p:par>
                          <p:cTn id="86" fill="hold">
                            <p:stCondLst>
                              <p:cond delay="2000"/>
                            </p:stCondLst>
                            <p:childTnLst>
                              <p:par>
                                <p:cTn id="87" presetID="22" presetClass="entr" presetSubtype="8" fill="hold" nodeType="afterEffect">
                                  <p:stCondLst>
                                    <p:cond delay="0"/>
                                  </p:stCondLst>
                                  <p:childTnLst>
                                    <p:set>
                                      <p:cBhvr>
                                        <p:cTn id="88" dur="1" fill="hold">
                                          <p:stCondLst>
                                            <p:cond delay="0"/>
                                          </p:stCondLst>
                                        </p:cTn>
                                        <p:tgtEl>
                                          <p:spTgt spid="9"/>
                                        </p:tgtEl>
                                        <p:attrNameLst>
                                          <p:attrName>style.visibility</p:attrName>
                                        </p:attrNameLst>
                                      </p:cBhvr>
                                      <p:to>
                                        <p:strVal val="visible"/>
                                      </p:to>
                                    </p:set>
                                    <p:animEffect transition="in" filter="wipe(left)">
                                      <p:cBhvr>
                                        <p:cTn id="89" dur="200"/>
                                        <p:tgtEl>
                                          <p:spTgt spid="9"/>
                                        </p:tgtEl>
                                      </p:cBhvr>
                                    </p:animEffect>
                                  </p:childTnLst>
                                </p:cTn>
                              </p:par>
                            </p:childTnLst>
                          </p:cTn>
                        </p:par>
                        <p:par>
                          <p:cTn id="90" fill="hold">
                            <p:stCondLst>
                              <p:cond delay="2500"/>
                            </p:stCondLst>
                            <p:childTnLst>
                              <p:par>
                                <p:cTn id="91" presetID="10" presetClass="entr" presetSubtype="0" fill="hold" grpId="0" nodeType="afterEffect">
                                  <p:stCondLst>
                                    <p:cond delay="0"/>
                                  </p:stCondLst>
                                  <p:childTnLst>
                                    <p:set>
                                      <p:cBhvr>
                                        <p:cTn id="92" dur="1" fill="hold">
                                          <p:stCondLst>
                                            <p:cond delay="0"/>
                                          </p:stCondLst>
                                        </p:cTn>
                                        <p:tgtEl>
                                          <p:spTgt spid="48"/>
                                        </p:tgtEl>
                                        <p:attrNameLst>
                                          <p:attrName>style.visibility</p:attrName>
                                        </p:attrNameLst>
                                      </p:cBhvr>
                                      <p:to>
                                        <p:strVal val="visible"/>
                                      </p:to>
                                    </p:set>
                                    <p:animEffect transition="in" filter="fade">
                                      <p:cBhvr>
                                        <p:cTn id="93" dur="200"/>
                                        <p:tgtEl>
                                          <p:spTgt spid="48"/>
                                        </p:tgtEl>
                                      </p:cBhvr>
                                    </p:animEffect>
                                  </p:childTnLst>
                                </p:cTn>
                              </p:par>
                            </p:childTnLst>
                          </p:cTn>
                        </p:par>
                        <p:par>
                          <p:cTn id="94" fill="hold">
                            <p:stCondLst>
                              <p:cond delay="3000"/>
                            </p:stCondLst>
                            <p:childTnLst>
                              <p:par>
                                <p:cTn id="95" presetID="22" presetClass="entr" presetSubtype="8" fill="hold" nodeType="afterEffect">
                                  <p:stCondLst>
                                    <p:cond delay="0"/>
                                  </p:stCondLst>
                                  <p:childTnLst>
                                    <p:set>
                                      <p:cBhvr>
                                        <p:cTn id="96" dur="1" fill="hold">
                                          <p:stCondLst>
                                            <p:cond delay="0"/>
                                          </p:stCondLst>
                                        </p:cTn>
                                        <p:tgtEl>
                                          <p:spTgt spid="10"/>
                                        </p:tgtEl>
                                        <p:attrNameLst>
                                          <p:attrName>style.visibility</p:attrName>
                                        </p:attrNameLst>
                                      </p:cBhvr>
                                      <p:to>
                                        <p:strVal val="visible"/>
                                      </p:to>
                                    </p:set>
                                    <p:animEffect transition="in" filter="wipe(left)">
                                      <p:cBhvr>
                                        <p:cTn id="97" dur="200"/>
                                        <p:tgtEl>
                                          <p:spTgt spid="10"/>
                                        </p:tgtEl>
                                      </p:cBhvr>
                                    </p:animEffect>
                                  </p:childTnLst>
                                </p:cTn>
                              </p:par>
                            </p:childTnLst>
                          </p:cTn>
                        </p:par>
                        <p:par>
                          <p:cTn id="98" fill="hold">
                            <p:stCondLst>
                              <p:cond delay="3500"/>
                            </p:stCondLst>
                            <p:childTnLst>
                              <p:par>
                                <p:cTn id="99" presetID="10" presetClass="entr" presetSubtype="0" fill="hold" grpId="0" nodeType="afterEffect">
                                  <p:stCondLst>
                                    <p:cond delay="0"/>
                                  </p:stCondLst>
                                  <p:childTnLst>
                                    <p:set>
                                      <p:cBhvr>
                                        <p:cTn id="100" dur="1" fill="hold">
                                          <p:stCondLst>
                                            <p:cond delay="0"/>
                                          </p:stCondLst>
                                        </p:cTn>
                                        <p:tgtEl>
                                          <p:spTgt spid="55"/>
                                        </p:tgtEl>
                                        <p:attrNameLst>
                                          <p:attrName>style.visibility</p:attrName>
                                        </p:attrNameLst>
                                      </p:cBhvr>
                                      <p:to>
                                        <p:strVal val="visible"/>
                                      </p:to>
                                    </p:set>
                                    <p:animEffect transition="in" filter="fade">
                                      <p:cBhvr>
                                        <p:cTn id="101" dur="200"/>
                                        <p:tgtEl>
                                          <p:spTgt spid="55"/>
                                        </p:tgtEl>
                                      </p:cBhvr>
                                    </p:animEffect>
                                  </p:childTnLst>
                                </p:cTn>
                              </p:par>
                            </p:childTnLst>
                          </p:cTn>
                        </p:par>
                        <p:par>
                          <p:cTn id="102" fill="hold">
                            <p:stCondLst>
                              <p:cond delay="4000"/>
                            </p:stCondLst>
                            <p:childTnLst>
                              <p:par>
                                <p:cTn id="103" presetID="22" presetClass="entr" presetSubtype="8" fill="hold" nodeType="afterEffect">
                                  <p:stCondLst>
                                    <p:cond delay="0"/>
                                  </p:stCondLst>
                                  <p:childTnLst>
                                    <p:set>
                                      <p:cBhvr>
                                        <p:cTn id="104" dur="1" fill="hold">
                                          <p:stCondLst>
                                            <p:cond delay="0"/>
                                          </p:stCondLst>
                                        </p:cTn>
                                        <p:tgtEl>
                                          <p:spTgt spid="11"/>
                                        </p:tgtEl>
                                        <p:attrNameLst>
                                          <p:attrName>style.visibility</p:attrName>
                                        </p:attrNameLst>
                                      </p:cBhvr>
                                      <p:to>
                                        <p:strVal val="visible"/>
                                      </p:to>
                                    </p:set>
                                    <p:animEffect transition="in" filter="wipe(left)">
                                      <p:cBhvr>
                                        <p:cTn id="105" dur="200"/>
                                        <p:tgtEl>
                                          <p:spTgt spid="11"/>
                                        </p:tgtEl>
                                      </p:cBhvr>
                                    </p:animEffect>
                                  </p:childTnLst>
                                </p:cTn>
                              </p:par>
                            </p:childTnLst>
                          </p:cTn>
                        </p:par>
                        <p:par>
                          <p:cTn id="106" fill="hold">
                            <p:stCondLst>
                              <p:cond delay="4500"/>
                            </p:stCondLst>
                            <p:childTnLst>
                              <p:par>
                                <p:cTn id="107" presetID="10" presetClass="entr" presetSubtype="0" fill="hold" grpId="0" nodeType="afterEffect">
                                  <p:stCondLst>
                                    <p:cond delay="0"/>
                                  </p:stCondLst>
                                  <p:childTnLst>
                                    <p:set>
                                      <p:cBhvr>
                                        <p:cTn id="108" dur="1" fill="hold">
                                          <p:stCondLst>
                                            <p:cond delay="0"/>
                                          </p:stCondLst>
                                        </p:cTn>
                                        <p:tgtEl>
                                          <p:spTgt spid="62"/>
                                        </p:tgtEl>
                                        <p:attrNameLst>
                                          <p:attrName>style.visibility</p:attrName>
                                        </p:attrNameLst>
                                      </p:cBhvr>
                                      <p:to>
                                        <p:strVal val="visible"/>
                                      </p:to>
                                    </p:set>
                                    <p:animEffect transition="in" filter="fade">
                                      <p:cBhvr>
                                        <p:cTn id="109" dur="200"/>
                                        <p:tgtEl>
                                          <p:spTgt spid="62"/>
                                        </p:tgtEl>
                                      </p:cBhvr>
                                    </p:animEffect>
                                  </p:childTnLst>
                                </p:cTn>
                              </p:par>
                            </p:childTnLst>
                          </p:cTn>
                        </p:par>
                        <p:par>
                          <p:cTn id="110" fill="hold">
                            <p:stCondLst>
                              <p:cond delay="5000"/>
                            </p:stCondLst>
                            <p:childTnLst>
                              <p:par>
                                <p:cTn id="111" presetID="22" presetClass="entr" presetSubtype="8" fill="hold" nodeType="afterEffect">
                                  <p:stCondLst>
                                    <p:cond delay="0"/>
                                  </p:stCondLst>
                                  <p:childTnLst>
                                    <p:set>
                                      <p:cBhvr>
                                        <p:cTn id="112" dur="1" fill="hold">
                                          <p:stCondLst>
                                            <p:cond delay="0"/>
                                          </p:stCondLst>
                                        </p:cTn>
                                        <p:tgtEl>
                                          <p:spTgt spid="14"/>
                                        </p:tgtEl>
                                        <p:attrNameLst>
                                          <p:attrName>style.visibility</p:attrName>
                                        </p:attrNameLst>
                                      </p:cBhvr>
                                      <p:to>
                                        <p:strVal val="visible"/>
                                      </p:to>
                                    </p:set>
                                    <p:animEffect transition="in" filter="wipe(left)">
                                      <p:cBhvr>
                                        <p:cTn id="113" dur="200"/>
                                        <p:tgtEl>
                                          <p:spTgt spid="14"/>
                                        </p:tgtEl>
                                      </p:cBhvr>
                                    </p:animEffect>
                                  </p:childTnLst>
                                </p:cTn>
                              </p:par>
                            </p:childTnLst>
                          </p:cTn>
                        </p:par>
                        <p:par>
                          <p:cTn id="114" fill="hold">
                            <p:stCondLst>
                              <p:cond delay="5500"/>
                            </p:stCondLst>
                            <p:childTnLst>
                              <p:par>
                                <p:cTn id="115" presetID="10" presetClass="entr" presetSubtype="0" fill="hold" grpId="0" nodeType="afterEffect">
                                  <p:stCondLst>
                                    <p:cond delay="0"/>
                                  </p:stCondLst>
                                  <p:childTnLst>
                                    <p:set>
                                      <p:cBhvr>
                                        <p:cTn id="116" dur="1" fill="hold">
                                          <p:stCondLst>
                                            <p:cond delay="0"/>
                                          </p:stCondLst>
                                        </p:cTn>
                                        <p:tgtEl>
                                          <p:spTgt spid="81"/>
                                        </p:tgtEl>
                                        <p:attrNameLst>
                                          <p:attrName>style.visibility</p:attrName>
                                        </p:attrNameLst>
                                      </p:cBhvr>
                                      <p:to>
                                        <p:strVal val="visible"/>
                                      </p:to>
                                    </p:set>
                                    <p:animEffect transition="in" filter="fade">
                                      <p:cBhvr>
                                        <p:cTn id="117" dur="200"/>
                                        <p:tgtEl>
                                          <p:spTgt spid="81"/>
                                        </p:tgtEl>
                                      </p:cBhvr>
                                    </p:animEffect>
                                  </p:childTnLst>
                                </p:cTn>
                              </p:par>
                            </p:childTnLst>
                          </p:cTn>
                        </p:par>
                        <p:par>
                          <p:cTn id="118" fill="hold">
                            <p:stCondLst>
                              <p:cond delay="6000"/>
                            </p:stCondLst>
                            <p:childTnLst>
                              <p:par>
                                <p:cTn id="119" presetID="22" presetClass="entr" presetSubtype="8" fill="hold" nodeType="afterEffect">
                                  <p:stCondLst>
                                    <p:cond delay="0"/>
                                  </p:stCondLst>
                                  <p:childTnLst>
                                    <p:set>
                                      <p:cBhvr>
                                        <p:cTn id="120" dur="1" fill="hold">
                                          <p:stCondLst>
                                            <p:cond delay="0"/>
                                          </p:stCondLst>
                                        </p:cTn>
                                        <p:tgtEl>
                                          <p:spTgt spid="15"/>
                                        </p:tgtEl>
                                        <p:attrNameLst>
                                          <p:attrName>style.visibility</p:attrName>
                                        </p:attrNameLst>
                                      </p:cBhvr>
                                      <p:to>
                                        <p:strVal val="visible"/>
                                      </p:to>
                                    </p:set>
                                    <p:animEffect transition="in" filter="wipe(left)">
                                      <p:cBhvr>
                                        <p:cTn id="121" dur="200"/>
                                        <p:tgtEl>
                                          <p:spTgt spid="15"/>
                                        </p:tgtEl>
                                      </p:cBhvr>
                                    </p:animEffect>
                                  </p:childTnLst>
                                </p:cTn>
                              </p:par>
                            </p:childTnLst>
                          </p:cTn>
                        </p:par>
                        <p:par>
                          <p:cTn id="122" fill="hold">
                            <p:stCondLst>
                              <p:cond delay="6500"/>
                            </p:stCondLst>
                            <p:childTnLst>
                              <p:par>
                                <p:cTn id="123" presetID="21" presetClass="entr" presetSubtype="1" fill="hold" grpId="0" nodeType="afterEffect">
                                  <p:stCondLst>
                                    <p:cond delay="0"/>
                                  </p:stCondLst>
                                  <p:childTnLst>
                                    <p:set>
                                      <p:cBhvr>
                                        <p:cTn id="124" dur="1" fill="hold">
                                          <p:stCondLst>
                                            <p:cond delay="0"/>
                                          </p:stCondLst>
                                        </p:cTn>
                                        <p:tgtEl>
                                          <p:spTgt spid="97"/>
                                        </p:tgtEl>
                                        <p:attrNameLst>
                                          <p:attrName>style.visibility</p:attrName>
                                        </p:attrNameLst>
                                      </p:cBhvr>
                                      <p:to>
                                        <p:strVal val="visible"/>
                                      </p:to>
                                    </p:set>
                                    <p:animEffect transition="in" filter="wheel(1)">
                                      <p:cBhvr>
                                        <p:cTn id="125" dur="2000"/>
                                        <p:tgtEl>
                                          <p:spTgt spid="97"/>
                                        </p:tgtEl>
                                      </p:cBhvr>
                                    </p:animEffect>
                                  </p:childTnLst>
                                </p:cTn>
                              </p:par>
                            </p:childTnLst>
                          </p:cTn>
                        </p:par>
                        <p:par>
                          <p:cTn id="126" fill="hold">
                            <p:stCondLst>
                              <p:cond delay="8500"/>
                            </p:stCondLst>
                            <p:childTnLst>
                              <p:par>
                                <p:cTn id="127" presetID="21" presetClass="entr" presetSubtype="1" fill="hold" grpId="0" nodeType="afterEffect">
                                  <p:stCondLst>
                                    <p:cond delay="0"/>
                                  </p:stCondLst>
                                  <p:childTnLst>
                                    <p:set>
                                      <p:cBhvr>
                                        <p:cTn id="128" dur="1" fill="hold">
                                          <p:stCondLst>
                                            <p:cond delay="0"/>
                                          </p:stCondLst>
                                        </p:cTn>
                                        <p:tgtEl>
                                          <p:spTgt spid="104"/>
                                        </p:tgtEl>
                                        <p:attrNameLst>
                                          <p:attrName>style.visibility</p:attrName>
                                        </p:attrNameLst>
                                      </p:cBhvr>
                                      <p:to>
                                        <p:strVal val="visible"/>
                                      </p:to>
                                    </p:set>
                                    <p:animEffect transition="in" filter="wheel(1)">
                                      <p:cBhvr>
                                        <p:cTn id="129" dur="2000"/>
                                        <p:tgtEl>
                                          <p:spTgt spid="104"/>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105"/>
                                        </p:tgtEl>
                                        <p:attrNameLst>
                                          <p:attrName>style.visibility</p:attrName>
                                        </p:attrNameLst>
                                      </p:cBhvr>
                                      <p:to>
                                        <p:strVal val="visible"/>
                                      </p:to>
                                    </p:set>
                                    <p:animEffect transition="in" filter="fade">
                                      <p:cBhvr>
                                        <p:cTn id="132"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41" grpId="0"/>
      <p:bldP spid="48" grpId="0"/>
      <p:bldP spid="55" grpId="0"/>
      <p:bldP spid="62" grpId="0"/>
      <p:bldP spid="81" grpId="0"/>
      <p:bldP spid="94" grpId="0" animBg="1"/>
      <p:bldP spid="95" grpId="0" animBg="1"/>
      <p:bldP spid="96" grpId="0" animBg="1"/>
      <p:bldP spid="103" grpId="0" animBg="1"/>
      <p:bldP spid="97" grpId="0" animBg="1"/>
      <p:bldP spid="104" grpId="0" animBg="1"/>
      <p:bldP spid="10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 name="图片 97"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0" y="0"/>
            <a:ext cx="12236414" cy="6858000"/>
          </a:xfrm>
          <a:prstGeom prst="rect">
            <a:avLst/>
          </a:prstGeom>
        </p:spPr>
      </p:pic>
      <p:grpSp>
        <p:nvGrpSpPr>
          <p:cNvPr id="13" name="千图PPT彼岸天：ID 8661124库_组合 12"/>
          <p:cNvGrpSpPr/>
          <p:nvPr>
            <p:custDataLst>
              <p:tags r:id="rId2"/>
            </p:custDataLst>
          </p:nvPr>
        </p:nvGrpSpPr>
        <p:grpSpPr>
          <a:xfrm>
            <a:off x="5066449" y="1727027"/>
            <a:ext cx="2211992" cy="4000808"/>
            <a:chOff x="5102815" y="2116771"/>
            <a:chExt cx="2211992" cy="4000808"/>
          </a:xfrm>
          <a:solidFill>
            <a:schemeClr val="accent3">
              <a:lumMod val="60000"/>
              <a:lumOff val="40000"/>
            </a:schemeClr>
          </a:solidFill>
        </p:grpSpPr>
        <p:sp>
          <p:nvSpPr>
            <p:cNvPr id="73" name="任意多边形: 形状 72"/>
            <p:cNvSpPr/>
            <p:nvPr/>
          </p:nvSpPr>
          <p:spPr bwMode="auto">
            <a:xfrm>
              <a:off x="6339511" y="4101783"/>
              <a:ext cx="239888" cy="2015796"/>
            </a:xfrm>
            <a:custGeom>
              <a:avLst/>
              <a:gdLst>
                <a:gd name="connsiteX0" fmla="*/ 118953 w 239888"/>
                <a:gd name="connsiteY0" fmla="*/ 0 h 2015796"/>
                <a:gd name="connsiteX1" fmla="*/ 142744 w 239888"/>
                <a:gd name="connsiteY1" fmla="*/ 2107 h 2015796"/>
                <a:gd name="connsiteX2" fmla="*/ 166534 w 239888"/>
                <a:gd name="connsiteY2" fmla="*/ 10536 h 2015796"/>
                <a:gd name="connsiteX3" fmla="*/ 188342 w 239888"/>
                <a:gd name="connsiteY3" fmla="*/ 23179 h 2015796"/>
                <a:gd name="connsiteX4" fmla="*/ 204202 w 239888"/>
                <a:gd name="connsiteY4" fmla="*/ 37929 h 2015796"/>
                <a:gd name="connsiteX5" fmla="*/ 220063 w 239888"/>
                <a:gd name="connsiteY5" fmla="*/ 56894 h 2015796"/>
                <a:gd name="connsiteX6" fmla="*/ 229976 w 239888"/>
                <a:gd name="connsiteY6" fmla="*/ 80073 h 2015796"/>
                <a:gd name="connsiteX7" fmla="*/ 235923 w 239888"/>
                <a:gd name="connsiteY7" fmla="*/ 103252 h 2015796"/>
                <a:gd name="connsiteX8" fmla="*/ 239888 w 239888"/>
                <a:gd name="connsiteY8" fmla="*/ 130645 h 2015796"/>
                <a:gd name="connsiteX9" fmla="*/ 239888 w 239888"/>
                <a:gd name="connsiteY9" fmla="*/ 2015796 h 2015796"/>
                <a:gd name="connsiteX10" fmla="*/ 0 w 239888"/>
                <a:gd name="connsiteY10" fmla="*/ 2015796 h 2015796"/>
                <a:gd name="connsiteX11" fmla="*/ 0 w 239888"/>
                <a:gd name="connsiteY11" fmla="*/ 130645 h 2015796"/>
                <a:gd name="connsiteX12" fmla="*/ 1983 w 239888"/>
                <a:gd name="connsiteY12" fmla="*/ 103252 h 2015796"/>
                <a:gd name="connsiteX13" fmla="*/ 9913 w 239888"/>
                <a:gd name="connsiteY13" fmla="*/ 80073 h 2015796"/>
                <a:gd name="connsiteX14" fmla="*/ 19826 w 239888"/>
                <a:gd name="connsiteY14" fmla="*/ 56894 h 2015796"/>
                <a:gd name="connsiteX15" fmla="*/ 35686 w 239888"/>
                <a:gd name="connsiteY15" fmla="*/ 37929 h 2015796"/>
                <a:gd name="connsiteX16" fmla="*/ 51546 w 239888"/>
                <a:gd name="connsiteY16" fmla="*/ 23179 h 2015796"/>
                <a:gd name="connsiteX17" fmla="*/ 73354 w 239888"/>
                <a:gd name="connsiteY17" fmla="*/ 10536 h 2015796"/>
                <a:gd name="connsiteX18" fmla="*/ 97145 w 239888"/>
                <a:gd name="connsiteY18" fmla="*/ 2107 h 2015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39888" h="2015796">
                  <a:moveTo>
                    <a:pt x="118953" y="0"/>
                  </a:moveTo>
                  <a:lnTo>
                    <a:pt x="142744" y="2107"/>
                  </a:lnTo>
                  <a:lnTo>
                    <a:pt x="166534" y="10536"/>
                  </a:lnTo>
                  <a:lnTo>
                    <a:pt x="188342" y="23179"/>
                  </a:lnTo>
                  <a:lnTo>
                    <a:pt x="204202" y="37929"/>
                  </a:lnTo>
                  <a:lnTo>
                    <a:pt x="220063" y="56894"/>
                  </a:lnTo>
                  <a:lnTo>
                    <a:pt x="229976" y="80073"/>
                  </a:lnTo>
                  <a:lnTo>
                    <a:pt x="235923" y="103252"/>
                  </a:lnTo>
                  <a:lnTo>
                    <a:pt x="239888" y="130645"/>
                  </a:lnTo>
                  <a:lnTo>
                    <a:pt x="239888" y="2015796"/>
                  </a:lnTo>
                  <a:lnTo>
                    <a:pt x="0" y="2015796"/>
                  </a:lnTo>
                  <a:lnTo>
                    <a:pt x="0" y="130645"/>
                  </a:lnTo>
                  <a:lnTo>
                    <a:pt x="1983" y="103252"/>
                  </a:lnTo>
                  <a:lnTo>
                    <a:pt x="9913" y="80073"/>
                  </a:lnTo>
                  <a:lnTo>
                    <a:pt x="19826" y="56894"/>
                  </a:lnTo>
                  <a:lnTo>
                    <a:pt x="35686" y="37929"/>
                  </a:lnTo>
                  <a:lnTo>
                    <a:pt x="51546" y="23179"/>
                  </a:lnTo>
                  <a:lnTo>
                    <a:pt x="73354" y="10536"/>
                  </a:lnTo>
                  <a:lnTo>
                    <a:pt x="97145" y="2107"/>
                  </a:lnTo>
                  <a:close/>
                </a:path>
              </a:pathLst>
            </a:custGeom>
            <a:grpFill/>
            <a:ln>
              <a:noFill/>
            </a:ln>
          </p:spPr>
          <p:txBody>
            <a:bodyPr anchor="ctr"/>
            <a:lstStyle/>
            <a:p>
              <a:pPr algn="ctr"/>
              <a:endParaRPr>
                <a:cs typeface="+mn-ea"/>
                <a:sym typeface="+mn-lt"/>
              </a:endParaRPr>
            </a:p>
          </p:txBody>
        </p:sp>
        <p:sp>
          <p:nvSpPr>
            <p:cNvPr id="74" name="任意多边形: 形状 73"/>
            <p:cNvSpPr/>
            <p:nvPr/>
          </p:nvSpPr>
          <p:spPr bwMode="auto">
            <a:xfrm>
              <a:off x="5682290" y="3026019"/>
              <a:ext cx="663763" cy="1584602"/>
            </a:xfrm>
            <a:custGeom>
              <a:avLst/>
              <a:gdLst>
                <a:gd name="T0" fmla="*/ 282 w 315"/>
                <a:gd name="T1" fmla="*/ 752 h 752"/>
                <a:gd name="T2" fmla="*/ 282 w 315"/>
                <a:gd name="T3" fmla="*/ 752 h 752"/>
                <a:gd name="T4" fmla="*/ 276 w 315"/>
                <a:gd name="T5" fmla="*/ 752 h 752"/>
                <a:gd name="T6" fmla="*/ 270 w 315"/>
                <a:gd name="T7" fmla="*/ 750 h 752"/>
                <a:gd name="T8" fmla="*/ 264 w 315"/>
                <a:gd name="T9" fmla="*/ 747 h 752"/>
                <a:gd name="T10" fmla="*/ 260 w 315"/>
                <a:gd name="T11" fmla="*/ 743 h 752"/>
                <a:gd name="T12" fmla="*/ 12 w 315"/>
                <a:gd name="T13" fmla="*/ 533 h 752"/>
                <a:gd name="T14" fmla="*/ 12 w 315"/>
                <a:gd name="T15" fmla="*/ 533 h 752"/>
                <a:gd name="T16" fmla="*/ 7 w 315"/>
                <a:gd name="T17" fmla="*/ 528 h 752"/>
                <a:gd name="T18" fmla="*/ 4 w 315"/>
                <a:gd name="T19" fmla="*/ 523 h 752"/>
                <a:gd name="T20" fmla="*/ 1 w 315"/>
                <a:gd name="T21" fmla="*/ 515 h 752"/>
                <a:gd name="T22" fmla="*/ 0 w 315"/>
                <a:gd name="T23" fmla="*/ 508 h 752"/>
                <a:gd name="T24" fmla="*/ 0 w 315"/>
                <a:gd name="T25" fmla="*/ 34 h 752"/>
                <a:gd name="T26" fmla="*/ 0 w 315"/>
                <a:gd name="T27" fmla="*/ 34 h 752"/>
                <a:gd name="T28" fmla="*/ 1 w 315"/>
                <a:gd name="T29" fmla="*/ 27 h 752"/>
                <a:gd name="T30" fmla="*/ 2 w 315"/>
                <a:gd name="T31" fmla="*/ 21 h 752"/>
                <a:gd name="T32" fmla="*/ 6 w 315"/>
                <a:gd name="T33" fmla="*/ 15 h 752"/>
                <a:gd name="T34" fmla="*/ 9 w 315"/>
                <a:gd name="T35" fmla="*/ 9 h 752"/>
                <a:gd name="T36" fmla="*/ 15 w 315"/>
                <a:gd name="T37" fmla="*/ 6 h 752"/>
                <a:gd name="T38" fmla="*/ 20 w 315"/>
                <a:gd name="T39" fmla="*/ 2 h 752"/>
                <a:gd name="T40" fmla="*/ 27 w 315"/>
                <a:gd name="T41" fmla="*/ 1 h 752"/>
                <a:gd name="T42" fmla="*/ 33 w 315"/>
                <a:gd name="T43" fmla="*/ 0 h 752"/>
                <a:gd name="T44" fmla="*/ 33 w 315"/>
                <a:gd name="T45" fmla="*/ 0 h 752"/>
                <a:gd name="T46" fmla="*/ 40 w 315"/>
                <a:gd name="T47" fmla="*/ 1 h 752"/>
                <a:gd name="T48" fmla="*/ 47 w 315"/>
                <a:gd name="T49" fmla="*/ 2 h 752"/>
                <a:gd name="T50" fmla="*/ 52 w 315"/>
                <a:gd name="T51" fmla="*/ 6 h 752"/>
                <a:gd name="T52" fmla="*/ 58 w 315"/>
                <a:gd name="T53" fmla="*/ 9 h 752"/>
                <a:gd name="T54" fmla="*/ 61 w 315"/>
                <a:gd name="T55" fmla="*/ 15 h 752"/>
                <a:gd name="T56" fmla="*/ 65 w 315"/>
                <a:gd name="T57" fmla="*/ 21 h 752"/>
                <a:gd name="T58" fmla="*/ 66 w 315"/>
                <a:gd name="T59" fmla="*/ 27 h 752"/>
                <a:gd name="T60" fmla="*/ 67 w 315"/>
                <a:gd name="T61" fmla="*/ 34 h 752"/>
                <a:gd name="T62" fmla="*/ 67 w 315"/>
                <a:gd name="T63" fmla="*/ 492 h 752"/>
                <a:gd name="T64" fmla="*/ 303 w 315"/>
                <a:gd name="T65" fmla="*/ 693 h 752"/>
                <a:gd name="T66" fmla="*/ 303 w 315"/>
                <a:gd name="T67" fmla="*/ 693 h 752"/>
                <a:gd name="T68" fmla="*/ 308 w 315"/>
                <a:gd name="T69" fmla="*/ 697 h 752"/>
                <a:gd name="T70" fmla="*/ 311 w 315"/>
                <a:gd name="T71" fmla="*/ 703 h 752"/>
                <a:gd name="T72" fmla="*/ 314 w 315"/>
                <a:gd name="T73" fmla="*/ 709 h 752"/>
                <a:gd name="T74" fmla="*/ 315 w 315"/>
                <a:gd name="T75" fmla="*/ 715 h 752"/>
                <a:gd name="T76" fmla="*/ 315 w 315"/>
                <a:gd name="T77" fmla="*/ 722 h 752"/>
                <a:gd name="T78" fmla="*/ 314 w 315"/>
                <a:gd name="T79" fmla="*/ 728 h 752"/>
                <a:gd name="T80" fmla="*/ 311 w 315"/>
                <a:gd name="T81" fmla="*/ 734 h 752"/>
                <a:gd name="T82" fmla="*/ 307 w 315"/>
                <a:gd name="T83" fmla="*/ 740 h 752"/>
                <a:gd name="T84" fmla="*/ 307 w 315"/>
                <a:gd name="T85" fmla="*/ 740 h 752"/>
                <a:gd name="T86" fmla="*/ 302 w 315"/>
                <a:gd name="T87" fmla="*/ 746 h 752"/>
                <a:gd name="T88" fmla="*/ 295 w 315"/>
                <a:gd name="T89" fmla="*/ 749 h 752"/>
                <a:gd name="T90" fmla="*/ 289 w 315"/>
                <a:gd name="T91" fmla="*/ 752 h 752"/>
                <a:gd name="T92" fmla="*/ 282 w 315"/>
                <a:gd name="T93" fmla="*/ 752 h 752"/>
                <a:gd name="T94" fmla="*/ 282 w 315"/>
                <a:gd name="T95" fmla="*/ 752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15" h="752">
                  <a:moveTo>
                    <a:pt x="282" y="752"/>
                  </a:moveTo>
                  <a:lnTo>
                    <a:pt x="282" y="752"/>
                  </a:lnTo>
                  <a:lnTo>
                    <a:pt x="276" y="752"/>
                  </a:lnTo>
                  <a:lnTo>
                    <a:pt x="270" y="750"/>
                  </a:lnTo>
                  <a:lnTo>
                    <a:pt x="264" y="747"/>
                  </a:lnTo>
                  <a:lnTo>
                    <a:pt x="260" y="743"/>
                  </a:lnTo>
                  <a:lnTo>
                    <a:pt x="12" y="533"/>
                  </a:lnTo>
                  <a:lnTo>
                    <a:pt x="12" y="533"/>
                  </a:lnTo>
                  <a:lnTo>
                    <a:pt x="7" y="528"/>
                  </a:lnTo>
                  <a:lnTo>
                    <a:pt x="4" y="523"/>
                  </a:lnTo>
                  <a:lnTo>
                    <a:pt x="1" y="515"/>
                  </a:lnTo>
                  <a:lnTo>
                    <a:pt x="0" y="508"/>
                  </a:lnTo>
                  <a:lnTo>
                    <a:pt x="0" y="34"/>
                  </a:lnTo>
                  <a:lnTo>
                    <a:pt x="0" y="34"/>
                  </a:lnTo>
                  <a:lnTo>
                    <a:pt x="1" y="27"/>
                  </a:lnTo>
                  <a:lnTo>
                    <a:pt x="2" y="21"/>
                  </a:lnTo>
                  <a:lnTo>
                    <a:pt x="6" y="15"/>
                  </a:lnTo>
                  <a:lnTo>
                    <a:pt x="9" y="9"/>
                  </a:lnTo>
                  <a:lnTo>
                    <a:pt x="15" y="6"/>
                  </a:lnTo>
                  <a:lnTo>
                    <a:pt x="20" y="2"/>
                  </a:lnTo>
                  <a:lnTo>
                    <a:pt x="27" y="1"/>
                  </a:lnTo>
                  <a:lnTo>
                    <a:pt x="33" y="0"/>
                  </a:lnTo>
                  <a:lnTo>
                    <a:pt x="33" y="0"/>
                  </a:lnTo>
                  <a:lnTo>
                    <a:pt x="40" y="1"/>
                  </a:lnTo>
                  <a:lnTo>
                    <a:pt x="47" y="2"/>
                  </a:lnTo>
                  <a:lnTo>
                    <a:pt x="52" y="6"/>
                  </a:lnTo>
                  <a:lnTo>
                    <a:pt x="58" y="9"/>
                  </a:lnTo>
                  <a:lnTo>
                    <a:pt x="61" y="15"/>
                  </a:lnTo>
                  <a:lnTo>
                    <a:pt x="65" y="21"/>
                  </a:lnTo>
                  <a:lnTo>
                    <a:pt x="66" y="27"/>
                  </a:lnTo>
                  <a:lnTo>
                    <a:pt x="67" y="34"/>
                  </a:lnTo>
                  <a:lnTo>
                    <a:pt x="67" y="492"/>
                  </a:lnTo>
                  <a:lnTo>
                    <a:pt x="303" y="693"/>
                  </a:lnTo>
                  <a:lnTo>
                    <a:pt x="303" y="693"/>
                  </a:lnTo>
                  <a:lnTo>
                    <a:pt x="308" y="697"/>
                  </a:lnTo>
                  <a:lnTo>
                    <a:pt x="311" y="703"/>
                  </a:lnTo>
                  <a:lnTo>
                    <a:pt x="314" y="709"/>
                  </a:lnTo>
                  <a:lnTo>
                    <a:pt x="315" y="715"/>
                  </a:lnTo>
                  <a:lnTo>
                    <a:pt x="315" y="722"/>
                  </a:lnTo>
                  <a:lnTo>
                    <a:pt x="314" y="728"/>
                  </a:lnTo>
                  <a:lnTo>
                    <a:pt x="311" y="734"/>
                  </a:lnTo>
                  <a:lnTo>
                    <a:pt x="307" y="740"/>
                  </a:lnTo>
                  <a:lnTo>
                    <a:pt x="307" y="740"/>
                  </a:lnTo>
                  <a:lnTo>
                    <a:pt x="302" y="746"/>
                  </a:lnTo>
                  <a:lnTo>
                    <a:pt x="295" y="749"/>
                  </a:lnTo>
                  <a:lnTo>
                    <a:pt x="289" y="752"/>
                  </a:lnTo>
                  <a:lnTo>
                    <a:pt x="282" y="752"/>
                  </a:lnTo>
                  <a:lnTo>
                    <a:pt x="282" y="752"/>
                  </a:lnTo>
                  <a:close/>
                </a:path>
              </a:pathLst>
            </a:custGeom>
            <a:grpFill/>
            <a:ln>
              <a:noFill/>
            </a:ln>
          </p:spPr>
          <p:txBody>
            <a:bodyPr anchor="ctr"/>
            <a:lstStyle/>
            <a:p>
              <a:pPr algn="ctr"/>
              <a:endParaRPr>
                <a:cs typeface="+mn-ea"/>
                <a:sym typeface="+mn-lt"/>
              </a:endParaRPr>
            </a:p>
          </p:txBody>
        </p:sp>
        <p:sp>
          <p:nvSpPr>
            <p:cNvPr id="75" name="任意多边形: 形状 74"/>
            <p:cNvSpPr/>
            <p:nvPr/>
          </p:nvSpPr>
          <p:spPr bwMode="auto">
            <a:xfrm>
              <a:off x="6470377" y="2874275"/>
              <a:ext cx="457259" cy="855546"/>
            </a:xfrm>
            <a:custGeom>
              <a:avLst/>
              <a:gdLst>
                <a:gd name="T0" fmla="*/ 34 w 217"/>
                <a:gd name="T1" fmla="*/ 533 h 533"/>
                <a:gd name="T2" fmla="*/ 34 w 217"/>
                <a:gd name="T3" fmla="*/ 533 h 533"/>
                <a:gd name="T4" fmla="*/ 27 w 217"/>
                <a:gd name="T5" fmla="*/ 533 h 533"/>
                <a:gd name="T6" fmla="*/ 20 w 217"/>
                <a:gd name="T7" fmla="*/ 531 h 533"/>
                <a:gd name="T8" fmla="*/ 13 w 217"/>
                <a:gd name="T9" fmla="*/ 526 h 533"/>
                <a:gd name="T10" fmla="*/ 8 w 217"/>
                <a:gd name="T11" fmla="*/ 521 h 533"/>
                <a:gd name="T12" fmla="*/ 8 w 217"/>
                <a:gd name="T13" fmla="*/ 521 h 533"/>
                <a:gd name="T14" fmla="*/ 4 w 217"/>
                <a:gd name="T15" fmla="*/ 515 h 533"/>
                <a:gd name="T16" fmla="*/ 1 w 217"/>
                <a:gd name="T17" fmla="*/ 510 h 533"/>
                <a:gd name="T18" fmla="*/ 0 w 217"/>
                <a:gd name="T19" fmla="*/ 504 h 533"/>
                <a:gd name="T20" fmla="*/ 0 w 217"/>
                <a:gd name="T21" fmla="*/ 497 h 533"/>
                <a:gd name="T22" fmla="*/ 3 w 217"/>
                <a:gd name="T23" fmla="*/ 491 h 533"/>
                <a:gd name="T24" fmla="*/ 5 w 217"/>
                <a:gd name="T25" fmla="*/ 485 h 533"/>
                <a:gd name="T26" fmla="*/ 8 w 217"/>
                <a:gd name="T27" fmla="*/ 479 h 533"/>
                <a:gd name="T28" fmla="*/ 13 w 217"/>
                <a:gd name="T29" fmla="*/ 474 h 533"/>
                <a:gd name="T30" fmla="*/ 150 w 217"/>
                <a:gd name="T31" fmla="*/ 363 h 533"/>
                <a:gd name="T32" fmla="*/ 150 w 217"/>
                <a:gd name="T33" fmla="*/ 34 h 533"/>
                <a:gd name="T34" fmla="*/ 150 w 217"/>
                <a:gd name="T35" fmla="*/ 34 h 533"/>
                <a:gd name="T36" fmla="*/ 151 w 217"/>
                <a:gd name="T37" fmla="*/ 27 h 533"/>
                <a:gd name="T38" fmla="*/ 152 w 217"/>
                <a:gd name="T39" fmla="*/ 21 h 533"/>
                <a:gd name="T40" fmla="*/ 156 w 217"/>
                <a:gd name="T41" fmla="*/ 15 h 533"/>
                <a:gd name="T42" fmla="*/ 160 w 217"/>
                <a:gd name="T43" fmla="*/ 10 h 533"/>
                <a:gd name="T44" fmla="*/ 165 w 217"/>
                <a:gd name="T45" fmla="*/ 6 h 533"/>
                <a:gd name="T46" fmla="*/ 170 w 217"/>
                <a:gd name="T47" fmla="*/ 3 h 533"/>
                <a:gd name="T48" fmla="*/ 177 w 217"/>
                <a:gd name="T49" fmla="*/ 1 h 533"/>
                <a:gd name="T50" fmla="*/ 183 w 217"/>
                <a:gd name="T51" fmla="*/ 0 h 533"/>
                <a:gd name="T52" fmla="*/ 183 w 217"/>
                <a:gd name="T53" fmla="*/ 0 h 533"/>
                <a:gd name="T54" fmla="*/ 190 w 217"/>
                <a:gd name="T55" fmla="*/ 1 h 533"/>
                <a:gd name="T56" fmla="*/ 197 w 217"/>
                <a:gd name="T57" fmla="*/ 3 h 533"/>
                <a:gd name="T58" fmla="*/ 202 w 217"/>
                <a:gd name="T59" fmla="*/ 6 h 533"/>
                <a:gd name="T60" fmla="*/ 208 w 217"/>
                <a:gd name="T61" fmla="*/ 10 h 533"/>
                <a:gd name="T62" fmla="*/ 211 w 217"/>
                <a:gd name="T63" fmla="*/ 15 h 533"/>
                <a:gd name="T64" fmla="*/ 215 w 217"/>
                <a:gd name="T65" fmla="*/ 21 h 533"/>
                <a:gd name="T66" fmla="*/ 216 w 217"/>
                <a:gd name="T67" fmla="*/ 27 h 533"/>
                <a:gd name="T68" fmla="*/ 217 w 217"/>
                <a:gd name="T69" fmla="*/ 34 h 533"/>
                <a:gd name="T70" fmla="*/ 217 w 217"/>
                <a:gd name="T71" fmla="*/ 379 h 533"/>
                <a:gd name="T72" fmla="*/ 217 w 217"/>
                <a:gd name="T73" fmla="*/ 379 h 533"/>
                <a:gd name="T74" fmla="*/ 216 w 217"/>
                <a:gd name="T75" fmla="*/ 387 h 533"/>
                <a:gd name="T76" fmla="*/ 214 w 217"/>
                <a:gd name="T77" fmla="*/ 393 h 533"/>
                <a:gd name="T78" fmla="*/ 210 w 217"/>
                <a:gd name="T79" fmla="*/ 400 h 533"/>
                <a:gd name="T80" fmla="*/ 204 w 217"/>
                <a:gd name="T81" fmla="*/ 404 h 533"/>
                <a:gd name="T82" fmla="*/ 56 w 217"/>
                <a:gd name="T83" fmla="*/ 526 h 533"/>
                <a:gd name="T84" fmla="*/ 56 w 217"/>
                <a:gd name="T85" fmla="*/ 526 h 533"/>
                <a:gd name="T86" fmla="*/ 50 w 217"/>
                <a:gd name="T87" fmla="*/ 530 h 533"/>
                <a:gd name="T88" fmla="*/ 45 w 217"/>
                <a:gd name="T89" fmla="*/ 532 h 533"/>
                <a:gd name="T90" fmla="*/ 39 w 217"/>
                <a:gd name="T91" fmla="*/ 533 h 533"/>
                <a:gd name="T92" fmla="*/ 34 w 217"/>
                <a:gd name="T93" fmla="*/ 533 h 533"/>
                <a:gd name="T94" fmla="*/ 34 w 217"/>
                <a:gd name="T95" fmla="*/ 53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7" h="533">
                  <a:moveTo>
                    <a:pt x="34" y="533"/>
                  </a:moveTo>
                  <a:lnTo>
                    <a:pt x="34" y="533"/>
                  </a:lnTo>
                  <a:lnTo>
                    <a:pt x="27" y="533"/>
                  </a:lnTo>
                  <a:lnTo>
                    <a:pt x="20" y="531"/>
                  </a:lnTo>
                  <a:lnTo>
                    <a:pt x="13" y="526"/>
                  </a:lnTo>
                  <a:lnTo>
                    <a:pt x="8" y="521"/>
                  </a:lnTo>
                  <a:lnTo>
                    <a:pt x="8" y="521"/>
                  </a:lnTo>
                  <a:lnTo>
                    <a:pt x="4" y="515"/>
                  </a:lnTo>
                  <a:lnTo>
                    <a:pt x="1" y="510"/>
                  </a:lnTo>
                  <a:lnTo>
                    <a:pt x="0" y="504"/>
                  </a:lnTo>
                  <a:lnTo>
                    <a:pt x="0" y="497"/>
                  </a:lnTo>
                  <a:lnTo>
                    <a:pt x="3" y="491"/>
                  </a:lnTo>
                  <a:lnTo>
                    <a:pt x="5" y="485"/>
                  </a:lnTo>
                  <a:lnTo>
                    <a:pt x="8" y="479"/>
                  </a:lnTo>
                  <a:lnTo>
                    <a:pt x="13" y="474"/>
                  </a:lnTo>
                  <a:lnTo>
                    <a:pt x="150" y="363"/>
                  </a:lnTo>
                  <a:lnTo>
                    <a:pt x="150" y="34"/>
                  </a:lnTo>
                  <a:lnTo>
                    <a:pt x="150" y="34"/>
                  </a:lnTo>
                  <a:lnTo>
                    <a:pt x="151" y="27"/>
                  </a:lnTo>
                  <a:lnTo>
                    <a:pt x="152" y="21"/>
                  </a:lnTo>
                  <a:lnTo>
                    <a:pt x="156" y="15"/>
                  </a:lnTo>
                  <a:lnTo>
                    <a:pt x="160" y="10"/>
                  </a:lnTo>
                  <a:lnTo>
                    <a:pt x="165" y="6"/>
                  </a:lnTo>
                  <a:lnTo>
                    <a:pt x="170" y="3"/>
                  </a:lnTo>
                  <a:lnTo>
                    <a:pt x="177" y="1"/>
                  </a:lnTo>
                  <a:lnTo>
                    <a:pt x="183" y="0"/>
                  </a:lnTo>
                  <a:lnTo>
                    <a:pt x="183" y="0"/>
                  </a:lnTo>
                  <a:lnTo>
                    <a:pt x="190" y="1"/>
                  </a:lnTo>
                  <a:lnTo>
                    <a:pt x="197" y="3"/>
                  </a:lnTo>
                  <a:lnTo>
                    <a:pt x="202" y="6"/>
                  </a:lnTo>
                  <a:lnTo>
                    <a:pt x="208" y="10"/>
                  </a:lnTo>
                  <a:lnTo>
                    <a:pt x="211" y="15"/>
                  </a:lnTo>
                  <a:lnTo>
                    <a:pt x="215" y="21"/>
                  </a:lnTo>
                  <a:lnTo>
                    <a:pt x="216" y="27"/>
                  </a:lnTo>
                  <a:lnTo>
                    <a:pt x="217" y="34"/>
                  </a:lnTo>
                  <a:lnTo>
                    <a:pt x="217" y="379"/>
                  </a:lnTo>
                  <a:lnTo>
                    <a:pt x="217" y="379"/>
                  </a:lnTo>
                  <a:lnTo>
                    <a:pt x="216" y="387"/>
                  </a:lnTo>
                  <a:lnTo>
                    <a:pt x="214" y="393"/>
                  </a:lnTo>
                  <a:lnTo>
                    <a:pt x="210" y="400"/>
                  </a:lnTo>
                  <a:lnTo>
                    <a:pt x="204" y="404"/>
                  </a:lnTo>
                  <a:lnTo>
                    <a:pt x="56" y="526"/>
                  </a:lnTo>
                  <a:lnTo>
                    <a:pt x="56" y="526"/>
                  </a:lnTo>
                  <a:lnTo>
                    <a:pt x="50" y="530"/>
                  </a:lnTo>
                  <a:lnTo>
                    <a:pt x="45" y="532"/>
                  </a:lnTo>
                  <a:lnTo>
                    <a:pt x="39" y="533"/>
                  </a:lnTo>
                  <a:lnTo>
                    <a:pt x="34" y="533"/>
                  </a:lnTo>
                  <a:lnTo>
                    <a:pt x="34" y="533"/>
                  </a:lnTo>
                  <a:close/>
                </a:path>
              </a:pathLst>
            </a:custGeom>
            <a:grpFill/>
            <a:ln>
              <a:noFill/>
            </a:ln>
          </p:spPr>
          <p:txBody>
            <a:bodyPr anchor="ctr"/>
            <a:lstStyle/>
            <a:p>
              <a:pPr algn="ctr"/>
              <a:endParaRPr>
                <a:cs typeface="+mn-ea"/>
                <a:sym typeface="+mn-lt"/>
              </a:endParaRPr>
            </a:p>
          </p:txBody>
        </p:sp>
        <p:sp>
          <p:nvSpPr>
            <p:cNvPr id="76" name="任意多边形: 形状 75"/>
            <p:cNvSpPr/>
            <p:nvPr/>
          </p:nvSpPr>
          <p:spPr bwMode="auto">
            <a:xfrm>
              <a:off x="5102815" y="3807784"/>
              <a:ext cx="410901" cy="722764"/>
            </a:xfrm>
            <a:custGeom>
              <a:avLst/>
              <a:gdLst>
                <a:gd name="T0" fmla="*/ 173 w 195"/>
                <a:gd name="T1" fmla="*/ 343 h 343"/>
                <a:gd name="T2" fmla="*/ 173 w 195"/>
                <a:gd name="T3" fmla="*/ 343 h 343"/>
                <a:gd name="T4" fmla="*/ 165 w 195"/>
                <a:gd name="T5" fmla="*/ 342 h 343"/>
                <a:gd name="T6" fmla="*/ 158 w 195"/>
                <a:gd name="T7" fmla="*/ 338 h 343"/>
                <a:gd name="T8" fmla="*/ 8 w 195"/>
                <a:gd name="T9" fmla="*/ 217 h 343"/>
                <a:gd name="T10" fmla="*/ 8 w 195"/>
                <a:gd name="T11" fmla="*/ 217 h 343"/>
                <a:gd name="T12" fmla="*/ 5 w 195"/>
                <a:gd name="T13" fmla="*/ 213 h 343"/>
                <a:gd name="T14" fmla="*/ 3 w 195"/>
                <a:gd name="T15" fmla="*/ 210 h 343"/>
                <a:gd name="T16" fmla="*/ 1 w 195"/>
                <a:gd name="T17" fmla="*/ 205 h 343"/>
                <a:gd name="T18" fmla="*/ 0 w 195"/>
                <a:gd name="T19" fmla="*/ 199 h 343"/>
                <a:gd name="T20" fmla="*/ 0 w 195"/>
                <a:gd name="T21" fmla="*/ 22 h 343"/>
                <a:gd name="T22" fmla="*/ 0 w 195"/>
                <a:gd name="T23" fmla="*/ 22 h 343"/>
                <a:gd name="T24" fmla="*/ 0 w 195"/>
                <a:gd name="T25" fmla="*/ 17 h 343"/>
                <a:gd name="T26" fmla="*/ 3 w 195"/>
                <a:gd name="T27" fmla="*/ 13 h 343"/>
                <a:gd name="T28" fmla="*/ 4 w 195"/>
                <a:gd name="T29" fmla="*/ 9 h 343"/>
                <a:gd name="T30" fmla="*/ 7 w 195"/>
                <a:gd name="T31" fmla="*/ 6 h 343"/>
                <a:gd name="T32" fmla="*/ 10 w 195"/>
                <a:gd name="T33" fmla="*/ 3 h 343"/>
                <a:gd name="T34" fmla="*/ 14 w 195"/>
                <a:gd name="T35" fmla="*/ 1 h 343"/>
                <a:gd name="T36" fmla="*/ 18 w 195"/>
                <a:gd name="T37" fmla="*/ 0 h 343"/>
                <a:gd name="T38" fmla="*/ 23 w 195"/>
                <a:gd name="T39" fmla="*/ 0 h 343"/>
                <a:gd name="T40" fmla="*/ 23 w 195"/>
                <a:gd name="T41" fmla="*/ 0 h 343"/>
                <a:gd name="T42" fmla="*/ 27 w 195"/>
                <a:gd name="T43" fmla="*/ 0 h 343"/>
                <a:gd name="T44" fmla="*/ 31 w 195"/>
                <a:gd name="T45" fmla="*/ 1 h 343"/>
                <a:gd name="T46" fmla="*/ 36 w 195"/>
                <a:gd name="T47" fmla="*/ 3 h 343"/>
                <a:gd name="T48" fmla="*/ 38 w 195"/>
                <a:gd name="T49" fmla="*/ 6 h 343"/>
                <a:gd name="T50" fmla="*/ 42 w 195"/>
                <a:gd name="T51" fmla="*/ 9 h 343"/>
                <a:gd name="T52" fmla="*/ 43 w 195"/>
                <a:gd name="T53" fmla="*/ 13 h 343"/>
                <a:gd name="T54" fmla="*/ 45 w 195"/>
                <a:gd name="T55" fmla="*/ 17 h 343"/>
                <a:gd name="T56" fmla="*/ 45 w 195"/>
                <a:gd name="T57" fmla="*/ 22 h 343"/>
                <a:gd name="T58" fmla="*/ 45 w 195"/>
                <a:gd name="T59" fmla="*/ 189 h 343"/>
                <a:gd name="T60" fmla="*/ 187 w 195"/>
                <a:gd name="T61" fmla="*/ 304 h 343"/>
                <a:gd name="T62" fmla="*/ 187 w 195"/>
                <a:gd name="T63" fmla="*/ 304 h 343"/>
                <a:gd name="T64" fmla="*/ 189 w 195"/>
                <a:gd name="T65" fmla="*/ 307 h 343"/>
                <a:gd name="T66" fmla="*/ 193 w 195"/>
                <a:gd name="T67" fmla="*/ 310 h 343"/>
                <a:gd name="T68" fmla="*/ 194 w 195"/>
                <a:gd name="T69" fmla="*/ 315 h 343"/>
                <a:gd name="T70" fmla="*/ 195 w 195"/>
                <a:gd name="T71" fmla="*/ 318 h 343"/>
                <a:gd name="T72" fmla="*/ 195 w 195"/>
                <a:gd name="T73" fmla="*/ 323 h 343"/>
                <a:gd name="T74" fmla="*/ 194 w 195"/>
                <a:gd name="T75" fmla="*/ 327 h 343"/>
                <a:gd name="T76" fmla="*/ 193 w 195"/>
                <a:gd name="T77" fmla="*/ 331 h 343"/>
                <a:gd name="T78" fmla="*/ 190 w 195"/>
                <a:gd name="T79" fmla="*/ 335 h 343"/>
                <a:gd name="T80" fmla="*/ 190 w 195"/>
                <a:gd name="T81" fmla="*/ 335 h 343"/>
                <a:gd name="T82" fmla="*/ 185 w 195"/>
                <a:gd name="T83" fmla="*/ 338 h 343"/>
                <a:gd name="T84" fmla="*/ 182 w 195"/>
                <a:gd name="T85" fmla="*/ 341 h 343"/>
                <a:gd name="T86" fmla="*/ 177 w 195"/>
                <a:gd name="T87" fmla="*/ 343 h 343"/>
                <a:gd name="T88" fmla="*/ 173 w 195"/>
                <a:gd name="T89" fmla="*/ 343 h 343"/>
                <a:gd name="T90" fmla="*/ 173 w 195"/>
                <a:gd name="T91" fmla="*/ 343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5" h="343">
                  <a:moveTo>
                    <a:pt x="173" y="343"/>
                  </a:moveTo>
                  <a:lnTo>
                    <a:pt x="173" y="343"/>
                  </a:lnTo>
                  <a:lnTo>
                    <a:pt x="165" y="342"/>
                  </a:lnTo>
                  <a:lnTo>
                    <a:pt x="158" y="338"/>
                  </a:lnTo>
                  <a:lnTo>
                    <a:pt x="8" y="217"/>
                  </a:lnTo>
                  <a:lnTo>
                    <a:pt x="8" y="217"/>
                  </a:lnTo>
                  <a:lnTo>
                    <a:pt x="5" y="213"/>
                  </a:lnTo>
                  <a:lnTo>
                    <a:pt x="3" y="210"/>
                  </a:lnTo>
                  <a:lnTo>
                    <a:pt x="1" y="205"/>
                  </a:lnTo>
                  <a:lnTo>
                    <a:pt x="0" y="199"/>
                  </a:lnTo>
                  <a:lnTo>
                    <a:pt x="0" y="22"/>
                  </a:lnTo>
                  <a:lnTo>
                    <a:pt x="0" y="22"/>
                  </a:lnTo>
                  <a:lnTo>
                    <a:pt x="0" y="17"/>
                  </a:lnTo>
                  <a:lnTo>
                    <a:pt x="3" y="13"/>
                  </a:lnTo>
                  <a:lnTo>
                    <a:pt x="4" y="9"/>
                  </a:lnTo>
                  <a:lnTo>
                    <a:pt x="7" y="6"/>
                  </a:lnTo>
                  <a:lnTo>
                    <a:pt x="10" y="3"/>
                  </a:lnTo>
                  <a:lnTo>
                    <a:pt x="14" y="1"/>
                  </a:lnTo>
                  <a:lnTo>
                    <a:pt x="18" y="0"/>
                  </a:lnTo>
                  <a:lnTo>
                    <a:pt x="23" y="0"/>
                  </a:lnTo>
                  <a:lnTo>
                    <a:pt x="23" y="0"/>
                  </a:lnTo>
                  <a:lnTo>
                    <a:pt x="27" y="0"/>
                  </a:lnTo>
                  <a:lnTo>
                    <a:pt x="31" y="1"/>
                  </a:lnTo>
                  <a:lnTo>
                    <a:pt x="36" y="3"/>
                  </a:lnTo>
                  <a:lnTo>
                    <a:pt x="38" y="6"/>
                  </a:lnTo>
                  <a:lnTo>
                    <a:pt x="42" y="9"/>
                  </a:lnTo>
                  <a:lnTo>
                    <a:pt x="43" y="13"/>
                  </a:lnTo>
                  <a:lnTo>
                    <a:pt x="45" y="17"/>
                  </a:lnTo>
                  <a:lnTo>
                    <a:pt x="45" y="22"/>
                  </a:lnTo>
                  <a:lnTo>
                    <a:pt x="45" y="189"/>
                  </a:lnTo>
                  <a:lnTo>
                    <a:pt x="187" y="304"/>
                  </a:lnTo>
                  <a:lnTo>
                    <a:pt x="187" y="304"/>
                  </a:lnTo>
                  <a:lnTo>
                    <a:pt x="189" y="307"/>
                  </a:lnTo>
                  <a:lnTo>
                    <a:pt x="193" y="310"/>
                  </a:lnTo>
                  <a:lnTo>
                    <a:pt x="194" y="315"/>
                  </a:lnTo>
                  <a:lnTo>
                    <a:pt x="195" y="318"/>
                  </a:lnTo>
                  <a:lnTo>
                    <a:pt x="195" y="323"/>
                  </a:lnTo>
                  <a:lnTo>
                    <a:pt x="194" y="327"/>
                  </a:lnTo>
                  <a:lnTo>
                    <a:pt x="193" y="331"/>
                  </a:lnTo>
                  <a:lnTo>
                    <a:pt x="190" y="335"/>
                  </a:lnTo>
                  <a:lnTo>
                    <a:pt x="190" y="335"/>
                  </a:lnTo>
                  <a:lnTo>
                    <a:pt x="185" y="338"/>
                  </a:lnTo>
                  <a:lnTo>
                    <a:pt x="182" y="341"/>
                  </a:lnTo>
                  <a:lnTo>
                    <a:pt x="177" y="343"/>
                  </a:lnTo>
                  <a:lnTo>
                    <a:pt x="173" y="343"/>
                  </a:lnTo>
                  <a:lnTo>
                    <a:pt x="173" y="343"/>
                  </a:lnTo>
                  <a:close/>
                </a:path>
              </a:pathLst>
            </a:custGeom>
            <a:grpFill/>
            <a:ln>
              <a:noFill/>
            </a:ln>
          </p:spPr>
          <p:txBody>
            <a:bodyPr anchor="ctr"/>
            <a:lstStyle/>
            <a:p>
              <a:pPr algn="ctr"/>
              <a:endParaRPr>
                <a:cs typeface="+mn-ea"/>
                <a:sym typeface="+mn-lt"/>
              </a:endParaRPr>
            </a:p>
          </p:txBody>
        </p:sp>
        <p:sp>
          <p:nvSpPr>
            <p:cNvPr id="77" name="任意多边形: 形状 76"/>
            <p:cNvSpPr/>
            <p:nvPr/>
          </p:nvSpPr>
          <p:spPr bwMode="auto">
            <a:xfrm>
              <a:off x="6579399" y="3792777"/>
              <a:ext cx="735408" cy="939804"/>
            </a:xfrm>
            <a:custGeom>
              <a:avLst/>
              <a:gdLst>
                <a:gd name="T0" fmla="*/ 22 w 349"/>
                <a:gd name="T1" fmla="*/ 446 h 446"/>
                <a:gd name="T2" fmla="*/ 22 w 349"/>
                <a:gd name="T3" fmla="*/ 446 h 446"/>
                <a:gd name="T4" fmla="*/ 18 w 349"/>
                <a:gd name="T5" fmla="*/ 445 h 446"/>
                <a:gd name="T6" fmla="*/ 13 w 349"/>
                <a:gd name="T7" fmla="*/ 443 h 446"/>
                <a:gd name="T8" fmla="*/ 8 w 349"/>
                <a:gd name="T9" fmla="*/ 441 h 446"/>
                <a:gd name="T10" fmla="*/ 5 w 349"/>
                <a:gd name="T11" fmla="*/ 438 h 446"/>
                <a:gd name="T12" fmla="*/ 5 w 349"/>
                <a:gd name="T13" fmla="*/ 438 h 446"/>
                <a:gd name="T14" fmla="*/ 2 w 349"/>
                <a:gd name="T15" fmla="*/ 433 h 446"/>
                <a:gd name="T16" fmla="*/ 1 w 349"/>
                <a:gd name="T17" fmla="*/ 429 h 446"/>
                <a:gd name="T18" fmla="*/ 0 w 349"/>
                <a:gd name="T19" fmla="*/ 425 h 446"/>
                <a:gd name="T20" fmla="*/ 0 w 349"/>
                <a:gd name="T21" fmla="*/ 421 h 446"/>
                <a:gd name="T22" fmla="*/ 1 w 349"/>
                <a:gd name="T23" fmla="*/ 416 h 446"/>
                <a:gd name="T24" fmla="*/ 2 w 349"/>
                <a:gd name="T25" fmla="*/ 413 h 446"/>
                <a:gd name="T26" fmla="*/ 5 w 349"/>
                <a:gd name="T27" fmla="*/ 409 h 446"/>
                <a:gd name="T28" fmla="*/ 8 w 349"/>
                <a:gd name="T29" fmla="*/ 406 h 446"/>
                <a:gd name="T30" fmla="*/ 204 w 349"/>
                <a:gd name="T31" fmla="*/ 246 h 446"/>
                <a:gd name="T32" fmla="*/ 204 w 349"/>
                <a:gd name="T33" fmla="*/ 100 h 446"/>
                <a:gd name="T34" fmla="*/ 204 w 349"/>
                <a:gd name="T35" fmla="*/ 100 h 446"/>
                <a:gd name="T36" fmla="*/ 204 w 349"/>
                <a:gd name="T37" fmla="*/ 95 h 446"/>
                <a:gd name="T38" fmla="*/ 207 w 349"/>
                <a:gd name="T39" fmla="*/ 91 h 446"/>
                <a:gd name="T40" fmla="*/ 209 w 349"/>
                <a:gd name="T41" fmla="*/ 86 h 446"/>
                <a:gd name="T42" fmla="*/ 212 w 349"/>
                <a:gd name="T43" fmla="*/ 82 h 446"/>
                <a:gd name="T44" fmla="*/ 314 w 349"/>
                <a:gd name="T45" fmla="*/ 4 h 446"/>
                <a:gd name="T46" fmla="*/ 314 w 349"/>
                <a:gd name="T47" fmla="*/ 4 h 446"/>
                <a:gd name="T48" fmla="*/ 317 w 349"/>
                <a:gd name="T49" fmla="*/ 2 h 446"/>
                <a:gd name="T50" fmla="*/ 322 w 349"/>
                <a:gd name="T51" fmla="*/ 0 h 446"/>
                <a:gd name="T52" fmla="*/ 326 w 349"/>
                <a:gd name="T53" fmla="*/ 0 h 446"/>
                <a:gd name="T54" fmla="*/ 330 w 349"/>
                <a:gd name="T55" fmla="*/ 0 h 446"/>
                <a:gd name="T56" fmla="*/ 334 w 349"/>
                <a:gd name="T57" fmla="*/ 1 h 446"/>
                <a:gd name="T58" fmla="*/ 339 w 349"/>
                <a:gd name="T59" fmla="*/ 2 h 446"/>
                <a:gd name="T60" fmla="*/ 342 w 349"/>
                <a:gd name="T61" fmla="*/ 4 h 446"/>
                <a:gd name="T62" fmla="*/ 345 w 349"/>
                <a:gd name="T63" fmla="*/ 8 h 446"/>
                <a:gd name="T64" fmla="*/ 345 w 349"/>
                <a:gd name="T65" fmla="*/ 8 h 446"/>
                <a:gd name="T66" fmla="*/ 348 w 349"/>
                <a:gd name="T67" fmla="*/ 12 h 446"/>
                <a:gd name="T68" fmla="*/ 349 w 349"/>
                <a:gd name="T69" fmla="*/ 16 h 446"/>
                <a:gd name="T70" fmla="*/ 349 w 349"/>
                <a:gd name="T71" fmla="*/ 21 h 446"/>
                <a:gd name="T72" fmla="*/ 349 w 349"/>
                <a:gd name="T73" fmla="*/ 25 h 446"/>
                <a:gd name="T74" fmla="*/ 348 w 349"/>
                <a:gd name="T75" fmla="*/ 29 h 446"/>
                <a:gd name="T76" fmla="*/ 347 w 349"/>
                <a:gd name="T77" fmla="*/ 33 h 446"/>
                <a:gd name="T78" fmla="*/ 345 w 349"/>
                <a:gd name="T79" fmla="*/ 36 h 446"/>
                <a:gd name="T80" fmla="*/ 341 w 349"/>
                <a:gd name="T81" fmla="*/ 40 h 446"/>
                <a:gd name="T82" fmla="*/ 249 w 349"/>
                <a:gd name="T83" fmla="*/ 111 h 446"/>
                <a:gd name="T84" fmla="*/ 249 w 349"/>
                <a:gd name="T85" fmla="*/ 257 h 446"/>
                <a:gd name="T86" fmla="*/ 249 w 349"/>
                <a:gd name="T87" fmla="*/ 257 h 446"/>
                <a:gd name="T88" fmla="*/ 248 w 349"/>
                <a:gd name="T89" fmla="*/ 262 h 446"/>
                <a:gd name="T90" fmla="*/ 247 w 349"/>
                <a:gd name="T91" fmla="*/ 266 h 446"/>
                <a:gd name="T92" fmla="*/ 244 w 349"/>
                <a:gd name="T93" fmla="*/ 270 h 446"/>
                <a:gd name="T94" fmla="*/ 241 w 349"/>
                <a:gd name="T95" fmla="*/ 274 h 446"/>
                <a:gd name="T96" fmla="*/ 37 w 349"/>
                <a:gd name="T97" fmla="*/ 440 h 446"/>
                <a:gd name="T98" fmla="*/ 37 w 349"/>
                <a:gd name="T99" fmla="*/ 440 h 446"/>
                <a:gd name="T100" fmla="*/ 30 w 349"/>
                <a:gd name="T101" fmla="*/ 443 h 446"/>
                <a:gd name="T102" fmla="*/ 22 w 349"/>
                <a:gd name="T103" fmla="*/ 446 h 446"/>
                <a:gd name="T104" fmla="*/ 22 w 349"/>
                <a:gd name="T105" fmla="*/ 446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49" h="446">
                  <a:moveTo>
                    <a:pt x="22" y="446"/>
                  </a:moveTo>
                  <a:lnTo>
                    <a:pt x="22" y="446"/>
                  </a:lnTo>
                  <a:lnTo>
                    <a:pt x="18" y="445"/>
                  </a:lnTo>
                  <a:lnTo>
                    <a:pt x="13" y="443"/>
                  </a:lnTo>
                  <a:lnTo>
                    <a:pt x="8" y="441"/>
                  </a:lnTo>
                  <a:lnTo>
                    <a:pt x="5" y="438"/>
                  </a:lnTo>
                  <a:lnTo>
                    <a:pt x="5" y="438"/>
                  </a:lnTo>
                  <a:lnTo>
                    <a:pt x="2" y="433"/>
                  </a:lnTo>
                  <a:lnTo>
                    <a:pt x="1" y="429"/>
                  </a:lnTo>
                  <a:lnTo>
                    <a:pt x="0" y="425"/>
                  </a:lnTo>
                  <a:lnTo>
                    <a:pt x="0" y="421"/>
                  </a:lnTo>
                  <a:lnTo>
                    <a:pt x="1" y="416"/>
                  </a:lnTo>
                  <a:lnTo>
                    <a:pt x="2" y="413"/>
                  </a:lnTo>
                  <a:lnTo>
                    <a:pt x="5" y="409"/>
                  </a:lnTo>
                  <a:lnTo>
                    <a:pt x="8" y="406"/>
                  </a:lnTo>
                  <a:lnTo>
                    <a:pt x="204" y="246"/>
                  </a:lnTo>
                  <a:lnTo>
                    <a:pt x="204" y="100"/>
                  </a:lnTo>
                  <a:lnTo>
                    <a:pt x="204" y="100"/>
                  </a:lnTo>
                  <a:lnTo>
                    <a:pt x="204" y="95"/>
                  </a:lnTo>
                  <a:lnTo>
                    <a:pt x="207" y="91"/>
                  </a:lnTo>
                  <a:lnTo>
                    <a:pt x="209" y="86"/>
                  </a:lnTo>
                  <a:lnTo>
                    <a:pt x="212" y="82"/>
                  </a:lnTo>
                  <a:lnTo>
                    <a:pt x="314" y="4"/>
                  </a:lnTo>
                  <a:lnTo>
                    <a:pt x="314" y="4"/>
                  </a:lnTo>
                  <a:lnTo>
                    <a:pt x="317" y="2"/>
                  </a:lnTo>
                  <a:lnTo>
                    <a:pt x="322" y="0"/>
                  </a:lnTo>
                  <a:lnTo>
                    <a:pt x="326" y="0"/>
                  </a:lnTo>
                  <a:lnTo>
                    <a:pt x="330" y="0"/>
                  </a:lnTo>
                  <a:lnTo>
                    <a:pt x="334" y="1"/>
                  </a:lnTo>
                  <a:lnTo>
                    <a:pt x="339" y="2"/>
                  </a:lnTo>
                  <a:lnTo>
                    <a:pt x="342" y="4"/>
                  </a:lnTo>
                  <a:lnTo>
                    <a:pt x="345" y="8"/>
                  </a:lnTo>
                  <a:lnTo>
                    <a:pt x="345" y="8"/>
                  </a:lnTo>
                  <a:lnTo>
                    <a:pt x="348" y="12"/>
                  </a:lnTo>
                  <a:lnTo>
                    <a:pt x="349" y="16"/>
                  </a:lnTo>
                  <a:lnTo>
                    <a:pt x="349" y="21"/>
                  </a:lnTo>
                  <a:lnTo>
                    <a:pt x="349" y="25"/>
                  </a:lnTo>
                  <a:lnTo>
                    <a:pt x="348" y="29"/>
                  </a:lnTo>
                  <a:lnTo>
                    <a:pt x="347" y="33"/>
                  </a:lnTo>
                  <a:lnTo>
                    <a:pt x="345" y="36"/>
                  </a:lnTo>
                  <a:lnTo>
                    <a:pt x="341" y="40"/>
                  </a:lnTo>
                  <a:lnTo>
                    <a:pt x="249" y="111"/>
                  </a:lnTo>
                  <a:lnTo>
                    <a:pt x="249" y="257"/>
                  </a:lnTo>
                  <a:lnTo>
                    <a:pt x="249" y="257"/>
                  </a:lnTo>
                  <a:lnTo>
                    <a:pt x="248" y="262"/>
                  </a:lnTo>
                  <a:lnTo>
                    <a:pt x="247" y="266"/>
                  </a:lnTo>
                  <a:lnTo>
                    <a:pt x="244" y="270"/>
                  </a:lnTo>
                  <a:lnTo>
                    <a:pt x="241" y="274"/>
                  </a:lnTo>
                  <a:lnTo>
                    <a:pt x="37" y="440"/>
                  </a:lnTo>
                  <a:lnTo>
                    <a:pt x="37" y="440"/>
                  </a:lnTo>
                  <a:lnTo>
                    <a:pt x="30" y="443"/>
                  </a:lnTo>
                  <a:lnTo>
                    <a:pt x="22" y="446"/>
                  </a:lnTo>
                  <a:lnTo>
                    <a:pt x="22" y="446"/>
                  </a:lnTo>
                  <a:close/>
                </a:path>
              </a:pathLst>
            </a:custGeom>
            <a:grpFill/>
            <a:ln>
              <a:noFill/>
            </a:ln>
          </p:spPr>
          <p:txBody>
            <a:bodyPr anchor="ctr"/>
            <a:lstStyle/>
            <a:p>
              <a:pPr algn="ctr"/>
              <a:endParaRPr>
                <a:cs typeface="+mn-ea"/>
                <a:sym typeface="+mn-lt"/>
              </a:endParaRPr>
            </a:p>
          </p:txBody>
        </p:sp>
        <p:sp>
          <p:nvSpPr>
            <p:cNvPr id="78" name="任意多边形: 形状 77"/>
            <p:cNvSpPr/>
            <p:nvPr/>
          </p:nvSpPr>
          <p:spPr bwMode="auto">
            <a:xfrm>
              <a:off x="5250288" y="2821623"/>
              <a:ext cx="573154" cy="1089414"/>
            </a:xfrm>
            <a:custGeom>
              <a:avLst/>
              <a:gdLst>
                <a:gd name="T0" fmla="*/ 249 w 272"/>
                <a:gd name="T1" fmla="*/ 517 h 517"/>
                <a:gd name="T2" fmla="*/ 249 w 272"/>
                <a:gd name="T3" fmla="*/ 517 h 517"/>
                <a:gd name="T4" fmla="*/ 242 w 272"/>
                <a:gd name="T5" fmla="*/ 516 h 517"/>
                <a:gd name="T6" fmla="*/ 236 w 272"/>
                <a:gd name="T7" fmla="*/ 514 h 517"/>
                <a:gd name="T8" fmla="*/ 111 w 272"/>
                <a:gd name="T9" fmla="*/ 428 h 517"/>
                <a:gd name="T10" fmla="*/ 111 w 272"/>
                <a:gd name="T11" fmla="*/ 428 h 517"/>
                <a:gd name="T12" fmla="*/ 108 w 272"/>
                <a:gd name="T13" fmla="*/ 424 h 517"/>
                <a:gd name="T14" fmla="*/ 104 w 272"/>
                <a:gd name="T15" fmla="*/ 419 h 517"/>
                <a:gd name="T16" fmla="*/ 103 w 272"/>
                <a:gd name="T17" fmla="*/ 415 h 517"/>
                <a:gd name="T18" fmla="*/ 102 w 272"/>
                <a:gd name="T19" fmla="*/ 409 h 517"/>
                <a:gd name="T20" fmla="*/ 102 w 272"/>
                <a:gd name="T21" fmla="*/ 112 h 517"/>
                <a:gd name="T22" fmla="*/ 10 w 272"/>
                <a:gd name="T23" fmla="*/ 40 h 517"/>
                <a:gd name="T24" fmla="*/ 10 w 272"/>
                <a:gd name="T25" fmla="*/ 40 h 517"/>
                <a:gd name="T26" fmla="*/ 6 w 272"/>
                <a:gd name="T27" fmla="*/ 37 h 517"/>
                <a:gd name="T28" fmla="*/ 4 w 272"/>
                <a:gd name="T29" fmla="*/ 33 h 517"/>
                <a:gd name="T30" fmla="*/ 2 w 272"/>
                <a:gd name="T31" fmla="*/ 30 h 517"/>
                <a:gd name="T32" fmla="*/ 0 w 272"/>
                <a:gd name="T33" fmla="*/ 25 h 517"/>
                <a:gd name="T34" fmla="*/ 0 w 272"/>
                <a:gd name="T35" fmla="*/ 22 h 517"/>
                <a:gd name="T36" fmla="*/ 2 w 272"/>
                <a:gd name="T37" fmla="*/ 17 h 517"/>
                <a:gd name="T38" fmla="*/ 3 w 272"/>
                <a:gd name="T39" fmla="*/ 13 h 517"/>
                <a:gd name="T40" fmla="*/ 5 w 272"/>
                <a:gd name="T41" fmla="*/ 9 h 517"/>
                <a:gd name="T42" fmla="*/ 5 w 272"/>
                <a:gd name="T43" fmla="*/ 9 h 517"/>
                <a:gd name="T44" fmla="*/ 9 w 272"/>
                <a:gd name="T45" fmla="*/ 6 h 517"/>
                <a:gd name="T46" fmla="*/ 12 w 272"/>
                <a:gd name="T47" fmla="*/ 3 h 517"/>
                <a:gd name="T48" fmla="*/ 16 w 272"/>
                <a:gd name="T49" fmla="*/ 2 h 517"/>
                <a:gd name="T50" fmla="*/ 20 w 272"/>
                <a:gd name="T51" fmla="*/ 0 h 517"/>
                <a:gd name="T52" fmla="*/ 25 w 272"/>
                <a:gd name="T53" fmla="*/ 0 h 517"/>
                <a:gd name="T54" fmla="*/ 29 w 272"/>
                <a:gd name="T55" fmla="*/ 2 h 517"/>
                <a:gd name="T56" fmla="*/ 33 w 272"/>
                <a:gd name="T57" fmla="*/ 3 h 517"/>
                <a:gd name="T58" fmla="*/ 37 w 272"/>
                <a:gd name="T59" fmla="*/ 5 h 517"/>
                <a:gd name="T60" fmla="*/ 138 w 272"/>
                <a:gd name="T61" fmla="*/ 83 h 517"/>
                <a:gd name="T62" fmla="*/ 138 w 272"/>
                <a:gd name="T63" fmla="*/ 83 h 517"/>
                <a:gd name="T64" fmla="*/ 142 w 272"/>
                <a:gd name="T65" fmla="*/ 87 h 517"/>
                <a:gd name="T66" fmla="*/ 144 w 272"/>
                <a:gd name="T67" fmla="*/ 91 h 517"/>
                <a:gd name="T68" fmla="*/ 146 w 272"/>
                <a:gd name="T69" fmla="*/ 96 h 517"/>
                <a:gd name="T70" fmla="*/ 147 w 272"/>
                <a:gd name="T71" fmla="*/ 101 h 517"/>
                <a:gd name="T72" fmla="*/ 147 w 272"/>
                <a:gd name="T73" fmla="*/ 397 h 517"/>
                <a:gd name="T74" fmla="*/ 261 w 272"/>
                <a:gd name="T75" fmla="*/ 477 h 517"/>
                <a:gd name="T76" fmla="*/ 261 w 272"/>
                <a:gd name="T77" fmla="*/ 477 h 517"/>
                <a:gd name="T78" fmla="*/ 265 w 272"/>
                <a:gd name="T79" fmla="*/ 480 h 517"/>
                <a:gd name="T80" fmla="*/ 268 w 272"/>
                <a:gd name="T81" fmla="*/ 483 h 517"/>
                <a:gd name="T82" fmla="*/ 269 w 272"/>
                <a:gd name="T83" fmla="*/ 487 h 517"/>
                <a:gd name="T84" fmla="*/ 271 w 272"/>
                <a:gd name="T85" fmla="*/ 491 h 517"/>
                <a:gd name="T86" fmla="*/ 272 w 272"/>
                <a:gd name="T87" fmla="*/ 495 h 517"/>
                <a:gd name="T88" fmla="*/ 271 w 272"/>
                <a:gd name="T89" fmla="*/ 500 h 517"/>
                <a:gd name="T90" fmla="*/ 269 w 272"/>
                <a:gd name="T91" fmla="*/ 504 h 517"/>
                <a:gd name="T92" fmla="*/ 267 w 272"/>
                <a:gd name="T93" fmla="*/ 508 h 517"/>
                <a:gd name="T94" fmla="*/ 267 w 272"/>
                <a:gd name="T95" fmla="*/ 508 h 517"/>
                <a:gd name="T96" fmla="*/ 264 w 272"/>
                <a:gd name="T97" fmla="*/ 513 h 517"/>
                <a:gd name="T98" fmla="*/ 259 w 272"/>
                <a:gd name="T99" fmla="*/ 515 h 517"/>
                <a:gd name="T100" fmla="*/ 254 w 272"/>
                <a:gd name="T101" fmla="*/ 517 h 517"/>
                <a:gd name="T102" fmla="*/ 249 w 272"/>
                <a:gd name="T103" fmla="*/ 517 h 517"/>
                <a:gd name="T104" fmla="*/ 249 w 272"/>
                <a:gd name="T105" fmla="*/ 517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72" h="517">
                  <a:moveTo>
                    <a:pt x="249" y="517"/>
                  </a:moveTo>
                  <a:lnTo>
                    <a:pt x="249" y="517"/>
                  </a:lnTo>
                  <a:lnTo>
                    <a:pt x="242" y="516"/>
                  </a:lnTo>
                  <a:lnTo>
                    <a:pt x="236" y="514"/>
                  </a:lnTo>
                  <a:lnTo>
                    <a:pt x="111" y="428"/>
                  </a:lnTo>
                  <a:lnTo>
                    <a:pt x="111" y="428"/>
                  </a:lnTo>
                  <a:lnTo>
                    <a:pt x="108" y="424"/>
                  </a:lnTo>
                  <a:lnTo>
                    <a:pt x="104" y="419"/>
                  </a:lnTo>
                  <a:lnTo>
                    <a:pt x="103" y="415"/>
                  </a:lnTo>
                  <a:lnTo>
                    <a:pt x="102" y="409"/>
                  </a:lnTo>
                  <a:lnTo>
                    <a:pt x="102" y="112"/>
                  </a:lnTo>
                  <a:lnTo>
                    <a:pt x="10" y="40"/>
                  </a:lnTo>
                  <a:lnTo>
                    <a:pt x="10" y="40"/>
                  </a:lnTo>
                  <a:lnTo>
                    <a:pt x="6" y="37"/>
                  </a:lnTo>
                  <a:lnTo>
                    <a:pt x="4" y="33"/>
                  </a:lnTo>
                  <a:lnTo>
                    <a:pt x="2" y="30"/>
                  </a:lnTo>
                  <a:lnTo>
                    <a:pt x="0" y="25"/>
                  </a:lnTo>
                  <a:lnTo>
                    <a:pt x="0" y="22"/>
                  </a:lnTo>
                  <a:lnTo>
                    <a:pt x="2" y="17"/>
                  </a:lnTo>
                  <a:lnTo>
                    <a:pt x="3" y="13"/>
                  </a:lnTo>
                  <a:lnTo>
                    <a:pt x="5" y="9"/>
                  </a:lnTo>
                  <a:lnTo>
                    <a:pt x="5" y="9"/>
                  </a:lnTo>
                  <a:lnTo>
                    <a:pt x="9" y="6"/>
                  </a:lnTo>
                  <a:lnTo>
                    <a:pt x="12" y="3"/>
                  </a:lnTo>
                  <a:lnTo>
                    <a:pt x="16" y="2"/>
                  </a:lnTo>
                  <a:lnTo>
                    <a:pt x="20" y="0"/>
                  </a:lnTo>
                  <a:lnTo>
                    <a:pt x="25" y="0"/>
                  </a:lnTo>
                  <a:lnTo>
                    <a:pt x="29" y="2"/>
                  </a:lnTo>
                  <a:lnTo>
                    <a:pt x="33" y="3"/>
                  </a:lnTo>
                  <a:lnTo>
                    <a:pt x="37" y="5"/>
                  </a:lnTo>
                  <a:lnTo>
                    <a:pt x="138" y="83"/>
                  </a:lnTo>
                  <a:lnTo>
                    <a:pt x="138" y="83"/>
                  </a:lnTo>
                  <a:lnTo>
                    <a:pt x="142" y="87"/>
                  </a:lnTo>
                  <a:lnTo>
                    <a:pt x="144" y="91"/>
                  </a:lnTo>
                  <a:lnTo>
                    <a:pt x="146" y="96"/>
                  </a:lnTo>
                  <a:lnTo>
                    <a:pt x="147" y="101"/>
                  </a:lnTo>
                  <a:lnTo>
                    <a:pt x="147" y="397"/>
                  </a:lnTo>
                  <a:lnTo>
                    <a:pt x="261" y="477"/>
                  </a:lnTo>
                  <a:lnTo>
                    <a:pt x="261" y="477"/>
                  </a:lnTo>
                  <a:lnTo>
                    <a:pt x="265" y="480"/>
                  </a:lnTo>
                  <a:lnTo>
                    <a:pt x="268" y="483"/>
                  </a:lnTo>
                  <a:lnTo>
                    <a:pt x="269" y="487"/>
                  </a:lnTo>
                  <a:lnTo>
                    <a:pt x="271" y="491"/>
                  </a:lnTo>
                  <a:lnTo>
                    <a:pt x="272" y="495"/>
                  </a:lnTo>
                  <a:lnTo>
                    <a:pt x="271" y="500"/>
                  </a:lnTo>
                  <a:lnTo>
                    <a:pt x="269" y="504"/>
                  </a:lnTo>
                  <a:lnTo>
                    <a:pt x="267" y="508"/>
                  </a:lnTo>
                  <a:lnTo>
                    <a:pt x="267" y="508"/>
                  </a:lnTo>
                  <a:lnTo>
                    <a:pt x="264" y="513"/>
                  </a:lnTo>
                  <a:lnTo>
                    <a:pt x="259" y="515"/>
                  </a:lnTo>
                  <a:lnTo>
                    <a:pt x="254" y="517"/>
                  </a:lnTo>
                  <a:lnTo>
                    <a:pt x="249" y="517"/>
                  </a:lnTo>
                  <a:lnTo>
                    <a:pt x="249" y="517"/>
                  </a:lnTo>
                  <a:close/>
                </a:path>
              </a:pathLst>
            </a:custGeom>
            <a:grpFill/>
            <a:ln>
              <a:noFill/>
            </a:ln>
          </p:spPr>
          <p:txBody>
            <a:bodyPr anchor="ctr"/>
            <a:lstStyle/>
            <a:p>
              <a:pPr algn="ctr"/>
              <a:endParaRPr>
                <a:cs typeface="+mn-ea"/>
                <a:sym typeface="+mn-lt"/>
              </a:endParaRPr>
            </a:p>
          </p:txBody>
        </p:sp>
        <p:sp>
          <p:nvSpPr>
            <p:cNvPr id="79" name="任意多边形: 形状 78"/>
            <p:cNvSpPr/>
            <p:nvPr/>
          </p:nvSpPr>
          <p:spPr bwMode="auto">
            <a:xfrm>
              <a:off x="6237028" y="4461011"/>
              <a:ext cx="126431" cy="1652222"/>
            </a:xfrm>
            <a:custGeom>
              <a:avLst/>
              <a:gdLst>
                <a:gd name="connsiteX0" fmla="*/ 0 w 126431"/>
                <a:gd name="connsiteY0" fmla="*/ 0 h 1652222"/>
                <a:gd name="connsiteX1" fmla="*/ 25286 w 126431"/>
                <a:gd name="connsiteY1" fmla="*/ 2107 h 1652222"/>
                <a:gd name="connsiteX2" fmla="*/ 50573 w 126431"/>
                <a:gd name="connsiteY2" fmla="*/ 10536 h 1652222"/>
                <a:gd name="connsiteX3" fmla="*/ 71644 w 126431"/>
                <a:gd name="connsiteY3" fmla="*/ 23179 h 1652222"/>
                <a:gd name="connsiteX4" fmla="*/ 88502 w 126431"/>
                <a:gd name="connsiteY4" fmla="*/ 37930 h 1652222"/>
                <a:gd name="connsiteX5" fmla="*/ 107467 w 126431"/>
                <a:gd name="connsiteY5" fmla="*/ 56894 h 1652222"/>
                <a:gd name="connsiteX6" fmla="*/ 115895 w 126431"/>
                <a:gd name="connsiteY6" fmla="*/ 77966 h 1652222"/>
                <a:gd name="connsiteX7" fmla="*/ 124324 w 126431"/>
                <a:gd name="connsiteY7" fmla="*/ 101145 h 1652222"/>
                <a:gd name="connsiteX8" fmla="*/ 126431 w 126431"/>
                <a:gd name="connsiteY8" fmla="*/ 126431 h 1652222"/>
                <a:gd name="connsiteX9" fmla="*/ 126431 w 126431"/>
                <a:gd name="connsiteY9" fmla="*/ 1652222 h 1652222"/>
                <a:gd name="connsiteX10" fmla="*/ 0 w 126431"/>
                <a:gd name="connsiteY10" fmla="*/ 1652222 h 1652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431" h="1652222">
                  <a:moveTo>
                    <a:pt x="0" y="0"/>
                  </a:moveTo>
                  <a:lnTo>
                    <a:pt x="25286" y="2107"/>
                  </a:lnTo>
                  <a:lnTo>
                    <a:pt x="50573" y="10536"/>
                  </a:lnTo>
                  <a:lnTo>
                    <a:pt x="71644" y="23179"/>
                  </a:lnTo>
                  <a:lnTo>
                    <a:pt x="88502" y="37930"/>
                  </a:lnTo>
                  <a:lnTo>
                    <a:pt x="107467" y="56894"/>
                  </a:lnTo>
                  <a:lnTo>
                    <a:pt x="115895" y="77966"/>
                  </a:lnTo>
                  <a:lnTo>
                    <a:pt x="124324" y="101145"/>
                  </a:lnTo>
                  <a:lnTo>
                    <a:pt x="126431" y="126431"/>
                  </a:lnTo>
                  <a:lnTo>
                    <a:pt x="126431" y="1652222"/>
                  </a:lnTo>
                  <a:lnTo>
                    <a:pt x="0" y="1652222"/>
                  </a:lnTo>
                  <a:close/>
                </a:path>
              </a:pathLst>
            </a:custGeom>
            <a:grpFill/>
            <a:ln>
              <a:noFill/>
            </a:ln>
          </p:spPr>
          <p:txBody>
            <a:bodyPr anchor="ctr"/>
            <a:lstStyle/>
            <a:p>
              <a:pPr algn="ctr"/>
              <a:endParaRPr>
                <a:cs typeface="+mn-ea"/>
                <a:sym typeface="+mn-lt"/>
              </a:endParaRPr>
            </a:p>
          </p:txBody>
        </p:sp>
        <p:sp>
          <p:nvSpPr>
            <p:cNvPr id="80" name="任意多边形: 形状 79"/>
            <p:cNvSpPr/>
            <p:nvPr/>
          </p:nvSpPr>
          <p:spPr bwMode="auto">
            <a:xfrm>
              <a:off x="6579401" y="4610623"/>
              <a:ext cx="98489" cy="1502610"/>
            </a:xfrm>
            <a:custGeom>
              <a:avLst/>
              <a:gdLst>
                <a:gd name="connsiteX0" fmla="*/ 98489 w 98489"/>
                <a:gd name="connsiteY0" fmla="*/ 0 h 1502610"/>
                <a:gd name="connsiteX1" fmla="*/ 98489 w 98489"/>
                <a:gd name="connsiteY1" fmla="*/ 1502610 h 1502610"/>
                <a:gd name="connsiteX2" fmla="*/ 0 w 98489"/>
                <a:gd name="connsiteY2" fmla="*/ 1502610 h 1502610"/>
                <a:gd name="connsiteX3" fmla="*/ 0 w 98489"/>
                <a:gd name="connsiteY3" fmla="*/ 99716 h 1502610"/>
                <a:gd name="connsiteX4" fmla="*/ 1642 w 98489"/>
                <a:gd name="connsiteY4" fmla="*/ 78808 h 1502610"/>
                <a:gd name="connsiteX5" fmla="*/ 8208 w 98489"/>
                <a:gd name="connsiteY5" fmla="*/ 61116 h 1502610"/>
                <a:gd name="connsiteX6" fmla="*/ 16415 w 98489"/>
                <a:gd name="connsiteY6" fmla="*/ 43425 h 1502610"/>
                <a:gd name="connsiteX7" fmla="*/ 29547 w 98489"/>
                <a:gd name="connsiteY7" fmla="*/ 28950 h 1502610"/>
                <a:gd name="connsiteX8" fmla="*/ 42679 w 98489"/>
                <a:gd name="connsiteY8" fmla="*/ 17692 h 1502610"/>
                <a:gd name="connsiteX9" fmla="*/ 59094 w 98489"/>
                <a:gd name="connsiteY9" fmla="*/ 8042 h 1502610"/>
                <a:gd name="connsiteX10" fmla="*/ 78791 w 98489"/>
                <a:gd name="connsiteY10" fmla="*/ 1609 h 1502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489" h="1502610">
                  <a:moveTo>
                    <a:pt x="98489" y="0"/>
                  </a:moveTo>
                  <a:lnTo>
                    <a:pt x="98489" y="1502610"/>
                  </a:lnTo>
                  <a:lnTo>
                    <a:pt x="0" y="1502610"/>
                  </a:lnTo>
                  <a:lnTo>
                    <a:pt x="0" y="99716"/>
                  </a:lnTo>
                  <a:lnTo>
                    <a:pt x="1642" y="78808"/>
                  </a:lnTo>
                  <a:lnTo>
                    <a:pt x="8208" y="61116"/>
                  </a:lnTo>
                  <a:lnTo>
                    <a:pt x="16415" y="43425"/>
                  </a:lnTo>
                  <a:lnTo>
                    <a:pt x="29547" y="28950"/>
                  </a:lnTo>
                  <a:lnTo>
                    <a:pt x="42679" y="17692"/>
                  </a:lnTo>
                  <a:lnTo>
                    <a:pt x="59094" y="8042"/>
                  </a:lnTo>
                  <a:lnTo>
                    <a:pt x="78791" y="1609"/>
                  </a:lnTo>
                  <a:close/>
                </a:path>
              </a:pathLst>
            </a:custGeom>
            <a:grpFill/>
            <a:ln>
              <a:noFill/>
            </a:ln>
          </p:spPr>
          <p:txBody>
            <a:bodyPr anchor="ctr"/>
            <a:lstStyle/>
            <a:p>
              <a:pPr algn="ctr"/>
              <a:endParaRPr>
                <a:cs typeface="+mn-ea"/>
                <a:sym typeface="+mn-lt"/>
              </a:endParaRPr>
            </a:p>
          </p:txBody>
        </p:sp>
        <p:sp>
          <p:nvSpPr>
            <p:cNvPr id="81" name="任意多边形: 形状 80"/>
            <p:cNvSpPr/>
            <p:nvPr/>
          </p:nvSpPr>
          <p:spPr bwMode="auto">
            <a:xfrm>
              <a:off x="6003035" y="2116771"/>
              <a:ext cx="579477" cy="2454869"/>
            </a:xfrm>
            <a:custGeom>
              <a:avLst/>
              <a:gdLst>
                <a:gd name="T0" fmla="*/ 210 w 267"/>
                <a:gd name="T1" fmla="*/ 1165 h 1165"/>
                <a:gd name="T2" fmla="*/ 210 w 267"/>
                <a:gd name="T3" fmla="*/ 1165 h 1165"/>
                <a:gd name="T4" fmla="*/ 200 w 267"/>
                <a:gd name="T5" fmla="*/ 1163 h 1165"/>
                <a:gd name="T6" fmla="*/ 189 w 267"/>
                <a:gd name="T7" fmla="*/ 1160 h 1165"/>
                <a:gd name="T8" fmla="*/ 180 w 267"/>
                <a:gd name="T9" fmla="*/ 1155 h 1165"/>
                <a:gd name="T10" fmla="*/ 172 w 267"/>
                <a:gd name="T11" fmla="*/ 1148 h 1165"/>
                <a:gd name="T12" fmla="*/ 164 w 267"/>
                <a:gd name="T13" fmla="*/ 1140 h 1165"/>
                <a:gd name="T14" fmla="*/ 160 w 267"/>
                <a:gd name="T15" fmla="*/ 1130 h 1165"/>
                <a:gd name="T16" fmla="*/ 156 w 267"/>
                <a:gd name="T17" fmla="*/ 1120 h 1165"/>
                <a:gd name="T18" fmla="*/ 155 w 267"/>
                <a:gd name="T19" fmla="*/ 1108 h 1165"/>
                <a:gd name="T20" fmla="*/ 155 w 267"/>
                <a:gd name="T21" fmla="*/ 779 h 1165"/>
                <a:gd name="T22" fmla="*/ 22 w 267"/>
                <a:gd name="T23" fmla="*/ 674 h 1165"/>
                <a:gd name="T24" fmla="*/ 22 w 267"/>
                <a:gd name="T25" fmla="*/ 674 h 1165"/>
                <a:gd name="T26" fmla="*/ 17 w 267"/>
                <a:gd name="T27" fmla="*/ 669 h 1165"/>
                <a:gd name="T28" fmla="*/ 13 w 267"/>
                <a:gd name="T29" fmla="*/ 664 h 1165"/>
                <a:gd name="T30" fmla="*/ 6 w 267"/>
                <a:gd name="T31" fmla="*/ 655 h 1165"/>
                <a:gd name="T32" fmla="*/ 2 w 267"/>
                <a:gd name="T33" fmla="*/ 642 h 1165"/>
                <a:gd name="T34" fmla="*/ 2 w 267"/>
                <a:gd name="T35" fmla="*/ 636 h 1165"/>
                <a:gd name="T36" fmla="*/ 0 w 267"/>
                <a:gd name="T37" fmla="*/ 630 h 1165"/>
                <a:gd name="T38" fmla="*/ 0 w 267"/>
                <a:gd name="T39" fmla="*/ 55 h 1165"/>
                <a:gd name="T40" fmla="*/ 0 w 267"/>
                <a:gd name="T41" fmla="*/ 55 h 1165"/>
                <a:gd name="T42" fmla="*/ 2 w 267"/>
                <a:gd name="T43" fmla="*/ 45 h 1165"/>
                <a:gd name="T44" fmla="*/ 5 w 267"/>
                <a:gd name="T45" fmla="*/ 34 h 1165"/>
                <a:gd name="T46" fmla="*/ 10 w 267"/>
                <a:gd name="T47" fmla="*/ 25 h 1165"/>
                <a:gd name="T48" fmla="*/ 17 w 267"/>
                <a:gd name="T49" fmla="*/ 16 h 1165"/>
                <a:gd name="T50" fmla="*/ 25 w 267"/>
                <a:gd name="T51" fmla="*/ 9 h 1165"/>
                <a:gd name="T52" fmla="*/ 35 w 267"/>
                <a:gd name="T53" fmla="*/ 3 h 1165"/>
                <a:gd name="T54" fmla="*/ 45 w 267"/>
                <a:gd name="T55" fmla="*/ 1 h 1165"/>
                <a:gd name="T56" fmla="*/ 57 w 267"/>
                <a:gd name="T57" fmla="*/ 0 h 1165"/>
                <a:gd name="T58" fmla="*/ 57 w 267"/>
                <a:gd name="T59" fmla="*/ 0 h 1165"/>
                <a:gd name="T60" fmla="*/ 68 w 267"/>
                <a:gd name="T61" fmla="*/ 1 h 1165"/>
                <a:gd name="T62" fmla="*/ 78 w 267"/>
                <a:gd name="T63" fmla="*/ 3 h 1165"/>
                <a:gd name="T64" fmla="*/ 88 w 267"/>
                <a:gd name="T65" fmla="*/ 9 h 1165"/>
                <a:gd name="T66" fmla="*/ 96 w 267"/>
                <a:gd name="T67" fmla="*/ 16 h 1165"/>
                <a:gd name="T68" fmla="*/ 103 w 267"/>
                <a:gd name="T69" fmla="*/ 25 h 1165"/>
                <a:gd name="T70" fmla="*/ 109 w 267"/>
                <a:gd name="T71" fmla="*/ 34 h 1165"/>
                <a:gd name="T72" fmla="*/ 111 w 267"/>
                <a:gd name="T73" fmla="*/ 45 h 1165"/>
                <a:gd name="T74" fmla="*/ 113 w 267"/>
                <a:gd name="T75" fmla="*/ 55 h 1165"/>
                <a:gd name="T76" fmla="*/ 113 w 267"/>
                <a:gd name="T77" fmla="*/ 603 h 1165"/>
                <a:gd name="T78" fmla="*/ 246 w 267"/>
                <a:gd name="T79" fmla="*/ 708 h 1165"/>
                <a:gd name="T80" fmla="*/ 246 w 267"/>
                <a:gd name="T81" fmla="*/ 708 h 1165"/>
                <a:gd name="T82" fmla="*/ 251 w 267"/>
                <a:gd name="T83" fmla="*/ 711 h 1165"/>
                <a:gd name="T84" fmla="*/ 254 w 267"/>
                <a:gd name="T85" fmla="*/ 716 h 1165"/>
                <a:gd name="T86" fmla="*/ 261 w 267"/>
                <a:gd name="T87" fmla="*/ 727 h 1165"/>
                <a:gd name="T88" fmla="*/ 266 w 267"/>
                <a:gd name="T89" fmla="*/ 739 h 1165"/>
                <a:gd name="T90" fmla="*/ 267 w 267"/>
                <a:gd name="T91" fmla="*/ 745 h 1165"/>
                <a:gd name="T92" fmla="*/ 267 w 267"/>
                <a:gd name="T93" fmla="*/ 752 h 1165"/>
                <a:gd name="T94" fmla="*/ 267 w 267"/>
                <a:gd name="T95" fmla="*/ 1108 h 1165"/>
                <a:gd name="T96" fmla="*/ 267 w 267"/>
                <a:gd name="T97" fmla="*/ 1108 h 1165"/>
                <a:gd name="T98" fmla="*/ 266 w 267"/>
                <a:gd name="T99" fmla="*/ 1120 h 1165"/>
                <a:gd name="T100" fmla="*/ 262 w 267"/>
                <a:gd name="T101" fmla="*/ 1130 h 1165"/>
                <a:gd name="T102" fmla="*/ 258 w 267"/>
                <a:gd name="T103" fmla="*/ 1140 h 1165"/>
                <a:gd name="T104" fmla="*/ 251 w 267"/>
                <a:gd name="T105" fmla="*/ 1148 h 1165"/>
                <a:gd name="T106" fmla="*/ 242 w 267"/>
                <a:gd name="T107" fmla="*/ 1155 h 1165"/>
                <a:gd name="T108" fmla="*/ 233 w 267"/>
                <a:gd name="T109" fmla="*/ 1160 h 1165"/>
                <a:gd name="T110" fmla="*/ 222 w 267"/>
                <a:gd name="T111" fmla="*/ 1163 h 1165"/>
                <a:gd name="T112" fmla="*/ 210 w 267"/>
                <a:gd name="T113" fmla="*/ 1165 h 1165"/>
                <a:gd name="T114" fmla="*/ 210 w 267"/>
                <a:gd name="T115" fmla="*/ 116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67" h="1165">
                  <a:moveTo>
                    <a:pt x="210" y="1165"/>
                  </a:moveTo>
                  <a:lnTo>
                    <a:pt x="210" y="1165"/>
                  </a:lnTo>
                  <a:lnTo>
                    <a:pt x="200" y="1163"/>
                  </a:lnTo>
                  <a:lnTo>
                    <a:pt x="189" y="1160"/>
                  </a:lnTo>
                  <a:lnTo>
                    <a:pt x="180" y="1155"/>
                  </a:lnTo>
                  <a:lnTo>
                    <a:pt x="172" y="1148"/>
                  </a:lnTo>
                  <a:lnTo>
                    <a:pt x="164" y="1140"/>
                  </a:lnTo>
                  <a:lnTo>
                    <a:pt x="160" y="1130"/>
                  </a:lnTo>
                  <a:lnTo>
                    <a:pt x="156" y="1120"/>
                  </a:lnTo>
                  <a:lnTo>
                    <a:pt x="155" y="1108"/>
                  </a:lnTo>
                  <a:lnTo>
                    <a:pt x="155" y="779"/>
                  </a:lnTo>
                  <a:lnTo>
                    <a:pt x="22" y="674"/>
                  </a:lnTo>
                  <a:lnTo>
                    <a:pt x="22" y="674"/>
                  </a:lnTo>
                  <a:lnTo>
                    <a:pt x="17" y="669"/>
                  </a:lnTo>
                  <a:lnTo>
                    <a:pt x="13" y="664"/>
                  </a:lnTo>
                  <a:lnTo>
                    <a:pt x="6" y="655"/>
                  </a:lnTo>
                  <a:lnTo>
                    <a:pt x="2" y="642"/>
                  </a:lnTo>
                  <a:lnTo>
                    <a:pt x="2" y="636"/>
                  </a:lnTo>
                  <a:lnTo>
                    <a:pt x="0" y="630"/>
                  </a:lnTo>
                  <a:lnTo>
                    <a:pt x="0" y="55"/>
                  </a:lnTo>
                  <a:lnTo>
                    <a:pt x="0" y="55"/>
                  </a:lnTo>
                  <a:lnTo>
                    <a:pt x="2" y="45"/>
                  </a:lnTo>
                  <a:lnTo>
                    <a:pt x="5" y="34"/>
                  </a:lnTo>
                  <a:lnTo>
                    <a:pt x="10" y="25"/>
                  </a:lnTo>
                  <a:lnTo>
                    <a:pt x="17" y="16"/>
                  </a:lnTo>
                  <a:lnTo>
                    <a:pt x="25" y="9"/>
                  </a:lnTo>
                  <a:lnTo>
                    <a:pt x="35" y="3"/>
                  </a:lnTo>
                  <a:lnTo>
                    <a:pt x="45" y="1"/>
                  </a:lnTo>
                  <a:lnTo>
                    <a:pt x="57" y="0"/>
                  </a:lnTo>
                  <a:lnTo>
                    <a:pt x="57" y="0"/>
                  </a:lnTo>
                  <a:lnTo>
                    <a:pt x="68" y="1"/>
                  </a:lnTo>
                  <a:lnTo>
                    <a:pt x="78" y="3"/>
                  </a:lnTo>
                  <a:lnTo>
                    <a:pt x="88" y="9"/>
                  </a:lnTo>
                  <a:lnTo>
                    <a:pt x="96" y="16"/>
                  </a:lnTo>
                  <a:lnTo>
                    <a:pt x="103" y="25"/>
                  </a:lnTo>
                  <a:lnTo>
                    <a:pt x="109" y="34"/>
                  </a:lnTo>
                  <a:lnTo>
                    <a:pt x="111" y="45"/>
                  </a:lnTo>
                  <a:lnTo>
                    <a:pt x="113" y="55"/>
                  </a:lnTo>
                  <a:lnTo>
                    <a:pt x="113" y="603"/>
                  </a:lnTo>
                  <a:lnTo>
                    <a:pt x="246" y="708"/>
                  </a:lnTo>
                  <a:lnTo>
                    <a:pt x="246" y="708"/>
                  </a:lnTo>
                  <a:lnTo>
                    <a:pt x="251" y="711"/>
                  </a:lnTo>
                  <a:lnTo>
                    <a:pt x="254" y="716"/>
                  </a:lnTo>
                  <a:lnTo>
                    <a:pt x="261" y="727"/>
                  </a:lnTo>
                  <a:lnTo>
                    <a:pt x="266" y="739"/>
                  </a:lnTo>
                  <a:lnTo>
                    <a:pt x="267" y="745"/>
                  </a:lnTo>
                  <a:lnTo>
                    <a:pt x="267" y="752"/>
                  </a:lnTo>
                  <a:lnTo>
                    <a:pt x="267" y="1108"/>
                  </a:lnTo>
                  <a:lnTo>
                    <a:pt x="267" y="1108"/>
                  </a:lnTo>
                  <a:lnTo>
                    <a:pt x="266" y="1120"/>
                  </a:lnTo>
                  <a:lnTo>
                    <a:pt x="262" y="1130"/>
                  </a:lnTo>
                  <a:lnTo>
                    <a:pt x="258" y="1140"/>
                  </a:lnTo>
                  <a:lnTo>
                    <a:pt x="251" y="1148"/>
                  </a:lnTo>
                  <a:lnTo>
                    <a:pt x="242" y="1155"/>
                  </a:lnTo>
                  <a:lnTo>
                    <a:pt x="233" y="1160"/>
                  </a:lnTo>
                  <a:lnTo>
                    <a:pt x="222" y="1163"/>
                  </a:lnTo>
                  <a:lnTo>
                    <a:pt x="210" y="1165"/>
                  </a:lnTo>
                  <a:lnTo>
                    <a:pt x="210" y="1165"/>
                  </a:lnTo>
                  <a:close/>
                </a:path>
              </a:pathLst>
            </a:custGeom>
            <a:grpFill/>
            <a:ln>
              <a:noFill/>
            </a:ln>
          </p:spPr>
          <p:txBody>
            <a:bodyPr anchor="ctr"/>
            <a:lstStyle/>
            <a:p>
              <a:pPr algn="ctr"/>
              <a:endParaRPr>
                <a:cs typeface="+mn-ea"/>
                <a:sym typeface="+mn-lt"/>
              </a:endParaRPr>
            </a:p>
          </p:txBody>
        </p:sp>
        <p:sp>
          <p:nvSpPr>
            <p:cNvPr id="82" name="任意多边形: 形状 81"/>
            <p:cNvSpPr/>
            <p:nvPr/>
          </p:nvSpPr>
          <p:spPr bwMode="auto">
            <a:xfrm>
              <a:off x="5406249" y="3883645"/>
              <a:ext cx="1074663" cy="1670997"/>
            </a:xfrm>
            <a:custGeom>
              <a:avLst/>
              <a:gdLst>
                <a:gd name="T0" fmla="*/ 477 w 510"/>
                <a:gd name="T1" fmla="*/ 793 h 793"/>
                <a:gd name="T2" fmla="*/ 477 w 510"/>
                <a:gd name="T3" fmla="*/ 793 h 793"/>
                <a:gd name="T4" fmla="*/ 471 w 510"/>
                <a:gd name="T5" fmla="*/ 792 h 793"/>
                <a:gd name="T6" fmla="*/ 465 w 510"/>
                <a:gd name="T7" fmla="*/ 791 h 793"/>
                <a:gd name="T8" fmla="*/ 460 w 510"/>
                <a:gd name="T9" fmla="*/ 789 h 793"/>
                <a:gd name="T10" fmla="*/ 456 w 510"/>
                <a:gd name="T11" fmla="*/ 785 h 793"/>
                <a:gd name="T12" fmla="*/ 12 w 510"/>
                <a:gd name="T13" fmla="*/ 405 h 793"/>
                <a:gd name="T14" fmla="*/ 12 w 510"/>
                <a:gd name="T15" fmla="*/ 405 h 793"/>
                <a:gd name="T16" fmla="*/ 7 w 510"/>
                <a:gd name="T17" fmla="*/ 399 h 793"/>
                <a:gd name="T18" fmla="*/ 4 w 510"/>
                <a:gd name="T19" fmla="*/ 393 h 793"/>
                <a:gd name="T20" fmla="*/ 1 w 510"/>
                <a:gd name="T21" fmla="*/ 386 h 793"/>
                <a:gd name="T22" fmla="*/ 0 w 510"/>
                <a:gd name="T23" fmla="*/ 379 h 793"/>
                <a:gd name="T24" fmla="*/ 0 w 510"/>
                <a:gd name="T25" fmla="*/ 35 h 793"/>
                <a:gd name="T26" fmla="*/ 0 w 510"/>
                <a:gd name="T27" fmla="*/ 35 h 793"/>
                <a:gd name="T28" fmla="*/ 1 w 510"/>
                <a:gd name="T29" fmla="*/ 27 h 793"/>
                <a:gd name="T30" fmla="*/ 3 w 510"/>
                <a:gd name="T31" fmla="*/ 22 h 793"/>
                <a:gd name="T32" fmla="*/ 6 w 510"/>
                <a:gd name="T33" fmla="*/ 16 h 793"/>
                <a:gd name="T34" fmla="*/ 10 w 510"/>
                <a:gd name="T35" fmla="*/ 11 h 793"/>
                <a:gd name="T36" fmla="*/ 14 w 510"/>
                <a:gd name="T37" fmla="*/ 6 h 793"/>
                <a:gd name="T38" fmla="*/ 20 w 510"/>
                <a:gd name="T39" fmla="*/ 4 h 793"/>
                <a:gd name="T40" fmla="*/ 27 w 510"/>
                <a:gd name="T41" fmla="*/ 1 h 793"/>
                <a:gd name="T42" fmla="*/ 33 w 510"/>
                <a:gd name="T43" fmla="*/ 0 h 793"/>
                <a:gd name="T44" fmla="*/ 33 w 510"/>
                <a:gd name="T45" fmla="*/ 0 h 793"/>
                <a:gd name="T46" fmla="*/ 40 w 510"/>
                <a:gd name="T47" fmla="*/ 1 h 793"/>
                <a:gd name="T48" fmla="*/ 46 w 510"/>
                <a:gd name="T49" fmla="*/ 4 h 793"/>
                <a:gd name="T50" fmla="*/ 52 w 510"/>
                <a:gd name="T51" fmla="*/ 6 h 793"/>
                <a:gd name="T52" fmla="*/ 57 w 510"/>
                <a:gd name="T53" fmla="*/ 11 h 793"/>
                <a:gd name="T54" fmla="*/ 62 w 510"/>
                <a:gd name="T55" fmla="*/ 16 h 793"/>
                <a:gd name="T56" fmla="*/ 65 w 510"/>
                <a:gd name="T57" fmla="*/ 22 h 793"/>
                <a:gd name="T58" fmla="*/ 66 w 510"/>
                <a:gd name="T59" fmla="*/ 27 h 793"/>
                <a:gd name="T60" fmla="*/ 67 w 510"/>
                <a:gd name="T61" fmla="*/ 35 h 793"/>
                <a:gd name="T62" fmla="*/ 67 w 510"/>
                <a:gd name="T63" fmla="*/ 364 h 793"/>
                <a:gd name="T64" fmla="*/ 499 w 510"/>
                <a:gd name="T65" fmla="*/ 734 h 793"/>
                <a:gd name="T66" fmla="*/ 499 w 510"/>
                <a:gd name="T67" fmla="*/ 734 h 793"/>
                <a:gd name="T68" fmla="*/ 504 w 510"/>
                <a:gd name="T69" fmla="*/ 739 h 793"/>
                <a:gd name="T70" fmla="*/ 508 w 510"/>
                <a:gd name="T71" fmla="*/ 745 h 793"/>
                <a:gd name="T72" fmla="*/ 510 w 510"/>
                <a:gd name="T73" fmla="*/ 751 h 793"/>
                <a:gd name="T74" fmla="*/ 510 w 510"/>
                <a:gd name="T75" fmla="*/ 757 h 793"/>
                <a:gd name="T76" fmla="*/ 510 w 510"/>
                <a:gd name="T77" fmla="*/ 764 h 793"/>
                <a:gd name="T78" fmla="*/ 509 w 510"/>
                <a:gd name="T79" fmla="*/ 770 h 793"/>
                <a:gd name="T80" fmla="*/ 506 w 510"/>
                <a:gd name="T81" fmla="*/ 776 h 793"/>
                <a:gd name="T82" fmla="*/ 503 w 510"/>
                <a:gd name="T83" fmla="*/ 782 h 793"/>
                <a:gd name="T84" fmla="*/ 503 w 510"/>
                <a:gd name="T85" fmla="*/ 782 h 793"/>
                <a:gd name="T86" fmla="*/ 497 w 510"/>
                <a:gd name="T87" fmla="*/ 786 h 793"/>
                <a:gd name="T88" fmla="*/ 491 w 510"/>
                <a:gd name="T89" fmla="*/ 790 h 793"/>
                <a:gd name="T90" fmla="*/ 484 w 510"/>
                <a:gd name="T91" fmla="*/ 792 h 793"/>
                <a:gd name="T92" fmla="*/ 477 w 510"/>
                <a:gd name="T93" fmla="*/ 793 h 793"/>
                <a:gd name="T94" fmla="*/ 477 w 510"/>
                <a:gd name="T95" fmla="*/ 793 h 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10" h="793">
                  <a:moveTo>
                    <a:pt x="477" y="793"/>
                  </a:moveTo>
                  <a:lnTo>
                    <a:pt x="477" y="793"/>
                  </a:lnTo>
                  <a:lnTo>
                    <a:pt x="471" y="792"/>
                  </a:lnTo>
                  <a:lnTo>
                    <a:pt x="465" y="791"/>
                  </a:lnTo>
                  <a:lnTo>
                    <a:pt x="460" y="789"/>
                  </a:lnTo>
                  <a:lnTo>
                    <a:pt x="456" y="785"/>
                  </a:lnTo>
                  <a:lnTo>
                    <a:pt x="12" y="405"/>
                  </a:lnTo>
                  <a:lnTo>
                    <a:pt x="12" y="405"/>
                  </a:lnTo>
                  <a:lnTo>
                    <a:pt x="7" y="399"/>
                  </a:lnTo>
                  <a:lnTo>
                    <a:pt x="4" y="393"/>
                  </a:lnTo>
                  <a:lnTo>
                    <a:pt x="1" y="386"/>
                  </a:lnTo>
                  <a:lnTo>
                    <a:pt x="0" y="379"/>
                  </a:lnTo>
                  <a:lnTo>
                    <a:pt x="0" y="35"/>
                  </a:lnTo>
                  <a:lnTo>
                    <a:pt x="0" y="35"/>
                  </a:lnTo>
                  <a:lnTo>
                    <a:pt x="1" y="27"/>
                  </a:lnTo>
                  <a:lnTo>
                    <a:pt x="3" y="22"/>
                  </a:lnTo>
                  <a:lnTo>
                    <a:pt x="6" y="16"/>
                  </a:lnTo>
                  <a:lnTo>
                    <a:pt x="10" y="11"/>
                  </a:lnTo>
                  <a:lnTo>
                    <a:pt x="14" y="6"/>
                  </a:lnTo>
                  <a:lnTo>
                    <a:pt x="20" y="4"/>
                  </a:lnTo>
                  <a:lnTo>
                    <a:pt x="27" y="1"/>
                  </a:lnTo>
                  <a:lnTo>
                    <a:pt x="33" y="0"/>
                  </a:lnTo>
                  <a:lnTo>
                    <a:pt x="33" y="0"/>
                  </a:lnTo>
                  <a:lnTo>
                    <a:pt x="40" y="1"/>
                  </a:lnTo>
                  <a:lnTo>
                    <a:pt x="46" y="4"/>
                  </a:lnTo>
                  <a:lnTo>
                    <a:pt x="52" y="6"/>
                  </a:lnTo>
                  <a:lnTo>
                    <a:pt x="57" y="11"/>
                  </a:lnTo>
                  <a:lnTo>
                    <a:pt x="62" y="16"/>
                  </a:lnTo>
                  <a:lnTo>
                    <a:pt x="65" y="22"/>
                  </a:lnTo>
                  <a:lnTo>
                    <a:pt x="66" y="27"/>
                  </a:lnTo>
                  <a:lnTo>
                    <a:pt x="67" y="35"/>
                  </a:lnTo>
                  <a:lnTo>
                    <a:pt x="67" y="364"/>
                  </a:lnTo>
                  <a:lnTo>
                    <a:pt x="499" y="734"/>
                  </a:lnTo>
                  <a:lnTo>
                    <a:pt x="499" y="734"/>
                  </a:lnTo>
                  <a:lnTo>
                    <a:pt x="504" y="739"/>
                  </a:lnTo>
                  <a:lnTo>
                    <a:pt x="508" y="745"/>
                  </a:lnTo>
                  <a:lnTo>
                    <a:pt x="510" y="751"/>
                  </a:lnTo>
                  <a:lnTo>
                    <a:pt x="510" y="757"/>
                  </a:lnTo>
                  <a:lnTo>
                    <a:pt x="510" y="764"/>
                  </a:lnTo>
                  <a:lnTo>
                    <a:pt x="509" y="770"/>
                  </a:lnTo>
                  <a:lnTo>
                    <a:pt x="506" y="776"/>
                  </a:lnTo>
                  <a:lnTo>
                    <a:pt x="503" y="782"/>
                  </a:lnTo>
                  <a:lnTo>
                    <a:pt x="503" y="782"/>
                  </a:lnTo>
                  <a:lnTo>
                    <a:pt x="497" y="786"/>
                  </a:lnTo>
                  <a:lnTo>
                    <a:pt x="491" y="790"/>
                  </a:lnTo>
                  <a:lnTo>
                    <a:pt x="484" y="792"/>
                  </a:lnTo>
                  <a:lnTo>
                    <a:pt x="477" y="793"/>
                  </a:lnTo>
                  <a:lnTo>
                    <a:pt x="477" y="793"/>
                  </a:lnTo>
                  <a:close/>
                </a:path>
              </a:pathLst>
            </a:custGeom>
            <a:grpFill/>
            <a:ln>
              <a:noFill/>
            </a:ln>
          </p:spPr>
          <p:txBody>
            <a:bodyPr anchor="ctr"/>
            <a:lstStyle/>
            <a:p>
              <a:pPr algn="ctr"/>
              <a:endParaRPr>
                <a:cs typeface="+mn-ea"/>
                <a:sym typeface="+mn-lt"/>
              </a:endParaRPr>
            </a:p>
          </p:txBody>
        </p:sp>
      </p:grpSp>
      <p:grpSp>
        <p:nvGrpSpPr>
          <p:cNvPr id="17" name="千图PPT彼岸天：ID 8661124库_组合 16"/>
          <p:cNvGrpSpPr/>
          <p:nvPr>
            <p:custDataLst>
              <p:tags r:id="rId3"/>
            </p:custDataLst>
          </p:nvPr>
        </p:nvGrpSpPr>
        <p:grpSpPr>
          <a:xfrm>
            <a:off x="5713954" y="1388441"/>
            <a:ext cx="741729" cy="741729"/>
            <a:chOff x="5750320" y="1734643"/>
            <a:chExt cx="741729" cy="741729"/>
          </a:xfrm>
        </p:grpSpPr>
        <p:sp>
          <p:nvSpPr>
            <p:cNvPr id="71" name="任意多边形: 形状 70"/>
            <p:cNvSpPr/>
            <p:nvPr/>
          </p:nvSpPr>
          <p:spPr bwMode="auto">
            <a:xfrm>
              <a:off x="5750320" y="1734643"/>
              <a:ext cx="741729" cy="741729"/>
            </a:xfrm>
            <a:custGeom>
              <a:avLst/>
              <a:gdLst>
                <a:gd name="T0" fmla="*/ 0 w 320"/>
                <a:gd name="T1" fmla="*/ 159 h 320"/>
                <a:gd name="T2" fmla="*/ 3 w 320"/>
                <a:gd name="T3" fmla="*/ 127 h 320"/>
                <a:gd name="T4" fmla="*/ 13 w 320"/>
                <a:gd name="T5" fmla="*/ 98 h 320"/>
                <a:gd name="T6" fmla="*/ 27 w 320"/>
                <a:gd name="T7" fmla="*/ 70 h 320"/>
                <a:gd name="T8" fmla="*/ 47 w 320"/>
                <a:gd name="T9" fmla="*/ 46 h 320"/>
                <a:gd name="T10" fmla="*/ 70 w 320"/>
                <a:gd name="T11" fmla="*/ 27 h 320"/>
                <a:gd name="T12" fmla="*/ 97 w 320"/>
                <a:gd name="T13" fmla="*/ 12 h 320"/>
                <a:gd name="T14" fmla="*/ 127 w 320"/>
                <a:gd name="T15" fmla="*/ 2 h 320"/>
                <a:gd name="T16" fmla="*/ 160 w 320"/>
                <a:gd name="T17" fmla="*/ 0 h 320"/>
                <a:gd name="T18" fmla="*/ 177 w 320"/>
                <a:gd name="T19" fmla="*/ 0 h 320"/>
                <a:gd name="T20" fmla="*/ 207 w 320"/>
                <a:gd name="T21" fmla="*/ 7 h 320"/>
                <a:gd name="T22" fmla="*/ 237 w 320"/>
                <a:gd name="T23" fmla="*/ 19 h 320"/>
                <a:gd name="T24" fmla="*/ 261 w 320"/>
                <a:gd name="T25" fmla="*/ 37 h 320"/>
                <a:gd name="T26" fmla="*/ 284 w 320"/>
                <a:gd name="T27" fmla="*/ 58 h 320"/>
                <a:gd name="T28" fmla="*/ 300 w 320"/>
                <a:gd name="T29" fmla="*/ 84 h 320"/>
                <a:gd name="T30" fmla="*/ 313 w 320"/>
                <a:gd name="T31" fmla="*/ 112 h 320"/>
                <a:gd name="T32" fmla="*/ 319 w 320"/>
                <a:gd name="T33" fmla="*/ 144 h 320"/>
                <a:gd name="T34" fmla="*/ 320 w 320"/>
                <a:gd name="T35" fmla="*/ 159 h 320"/>
                <a:gd name="T36" fmla="*/ 317 w 320"/>
                <a:gd name="T37" fmla="*/ 192 h 320"/>
                <a:gd name="T38" fmla="*/ 308 w 320"/>
                <a:gd name="T39" fmla="*/ 222 h 320"/>
                <a:gd name="T40" fmla="*/ 292 w 320"/>
                <a:gd name="T41" fmla="*/ 249 h 320"/>
                <a:gd name="T42" fmla="*/ 273 w 320"/>
                <a:gd name="T43" fmla="*/ 274 h 320"/>
                <a:gd name="T44" fmla="*/ 250 w 320"/>
                <a:gd name="T45" fmla="*/ 293 h 320"/>
                <a:gd name="T46" fmla="*/ 223 w 320"/>
                <a:gd name="T47" fmla="*/ 308 h 320"/>
                <a:gd name="T48" fmla="*/ 192 w 320"/>
                <a:gd name="T49" fmla="*/ 317 h 320"/>
                <a:gd name="T50" fmla="*/ 160 w 320"/>
                <a:gd name="T51" fmla="*/ 320 h 320"/>
                <a:gd name="T52" fmla="*/ 143 w 320"/>
                <a:gd name="T53" fmla="*/ 320 h 320"/>
                <a:gd name="T54" fmla="*/ 112 w 320"/>
                <a:gd name="T55" fmla="*/ 313 h 320"/>
                <a:gd name="T56" fmla="*/ 83 w 320"/>
                <a:gd name="T57" fmla="*/ 301 h 320"/>
                <a:gd name="T58" fmla="*/ 57 w 320"/>
                <a:gd name="T59" fmla="*/ 283 h 320"/>
                <a:gd name="T60" fmla="*/ 36 w 320"/>
                <a:gd name="T61" fmla="*/ 262 h 320"/>
                <a:gd name="T62" fmla="*/ 18 w 320"/>
                <a:gd name="T63" fmla="*/ 236 h 320"/>
                <a:gd name="T64" fmla="*/ 7 w 320"/>
                <a:gd name="T65" fmla="*/ 208 h 320"/>
                <a:gd name="T66" fmla="*/ 1 w 320"/>
                <a:gd name="T67" fmla="*/ 176 h 320"/>
                <a:gd name="T68" fmla="*/ 0 w 320"/>
                <a:gd name="T69" fmla="*/ 159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20" h="320">
                  <a:moveTo>
                    <a:pt x="0" y="159"/>
                  </a:moveTo>
                  <a:lnTo>
                    <a:pt x="0" y="159"/>
                  </a:lnTo>
                  <a:lnTo>
                    <a:pt x="1" y="144"/>
                  </a:lnTo>
                  <a:lnTo>
                    <a:pt x="3" y="127"/>
                  </a:lnTo>
                  <a:lnTo>
                    <a:pt x="7" y="112"/>
                  </a:lnTo>
                  <a:lnTo>
                    <a:pt x="13" y="98"/>
                  </a:lnTo>
                  <a:lnTo>
                    <a:pt x="18" y="84"/>
                  </a:lnTo>
                  <a:lnTo>
                    <a:pt x="27" y="70"/>
                  </a:lnTo>
                  <a:lnTo>
                    <a:pt x="36" y="58"/>
                  </a:lnTo>
                  <a:lnTo>
                    <a:pt x="47" y="46"/>
                  </a:lnTo>
                  <a:lnTo>
                    <a:pt x="57" y="37"/>
                  </a:lnTo>
                  <a:lnTo>
                    <a:pt x="70" y="27"/>
                  </a:lnTo>
                  <a:lnTo>
                    <a:pt x="83" y="19"/>
                  </a:lnTo>
                  <a:lnTo>
                    <a:pt x="97" y="12"/>
                  </a:lnTo>
                  <a:lnTo>
                    <a:pt x="112" y="7"/>
                  </a:lnTo>
                  <a:lnTo>
                    <a:pt x="127" y="2"/>
                  </a:lnTo>
                  <a:lnTo>
                    <a:pt x="143" y="0"/>
                  </a:lnTo>
                  <a:lnTo>
                    <a:pt x="160" y="0"/>
                  </a:lnTo>
                  <a:lnTo>
                    <a:pt x="160" y="0"/>
                  </a:lnTo>
                  <a:lnTo>
                    <a:pt x="177" y="0"/>
                  </a:lnTo>
                  <a:lnTo>
                    <a:pt x="192" y="2"/>
                  </a:lnTo>
                  <a:lnTo>
                    <a:pt x="207" y="7"/>
                  </a:lnTo>
                  <a:lnTo>
                    <a:pt x="223" y="12"/>
                  </a:lnTo>
                  <a:lnTo>
                    <a:pt x="237" y="19"/>
                  </a:lnTo>
                  <a:lnTo>
                    <a:pt x="250" y="27"/>
                  </a:lnTo>
                  <a:lnTo>
                    <a:pt x="261" y="37"/>
                  </a:lnTo>
                  <a:lnTo>
                    <a:pt x="273" y="46"/>
                  </a:lnTo>
                  <a:lnTo>
                    <a:pt x="284" y="58"/>
                  </a:lnTo>
                  <a:lnTo>
                    <a:pt x="292" y="70"/>
                  </a:lnTo>
                  <a:lnTo>
                    <a:pt x="300" y="84"/>
                  </a:lnTo>
                  <a:lnTo>
                    <a:pt x="308" y="98"/>
                  </a:lnTo>
                  <a:lnTo>
                    <a:pt x="313" y="112"/>
                  </a:lnTo>
                  <a:lnTo>
                    <a:pt x="317" y="127"/>
                  </a:lnTo>
                  <a:lnTo>
                    <a:pt x="319" y="144"/>
                  </a:lnTo>
                  <a:lnTo>
                    <a:pt x="320" y="159"/>
                  </a:lnTo>
                  <a:lnTo>
                    <a:pt x="320" y="159"/>
                  </a:lnTo>
                  <a:lnTo>
                    <a:pt x="319" y="176"/>
                  </a:lnTo>
                  <a:lnTo>
                    <a:pt x="317" y="192"/>
                  </a:lnTo>
                  <a:lnTo>
                    <a:pt x="313" y="208"/>
                  </a:lnTo>
                  <a:lnTo>
                    <a:pt x="308" y="222"/>
                  </a:lnTo>
                  <a:lnTo>
                    <a:pt x="300" y="236"/>
                  </a:lnTo>
                  <a:lnTo>
                    <a:pt x="292" y="249"/>
                  </a:lnTo>
                  <a:lnTo>
                    <a:pt x="284" y="262"/>
                  </a:lnTo>
                  <a:lnTo>
                    <a:pt x="273" y="274"/>
                  </a:lnTo>
                  <a:lnTo>
                    <a:pt x="261" y="283"/>
                  </a:lnTo>
                  <a:lnTo>
                    <a:pt x="250" y="293"/>
                  </a:lnTo>
                  <a:lnTo>
                    <a:pt x="237" y="301"/>
                  </a:lnTo>
                  <a:lnTo>
                    <a:pt x="223" y="308"/>
                  </a:lnTo>
                  <a:lnTo>
                    <a:pt x="207" y="313"/>
                  </a:lnTo>
                  <a:lnTo>
                    <a:pt x="192" y="317"/>
                  </a:lnTo>
                  <a:lnTo>
                    <a:pt x="177" y="320"/>
                  </a:lnTo>
                  <a:lnTo>
                    <a:pt x="160" y="320"/>
                  </a:lnTo>
                  <a:lnTo>
                    <a:pt x="160" y="320"/>
                  </a:lnTo>
                  <a:lnTo>
                    <a:pt x="143" y="320"/>
                  </a:lnTo>
                  <a:lnTo>
                    <a:pt x="127" y="317"/>
                  </a:lnTo>
                  <a:lnTo>
                    <a:pt x="112" y="313"/>
                  </a:lnTo>
                  <a:lnTo>
                    <a:pt x="97" y="308"/>
                  </a:lnTo>
                  <a:lnTo>
                    <a:pt x="83" y="301"/>
                  </a:lnTo>
                  <a:lnTo>
                    <a:pt x="70" y="293"/>
                  </a:lnTo>
                  <a:lnTo>
                    <a:pt x="57" y="283"/>
                  </a:lnTo>
                  <a:lnTo>
                    <a:pt x="47" y="274"/>
                  </a:lnTo>
                  <a:lnTo>
                    <a:pt x="36" y="262"/>
                  </a:lnTo>
                  <a:lnTo>
                    <a:pt x="27" y="249"/>
                  </a:lnTo>
                  <a:lnTo>
                    <a:pt x="18" y="236"/>
                  </a:lnTo>
                  <a:lnTo>
                    <a:pt x="13" y="222"/>
                  </a:lnTo>
                  <a:lnTo>
                    <a:pt x="7" y="208"/>
                  </a:lnTo>
                  <a:lnTo>
                    <a:pt x="3" y="192"/>
                  </a:lnTo>
                  <a:lnTo>
                    <a:pt x="1" y="176"/>
                  </a:lnTo>
                  <a:lnTo>
                    <a:pt x="0" y="159"/>
                  </a:lnTo>
                  <a:lnTo>
                    <a:pt x="0" y="159"/>
                  </a:lnTo>
                  <a:close/>
                </a:path>
              </a:pathLst>
            </a:custGeom>
            <a:solidFill>
              <a:schemeClr val="accent3">
                <a:lumMod val="100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72" name="任意多边形: 形状 71"/>
            <p:cNvSpPr/>
            <p:nvPr/>
          </p:nvSpPr>
          <p:spPr bwMode="auto">
            <a:xfrm>
              <a:off x="5914918" y="1877816"/>
              <a:ext cx="412028" cy="439496"/>
            </a:xfrm>
            <a:custGeom>
              <a:avLst/>
              <a:gdLst>
                <a:gd name="connsiteX0" fmla="*/ 6350 w 309563"/>
                <a:gd name="connsiteY0" fmla="*/ 309562 h 330200"/>
                <a:gd name="connsiteX1" fmla="*/ 303213 w 309563"/>
                <a:gd name="connsiteY1" fmla="*/ 309562 h 330200"/>
                <a:gd name="connsiteX2" fmla="*/ 303213 w 309563"/>
                <a:gd name="connsiteY2" fmla="*/ 330200 h 330200"/>
                <a:gd name="connsiteX3" fmla="*/ 6350 w 309563"/>
                <a:gd name="connsiteY3" fmla="*/ 330200 h 330200"/>
                <a:gd name="connsiteX4" fmla="*/ 157162 w 309563"/>
                <a:gd name="connsiteY4" fmla="*/ 196850 h 330200"/>
                <a:gd name="connsiteX5" fmla="*/ 157162 w 309563"/>
                <a:gd name="connsiteY5" fmla="*/ 228600 h 330200"/>
                <a:gd name="connsiteX6" fmla="*/ 167322 w 309563"/>
                <a:gd name="connsiteY6" fmla="*/ 222250 h 330200"/>
                <a:gd name="connsiteX7" fmla="*/ 169862 w 309563"/>
                <a:gd name="connsiteY7" fmla="*/ 212090 h 330200"/>
                <a:gd name="connsiteX8" fmla="*/ 167322 w 309563"/>
                <a:gd name="connsiteY8" fmla="*/ 203200 h 330200"/>
                <a:gd name="connsiteX9" fmla="*/ 157162 w 309563"/>
                <a:gd name="connsiteY9" fmla="*/ 196850 h 330200"/>
                <a:gd name="connsiteX10" fmla="*/ 146050 w 309563"/>
                <a:gd name="connsiteY10" fmla="*/ 141287 h 330200"/>
                <a:gd name="connsiteX11" fmla="*/ 139104 w 309563"/>
                <a:gd name="connsiteY11" fmla="*/ 146483 h 330200"/>
                <a:gd name="connsiteX12" fmla="*/ 134937 w 309563"/>
                <a:gd name="connsiteY12" fmla="*/ 155575 h 330200"/>
                <a:gd name="connsiteX13" fmla="*/ 137715 w 309563"/>
                <a:gd name="connsiteY13" fmla="*/ 163368 h 330200"/>
                <a:gd name="connsiteX14" fmla="*/ 146050 w 309563"/>
                <a:gd name="connsiteY14" fmla="*/ 169862 h 330200"/>
                <a:gd name="connsiteX15" fmla="*/ 146050 w 309563"/>
                <a:gd name="connsiteY15" fmla="*/ 141287 h 330200"/>
                <a:gd name="connsiteX16" fmla="*/ 244475 w 309563"/>
                <a:gd name="connsiteY16" fmla="*/ 123825 h 330200"/>
                <a:gd name="connsiteX17" fmla="*/ 265113 w 309563"/>
                <a:gd name="connsiteY17" fmla="*/ 123825 h 330200"/>
                <a:gd name="connsiteX18" fmla="*/ 265113 w 309563"/>
                <a:gd name="connsiteY18" fmla="*/ 285750 h 330200"/>
                <a:gd name="connsiteX19" fmla="*/ 244475 w 309563"/>
                <a:gd name="connsiteY19" fmla="*/ 285750 h 330200"/>
                <a:gd name="connsiteX20" fmla="*/ 44450 w 309563"/>
                <a:gd name="connsiteY20" fmla="*/ 123825 h 330200"/>
                <a:gd name="connsiteX21" fmla="*/ 65088 w 309563"/>
                <a:gd name="connsiteY21" fmla="*/ 123825 h 330200"/>
                <a:gd name="connsiteX22" fmla="*/ 65088 w 309563"/>
                <a:gd name="connsiteY22" fmla="*/ 285750 h 330200"/>
                <a:gd name="connsiteX23" fmla="*/ 44450 w 309563"/>
                <a:gd name="connsiteY23" fmla="*/ 285750 h 330200"/>
                <a:gd name="connsiteX24" fmla="*/ 145673 w 309563"/>
                <a:gd name="connsiteY24" fmla="*/ 115887 h 330200"/>
                <a:gd name="connsiteX25" fmla="*/ 157539 w 309563"/>
                <a:gd name="connsiteY25" fmla="*/ 115887 h 330200"/>
                <a:gd name="connsiteX26" fmla="*/ 157539 w 309563"/>
                <a:gd name="connsiteY26" fmla="*/ 123626 h 330200"/>
                <a:gd name="connsiteX27" fmla="*/ 178634 w 309563"/>
                <a:gd name="connsiteY27" fmla="*/ 132655 h 330200"/>
                <a:gd name="connsiteX28" fmla="*/ 187863 w 309563"/>
                <a:gd name="connsiteY28" fmla="*/ 152003 h 330200"/>
                <a:gd name="connsiteX29" fmla="*/ 166768 w 309563"/>
                <a:gd name="connsiteY29" fmla="*/ 154583 h 330200"/>
                <a:gd name="connsiteX30" fmla="*/ 157539 w 309563"/>
                <a:gd name="connsiteY30" fmla="*/ 141684 h 330200"/>
                <a:gd name="connsiteX31" fmla="*/ 157539 w 309563"/>
                <a:gd name="connsiteY31" fmla="*/ 173930 h 330200"/>
                <a:gd name="connsiteX32" fmla="*/ 183908 w 309563"/>
                <a:gd name="connsiteY32" fmla="*/ 186829 h 330200"/>
                <a:gd name="connsiteX33" fmla="*/ 190500 w 309563"/>
                <a:gd name="connsiteY33" fmla="*/ 208756 h 330200"/>
                <a:gd name="connsiteX34" fmla="*/ 182589 w 309563"/>
                <a:gd name="connsiteY34" fmla="*/ 233263 h 330200"/>
                <a:gd name="connsiteX35" fmla="*/ 157539 w 309563"/>
                <a:gd name="connsiteY35" fmla="*/ 246162 h 330200"/>
                <a:gd name="connsiteX36" fmla="*/ 157539 w 309563"/>
                <a:gd name="connsiteY36" fmla="*/ 260350 h 330200"/>
                <a:gd name="connsiteX37" fmla="*/ 145673 w 309563"/>
                <a:gd name="connsiteY37" fmla="*/ 260350 h 330200"/>
                <a:gd name="connsiteX38" fmla="*/ 145673 w 309563"/>
                <a:gd name="connsiteY38" fmla="*/ 246162 h 330200"/>
                <a:gd name="connsiteX39" fmla="*/ 123260 w 309563"/>
                <a:gd name="connsiteY39" fmla="*/ 235843 h 330200"/>
                <a:gd name="connsiteX40" fmla="*/ 112712 w 309563"/>
                <a:gd name="connsiteY40" fmla="*/ 211336 h 330200"/>
                <a:gd name="connsiteX41" fmla="*/ 133807 w 309563"/>
                <a:gd name="connsiteY41" fmla="*/ 208756 h 330200"/>
                <a:gd name="connsiteX42" fmla="*/ 137762 w 309563"/>
                <a:gd name="connsiteY42" fmla="*/ 220365 h 330200"/>
                <a:gd name="connsiteX43" fmla="*/ 145673 w 309563"/>
                <a:gd name="connsiteY43" fmla="*/ 226814 h 330200"/>
                <a:gd name="connsiteX44" fmla="*/ 145673 w 309563"/>
                <a:gd name="connsiteY44" fmla="*/ 193278 h 330200"/>
                <a:gd name="connsiteX45" fmla="*/ 123260 w 309563"/>
                <a:gd name="connsiteY45" fmla="*/ 179090 h 330200"/>
                <a:gd name="connsiteX46" fmla="*/ 115349 w 309563"/>
                <a:gd name="connsiteY46" fmla="*/ 157162 h 330200"/>
                <a:gd name="connsiteX47" fmla="*/ 123260 w 309563"/>
                <a:gd name="connsiteY47" fmla="*/ 133945 h 330200"/>
                <a:gd name="connsiteX48" fmla="*/ 145673 w 309563"/>
                <a:gd name="connsiteY48" fmla="*/ 123626 h 330200"/>
                <a:gd name="connsiteX49" fmla="*/ 145673 w 309563"/>
                <a:gd name="connsiteY49" fmla="*/ 115887 h 330200"/>
                <a:gd name="connsiteX50" fmla="*/ 155575 w 309563"/>
                <a:gd name="connsiteY50" fmla="*/ 0 h 330200"/>
                <a:gd name="connsiteX51" fmla="*/ 309563 w 309563"/>
                <a:gd name="connsiteY51" fmla="*/ 96837 h 330200"/>
                <a:gd name="connsiteX52" fmla="*/ 298450 w 309563"/>
                <a:gd name="connsiteY52" fmla="*/ 114300 h 330200"/>
                <a:gd name="connsiteX53" fmla="*/ 155575 w 309563"/>
                <a:gd name="connsiteY53" fmla="*/ 23812 h 330200"/>
                <a:gd name="connsiteX54" fmla="*/ 11113 w 309563"/>
                <a:gd name="connsiteY54" fmla="*/ 114300 h 330200"/>
                <a:gd name="connsiteX55" fmla="*/ 0 w 309563"/>
                <a:gd name="connsiteY55" fmla="*/ 96837 h 33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309563" h="330200">
                  <a:moveTo>
                    <a:pt x="6350" y="309562"/>
                  </a:moveTo>
                  <a:lnTo>
                    <a:pt x="303213" y="309562"/>
                  </a:lnTo>
                  <a:lnTo>
                    <a:pt x="303213" y="330200"/>
                  </a:lnTo>
                  <a:lnTo>
                    <a:pt x="6350" y="330200"/>
                  </a:lnTo>
                  <a:close/>
                  <a:moveTo>
                    <a:pt x="157162" y="196850"/>
                  </a:moveTo>
                  <a:lnTo>
                    <a:pt x="157162" y="228600"/>
                  </a:lnTo>
                  <a:cubicBezTo>
                    <a:pt x="160972" y="227330"/>
                    <a:pt x="164782" y="226060"/>
                    <a:pt x="167322" y="222250"/>
                  </a:cubicBezTo>
                  <a:cubicBezTo>
                    <a:pt x="168592" y="219710"/>
                    <a:pt x="169862" y="215900"/>
                    <a:pt x="169862" y="212090"/>
                  </a:cubicBezTo>
                  <a:cubicBezTo>
                    <a:pt x="169862" y="208280"/>
                    <a:pt x="169862" y="205740"/>
                    <a:pt x="167322" y="203200"/>
                  </a:cubicBezTo>
                  <a:cubicBezTo>
                    <a:pt x="164782" y="200660"/>
                    <a:pt x="162242" y="198120"/>
                    <a:pt x="157162" y="196850"/>
                  </a:cubicBezTo>
                  <a:close/>
                  <a:moveTo>
                    <a:pt x="146050" y="141287"/>
                  </a:moveTo>
                  <a:cubicBezTo>
                    <a:pt x="143272" y="142586"/>
                    <a:pt x="140494" y="143885"/>
                    <a:pt x="139104" y="146483"/>
                  </a:cubicBezTo>
                  <a:cubicBezTo>
                    <a:pt x="136326" y="149080"/>
                    <a:pt x="134937" y="151678"/>
                    <a:pt x="134937" y="155575"/>
                  </a:cubicBezTo>
                  <a:cubicBezTo>
                    <a:pt x="134937" y="158172"/>
                    <a:pt x="136326" y="160770"/>
                    <a:pt x="137715" y="163368"/>
                  </a:cubicBezTo>
                  <a:cubicBezTo>
                    <a:pt x="140494" y="165966"/>
                    <a:pt x="143272" y="167265"/>
                    <a:pt x="146050" y="169862"/>
                  </a:cubicBezTo>
                  <a:cubicBezTo>
                    <a:pt x="146050" y="169862"/>
                    <a:pt x="146050" y="169862"/>
                    <a:pt x="146050" y="141287"/>
                  </a:cubicBezTo>
                  <a:close/>
                  <a:moveTo>
                    <a:pt x="244475" y="123825"/>
                  </a:moveTo>
                  <a:lnTo>
                    <a:pt x="265113" y="123825"/>
                  </a:lnTo>
                  <a:lnTo>
                    <a:pt x="265113" y="285750"/>
                  </a:lnTo>
                  <a:lnTo>
                    <a:pt x="244475" y="285750"/>
                  </a:lnTo>
                  <a:close/>
                  <a:moveTo>
                    <a:pt x="44450" y="123825"/>
                  </a:moveTo>
                  <a:lnTo>
                    <a:pt x="65088" y="123825"/>
                  </a:lnTo>
                  <a:lnTo>
                    <a:pt x="65088" y="285750"/>
                  </a:lnTo>
                  <a:lnTo>
                    <a:pt x="44450" y="285750"/>
                  </a:lnTo>
                  <a:close/>
                  <a:moveTo>
                    <a:pt x="145673" y="115887"/>
                  </a:moveTo>
                  <a:cubicBezTo>
                    <a:pt x="145673" y="115887"/>
                    <a:pt x="145673" y="115887"/>
                    <a:pt x="157539" y="115887"/>
                  </a:cubicBezTo>
                  <a:cubicBezTo>
                    <a:pt x="157539" y="115887"/>
                    <a:pt x="157539" y="115887"/>
                    <a:pt x="157539" y="123626"/>
                  </a:cubicBezTo>
                  <a:cubicBezTo>
                    <a:pt x="166768" y="124916"/>
                    <a:pt x="173360" y="127495"/>
                    <a:pt x="178634" y="132655"/>
                  </a:cubicBezTo>
                  <a:cubicBezTo>
                    <a:pt x="182589" y="137814"/>
                    <a:pt x="186545" y="144264"/>
                    <a:pt x="187863" y="152003"/>
                  </a:cubicBezTo>
                  <a:cubicBezTo>
                    <a:pt x="187863" y="152003"/>
                    <a:pt x="187863" y="152003"/>
                    <a:pt x="166768" y="154583"/>
                  </a:cubicBezTo>
                  <a:cubicBezTo>
                    <a:pt x="166768" y="148133"/>
                    <a:pt x="162813" y="144264"/>
                    <a:pt x="157539" y="141684"/>
                  </a:cubicBezTo>
                  <a:cubicBezTo>
                    <a:pt x="157539" y="141684"/>
                    <a:pt x="157539" y="141684"/>
                    <a:pt x="157539" y="173930"/>
                  </a:cubicBezTo>
                  <a:cubicBezTo>
                    <a:pt x="170723" y="176510"/>
                    <a:pt x="179952" y="181670"/>
                    <a:pt x="183908" y="186829"/>
                  </a:cubicBezTo>
                  <a:cubicBezTo>
                    <a:pt x="189182" y="193278"/>
                    <a:pt x="190500" y="199727"/>
                    <a:pt x="190500" y="208756"/>
                  </a:cubicBezTo>
                  <a:cubicBezTo>
                    <a:pt x="190500" y="217785"/>
                    <a:pt x="187863" y="226814"/>
                    <a:pt x="182589" y="233263"/>
                  </a:cubicBezTo>
                  <a:cubicBezTo>
                    <a:pt x="175997" y="239713"/>
                    <a:pt x="168087" y="243582"/>
                    <a:pt x="157539" y="246162"/>
                  </a:cubicBezTo>
                  <a:cubicBezTo>
                    <a:pt x="157539" y="246162"/>
                    <a:pt x="157539" y="246162"/>
                    <a:pt x="157539" y="260350"/>
                  </a:cubicBezTo>
                  <a:cubicBezTo>
                    <a:pt x="157539" y="260350"/>
                    <a:pt x="157539" y="260350"/>
                    <a:pt x="145673" y="260350"/>
                  </a:cubicBezTo>
                  <a:cubicBezTo>
                    <a:pt x="145673" y="260350"/>
                    <a:pt x="145673" y="260350"/>
                    <a:pt x="145673" y="246162"/>
                  </a:cubicBezTo>
                  <a:cubicBezTo>
                    <a:pt x="136444" y="244872"/>
                    <a:pt x="129852" y="241003"/>
                    <a:pt x="123260" y="235843"/>
                  </a:cubicBezTo>
                  <a:cubicBezTo>
                    <a:pt x="117986" y="229394"/>
                    <a:pt x="114030" y="221655"/>
                    <a:pt x="112712" y="211336"/>
                  </a:cubicBezTo>
                  <a:cubicBezTo>
                    <a:pt x="112712" y="211336"/>
                    <a:pt x="112712" y="211336"/>
                    <a:pt x="133807" y="208756"/>
                  </a:cubicBezTo>
                  <a:cubicBezTo>
                    <a:pt x="133807" y="212626"/>
                    <a:pt x="136444" y="216495"/>
                    <a:pt x="137762" y="220365"/>
                  </a:cubicBezTo>
                  <a:cubicBezTo>
                    <a:pt x="140399" y="222945"/>
                    <a:pt x="143036" y="225524"/>
                    <a:pt x="145673" y="226814"/>
                  </a:cubicBezTo>
                  <a:cubicBezTo>
                    <a:pt x="145673" y="226814"/>
                    <a:pt x="145673" y="226814"/>
                    <a:pt x="145673" y="193278"/>
                  </a:cubicBezTo>
                  <a:cubicBezTo>
                    <a:pt x="135126" y="189409"/>
                    <a:pt x="127215" y="185539"/>
                    <a:pt x="123260" y="179090"/>
                  </a:cubicBezTo>
                  <a:cubicBezTo>
                    <a:pt x="117986" y="172641"/>
                    <a:pt x="115349" y="164901"/>
                    <a:pt x="115349" y="157162"/>
                  </a:cubicBezTo>
                  <a:cubicBezTo>
                    <a:pt x="115349" y="148133"/>
                    <a:pt x="117986" y="140394"/>
                    <a:pt x="123260" y="133945"/>
                  </a:cubicBezTo>
                  <a:cubicBezTo>
                    <a:pt x="129852" y="128785"/>
                    <a:pt x="136444" y="124916"/>
                    <a:pt x="145673" y="123626"/>
                  </a:cubicBezTo>
                  <a:cubicBezTo>
                    <a:pt x="145673" y="123626"/>
                    <a:pt x="145673" y="123626"/>
                    <a:pt x="145673" y="115887"/>
                  </a:cubicBezTo>
                  <a:close/>
                  <a:moveTo>
                    <a:pt x="155575" y="0"/>
                  </a:moveTo>
                  <a:lnTo>
                    <a:pt x="309563" y="96837"/>
                  </a:lnTo>
                  <a:lnTo>
                    <a:pt x="298450" y="114300"/>
                  </a:lnTo>
                  <a:lnTo>
                    <a:pt x="155575" y="23812"/>
                  </a:lnTo>
                  <a:lnTo>
                    <a:pt x="11113" y="114300"/>
                  </a:lnTo>
                  <a:lnTo>
                    <a:pt x="0" y="96837"/>
                  </a:lnTo>
                  <a:close/>
                </a:path>
              </a:pathLst>
            </a:custGeom>
            <a:solidFill>
              <a:schemeClr val="bg1"/>
            </a:solidFill>
            <a:ln>
              <a:noFill/>
            </a:ln>
          </p:spPr>
          <p:txBody>
            <a:bodyPr anchor="ctr"/>
            <a:lstStyle/>
            <a:p>
              <a:pPr algn="ctr"/>
              <a:endParaRPr>
                <a:cs typeface="+mn-ea"/>
                <a:sym typeface="+mn-lt"/>
              </a:endParaRPr>
            </a:p>
          </p:txBody>
        </p:sp>
      </p:grpSp>
      <p:grpSp>
        <p:nvGrpSpPr>
          <p:cNvPr id="18" name="千图PPT彼岸天：ID 8661124库_组合 17"/>
          <p:cNvGrpSpPr/>
          <p:nvPr>
            <p:custDataLst>
              <p:tags r:id="rId4"/>
            </p:custDataLst>
          </p:nvPr>
        </p:nvGrpSpPr>
        <p:grpSpPr>
          <a:xfrm>
            <a:off x="4800225" y="2056638"/>
            <a:ext cx="691538" cy="691538"/>
            <a:chOff x="4836591" y="2402840"/>
            <a:chExt cx="691538" cy="691538"/>
          </a:xfrm>
        </p:grpSpPr>
        <p:sp>
          <p:nvSpPr>
            <p:cNvPr id="67" name="椭圆 66"/>
            <p:cNvSpPr/>
            <p:nvPr/>
          </p:nvSpPr>
          <p:spPr>
            <a:xfrm>
              <a:off x="4836591" y="2402840"/>
              <a:ext cx="691538" cy="691538"/>
            </a:xfrm>
            <a:prstGeom prst="ellipse">
              <a:avLst/>
            </a:prstGeom>
            <a:solidFill>
              <a:schemeClr val="accent2">
                <a:lumMod val="100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grpSp>
          <p:nvGrpSpPr>
            <p:cNvPr id="68" name="组合 67"/>
            <p:cNvGrpSpPr/>
            <p:nvPr/>
          </p:nvGrpSpPr>
          <p:grpSpPr>
            <a:xfrm>
              <a:off x="5021983" y="2567730"/>
              <a:ext cx="325421" cy="377851"/>
              <a:chOff x="3680588" y="2753915"/>
              <a:chExt cx="393760" cy="457200"/>
            </a:xfrm>
            <a:solidFill>
              <a:schemeClr val="bg1"/>
            </a:solidFill>
          </p:grpSpPr>
          <p:sp>
            <p:nvSpPr>
              <p:cNvPr id="69" name="任意多边形: 形状 68"/>
              <p:cNvSpPr/>
              <p:nvPr/>
            </p:nvSpPr>
            <p:spPr bwMode="auto">
              <a:xfrm>
                <a:off x="3680588" y="2753915"/>
                <a:ext cx="393760" cy="457200"/>
              </a:xfrm>
              <a:custGeom>
                <a:avLst/>
                <a:gdLst>
                  <a:gd name="connsiteX0" fmla="*/ 216694 w 285750"/>
                  <a:gd name="connsiteY0" fmla="*/ 153987 h 331788"/>
                  <a:gd name="connsiteX1" fmla="*/ 206375 w 285750"/>
                  <a:gd name="connsiteY1" fmla="*/ 165100 h 331788"/>
                  <a:gd name="connsiteX2" fmla="*/ 216694 w 285750"/>
                  <a:gd name="connsiteY2" fmla="*/ 176213 h 331788"/>
                  <a:gd name="connsiteX3" fmla="*/ 227013 w 285750"/>
                  <a:gd name="connsiteY3" fmla="*/ 165100 h 331788"/>
                  <a:gd name="connsiteX4" fmla="*/ 216694 w 285750"/>
                  <a:gd name="connsiteY4" fmla="*/ 153987 h 331788"/>
                  <a:gd name="connsiteX5" fmla="*/ 224703 w 285750"/>
                  <a:gd name="connsiteY5" fmla="*/ 77497 h 331788"/>
                  <a:gd name="connsiteX6" fmla="*/ 231198 w 285750"/>
                  <a:gd name="connsiteY6" fmla="*/ 89174 h 331788"/>
                  <a:gd name="connsiteX7" fmla="*/ 226002 w 285750"/>
                  <a:gd name="connsiteY7" fmla="*/ 121609 h 331788"/>
                  <a:gd name="connsiteX8" fmla="*/ 226002 w 285750"/>
                  <a:gd name="connsiteY8" fmla="*/ 122906 h 331788"/>
                  <a:gd name="connsiteX9" fmla="*/ 262371 w 285750"/>
                  <a:gd name="connsiteY9" fmla="*/ 173505 h 331788"/>
                  <a:gd name="connsiteX10" fmla="*/ 271463 w 285750"/>
                  <a:gd name="connsiteY10" fmla="*/ 173505 h 331788"/>
                  <a:gd name="connsiteX11" fmla="*/ 285750 w 285750"/>
                  <a:gd name="connsiteY11" fmla="*/ 187777 h 331788"/>
                  <a:gd name="connsiteX12" fmla="*/ 285750 w 285750"/>
                  <a:gd name="connsiteY12" fmla="*/ 220212 h 331788"/>
                  <a:gd name="connsiteX13" fmla="*/ 271463 w 285750"/>
                  <a:gd name="connsiteY13" fmla="*/ 233186 h 331788"/>
                  <a:gd name="connsiteX14" fmla="*/ 262371 w 285750"/>
                  <a:gd name="connsiteY14" fmla="*/ 233186 h 331788"/>
                  <a:gd name="connsiteX15" fmla="*/ 231198 w 285750"/>
                  <a:gd name="connsiteY15" fmla="*/ 282487 h 331788"/>
                  <a:gd name="connsiteX16" fmla="*/ 229899 w 285750"/>
                  <a:gd name="connsiteY16" fmla="*/ 282487 h 331788"/>
                  <a:gd name="connsiteX17" fmla="*/ 228600 w 285750"/>
                  <a:gd name="connsiteY17" fmla="*/ 283784 h 331788"/>
                  <a:gd name="connsiteX18" fmla="*/ 214313 w 285750"/>
                  <a:gd name="connsiteY18" fmla="*/ 313625 h 331788"/>
                  <a:gd name="connsiteX19" fmla="*/ 214313 w 285750"/>
                  <a:gd name="connsiteY19" fmla="*/ 324004 h 331788"/>
                  <a:gd name="connsiteX20" fmla="*/ 206519 w 285750"/>
                  <a:gd name="connsiteY20" fmla="*/ 331788 h 331788"/>
                  <a:gd name="connsiteX21" fmla="*/ 162358 w 285750"/>
                  <a:gd name="connsiteY21" fmla="*/ 331788 h 331788"/>
                  <a:gd name="connsiteX22" fmla="*/ 155863 w 285750"/>
                  <a:gd name="connsiteY22" fmla="*/ 324004 h 331788"/>
                  <a:gd name="connsiteX23" fmla="*/ 155863 w 285750"/>
                  <a:gd name="connsiteY23" fmla="*/ 314922 h 331788"/>
                  <a:gd name="connsiteX24" fmla="*/ 140277 w 285750"/>
                  <a:gd name="connsiteY24" fmla="*/ 314922 h 331788"/>
                  <a:gd name="connsiteX25" fmla="*/ 120794 w 285750"/>
                  <a:gd name="connsiteY25" fmla="*/ 313625 h 331788"/>
                  <a:gd name="connsiteX26" fmla="*/ 120794 w 285750"/>
                  <a:gd name="connsiteY26" fmla="*/ 324004 h 331788"/>
                  <a:gd name="connsiteX27" fmla="*/ 114300 w 285750"/>
                  <a:gd name="connsiteY27" fmla="*/ 331788 h 331788"/>
                  <a:gd name="connsiteX28" fmla="*/ 70138 w 285750"/>
                  <a:gd name="connsiteY28" fmla="*/ 331788 h 331788"/>
                  <a:gd name="connsiteX29" fmla="*/ 62345 w 285750"/>
                  <a:gd name="connsiteY29" fmla="*/ 325301 h 331788"/>
                  <a:gd name="connsiteX30" fmla="*/ 62345 w 285750"/>
                  <a:gd name="connsiteY30" fmla="*/ 321409 h 331788"/>
                  <a:gd name="connsiteX31" fmla="*/ 46759 w 285750"/>
                  <a:gd name="connsiteY31" fmla="*/ 282487 h 331788"/>
                  <a:gd name="connsiteX32" fmla="*/ 24678 w 285750"/>
                  <a:gd name="connsiteY32" fmla="*/ 250052 h 331788"/>
                  <a:gd name="connsiteX33" fmla="*/ 16885 w 285750"/>
                  <a:gd name="connsiteY33" fmla="*/ 227996 h 331788"/>
                  <a:gd name="connsiteX34" fmla="*/ 14287 w 285750"/>
                  <a:gd name="connsiteY34" fmla="*/ 204643 h 331788"/>
                  <a:gd name="connsiteX35" fmla="*/ 23379 w 285750"/>
                  <a:gd name="connsiteY35" fmla="*/ 163126 h 331788"/>
                  <a:gd name="connsiteX36" fmla="*/ 84426 w 285750"/>
                  <a:gd name="connsiteY36" fmla="*/ 183884 h 331788"/>
                  <a:gd name="connsiteX37" fmla="*/ 181841 w 285750"/>
                  <a:gd name="connsiteY37" fmla="*/ 107337 h 331788"/>
                  <a:gd name="connsiteX38" fmla="*/ 192232 w 285750"/>
                  <a:gd name="connsiteY38" fmla="*/ 90471 h 331788"/>
                  <a:gd name="connsiteX39" fmla="*/ 224703 w 285750"/>
                  <a:gd name="connsiteY39" fmla="*/ 77497 h 331788"/>
                  <a:gd name="connsiteX40" fmla="*/ 79893 w 285750"/>
                  <a:gd name="connsiteY40" fmla="*/ 26987 h 331788"/>
                  <a:gd name="connsiteX41" fmla="*/ 76005 w 285750"/>
                  <a:gd name="connsiteY41" fmla="*/ 30840 h 331788"/>
                  <a:gd name="connsiteX42" fmla="*/ 76005 w 285750"/>
                  <a:gd name="connsiteY42" fmla="*/ 35977 h 331788"/>
                  <a:gd name="connsiteX43" fmla="*/ 72118 w 285750"/>
                  <a:gd name="connsiteY43" fmla="*/ 42398 h 331788"/>
                  <a:gd name="connsiteX44" fmla="*/ 53975 w 285750"/>
                  <a:gd name="connsiteY44" fmla="*/ 64231 h 331788"/>
                  <a:gd name="connsiteX45" fmla="*/ 66934 w 285750"/>
                  <a:gd name="connsiteY45" fmla="*/ 84779 h 331788"/>
                  <a:gd name="connsiteX46" fmla="*/ 83781 w 285750"/>
                  <a:gd name="connsiteY46" fmla="*/ 92485 h 331788"/>
                  <a:gd name="connsiteX47" fmla="*/ 88965 w 285750"/>
                  <a:gd name="connsiteY47" fmla="*/ 96337 h 331788"/>
                  <a:gd name="connsiteX48" fmla="*/ 87669 w 285750"/>
                  <a:gd name="connsiteY48" fmla="*/ 110464 h 331788"/>
                  <a:gd name="connsiteX49" fmla="*/ 77301 w 285750"/>
                  <a:gd name="connsiteY49" fmla="*/ 111749 h 331788"/>
                  <a:gd name="connsiteX50" fmla="*/ 61750 w 285750"/>
                  <a:gd name="connsiteY50" fmla="*/ 106612 h 331788"/>
                  <a:gd name="connsiteX51" fmla="*/ 56567 w 285750"/>
                  <a:gd name="connsiteY51" fmla="*/ 109180 h 331788"/>
                  <a:gd name="connsiteX52" fmla="*/ 53975 w 285750"/>
                  <a:gd name="connsiteY52" fmla="*/ 116886 h 331788"/>
                  <a:gd name="connsiteX53" fmla="*/ 56567 w 285750"/>
                  <a:gd name="connsiteY53" fmla="*/ 123307 h 331788"/>
                  <a:gd name="connsiteX54" fmla="*/ 70822 w 285750"/>
                  <a:gd name="connsiteY54" fmla="*/ 127160 h 331788"/>
                  <a:gd name="connsiteX55" fmla="*/ 74710 w 285750"/>
                  <a:gd name="connsiteY55" fmla="*/ 131013 h 331788"/>
                  <a:gd name="connsiteX56" fmla="*/ 74710 w 285750"/>
                  <a:gd name="connsiteY56" fmla="*/ 137434 h 331788"/>
                  <a:gd name="connsiteX57" fmla="*/ 78597 w 285750"/>
                  <a:gd name="connsiteY57" fmla="*/ 140003 h 331788"/>
                  <a:gd name="connsiteX58" fmla="*/ 86373 w 285750"/>
                  <a:gd name="connsiteY58" fmla="*/ 140003 h 331788"/>
                  <a:gd name="connsiteX59" fmla="*/ 90261 w 285750"/>
                  <a:gd name="connsiteY59" fmla="*/ 137434 h 331788"/>
                  <a:gd name="connsiteX60" fmla="*/ 90261 w 285750"/>
                  <a:gd name="connsiteY60" fmla="*/ 129728 h 331788"/>
                  <a:gd name="connsiteX61" fmla="*/ 92852 w 285750"/>
                  <a:gd name="connsiteY61" fmla="*/ 125876 h 331788"/>
                  <a:gd name="connsiteX62" fmla="*/ 107108 w 285750"/>
                  <a:gd name="connsiteY62" fmla="*/ 116886 h 331788"/>
                  <a:gd name="connsiteX63" fmla="*/ 99332 w 285750"/>
                  <a:gd name="connsiteY63" fmla="*/ 78358 h 331788"/>
                  <a:gd name="connsiteX64" fmla="*/ 85077 w 285750"/>
                  <a:gd name="connsiteY64" fmla="*/ 71936 h 331788"/>
                  <a:gd name="connsiteX65" fmla="*/ 77301 w 285750"/>
                  <a:gd name="connsiteY65" fmla="*/ 68084 h 331788"/>
                  <a:gd name="connsiteX66" fmla="*/ 79893 w 285750"/>
                  <a:gd name="connsiteY66" fmla="*/ 56525 h 331788"/>
                  <a:gd name="connsiteX67" fmla="*/ 83781 w 285750"/>
                  <a:gd name="connsiteY67" fmla="*/ 55241 h 331788"/>
                  <a:gd name="connsiteX68" fmla="*/ 101924 w 285750"/>
                  <a:gd name="connsiteY68" fmla="*/ 59094 h 331788"/>
                  <a:gd name="connsiteX69" fmla="*/ 105812 w 285750"/>
                  <a:gd name="connsiteY69" fmla="*/ 56525 h 331788"/>
                  <a:gd name="connsiteX70" fmla="*/ 109699 w 285750"/>
                  <a:gd name="connsiteY70" fmla="*/ 47535 h 331788"/>
                  <a:gd name="connsiteX71" fmla="*/ 107108 w 285750"/>
                  <a:gd name="connsiteY71" fmla="*/ 43682 h 331788"/>
                  <a:gd name="connsiteX72" fmla="*/ 95444 w 285750"/>
                  <a:gd name="connsiteY72" fmla="*/ 39830 h 331788"/>
                  <a:gd name="connsiteX73" fmla="*/ 90261 w 285750"/>
                  <a:gd name="connsiteY73" fmla="*/ 34692 h 331788"/>
                  <a:gd name="connsiteX74" fmla="*/ 83781 w 285750"/>
                  <a:gd name="connsiteY74" fmla="*/ 26987 h 331788"/>
                  <a:gd name="connsiteX75" fmla="*/ 79893 w 285750"/>
                  <a:gd name="connsiteY75" fmla="*/ 26987 h 331788"/>
                  <a:gd name="connsiteX76" fmla="*/ 83344 w 285750"/>
                  <a:gd name="connsiteY76" fmla="*/ 0 h 331788"/>
                  <a:gd name="connsiteX77" fmla="*/ 166688 w 285750"/>
                  <a:gd name="connsiteY77" fmla="*/ 83344 h 331788"/>
                  <a:gd name="connsiteX78" fmla="*/ 83344 w 285750"/>
                  <a:gd name="connsiteY78" fmla="*/ 166688 h 331788"/>
                  <a:gd name="connsiteX79" fmla="*/ 0 w 285750"/>
                  <a:gd name="connsiteY79" fmla="*/ 83344 h 331788"/>
                  <a:gd name="connsiteX80" fmla="*/ 83344 w 285750"/>
                  <a:gd name="connsiteY80" fmla="*/ 0 h 331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285750" h="331788">
                    <a:moveTo>
                      <a:pt x="216694" y="153987"/>
                    </a:moveTo>
                    <a:cubicBezTo>
                      <a:pt x="210995" y="153987"/>
                      <a:pt x="206375" y="158962"/>
                      <a:pt x="206375" y="165100"/>
                    </a:cubicBezTo>
                    <a:cubicBezTo>
                      <a:pt x="206375" y="171238"/>
                      <a:pt x="210995" y="176213"/>
                      <a:pt x="216694" y="176213"/>
                    </a:cubicBezTo>
                    <a:cubicBezTo>
                      <a:pt x="222393" y="176213"/>
                      <a:pt x="227013" y="171238"/>
                      <a:pt x="227013" y="165100"/>
                    </a:cubicBezTo>
                    <a:cubicBezTo>
                      <a:pt x="227013" y="158962"/>
                      <a:pt x="222393" y="153987"/>
                      <a:pt x="216694" y="153987"/>
                    </a:cubicBezTo>
                    <a:close/>
                    <a:moveTo>
                      <a:pt x="224703" y="77497"/>
                    </a:moveTo>
                    <a:cubicBezTo>
                      <a:pt x="231198" y="76200"/>
                      <a:pt x="235094" y="83984"/>
                      <a:pt x="231198" y="89174"/>
                    </a:cubicBezTo>
                    <a:cubicBezTo>
                      <a:pt x="227301" y="96958"/>
                      <a:pt x="222106" y="108635"/>
                      <a:pt x="226002" y="121609"/>
                    </a:cubicBezTo>
                    <a:cubicBezTo>
                      <a:pt x="226002" y="121609"/>
                      <a:pt x="226002" y="122906"/>
                      <a:pt x="226002" y="122906"/>
                    </a:cubicBezTo>
                    <a:cubicBezTo>
                      <a:pt x="242888" y="137178"/>
                      <a:pt x="255876" y="154044"/>
                      <a:pt x="262371" y="173505"/>
                    </a:cubicBezTo>
                    <a:cubicBezTo>
                      <a:pt x="262371" y="173505"/>
                      <a:pt x="262371" y="173505"/>
                      <a:pt x="271463" y="173505"/>
                    </a:cubicBezTo>
                    <a:cubicBezTo>
                      <a:pt x="279256" y="173505"/>
                      <a:pt x="285750" y="179992"/>
                      <a:pt x="285750" y="187777"/>
                    </a:cubicBezTo>
                    <a:cubicBezTo>
                      <a:pt x="285750" y="187777"/>
                      <a:pt x="285750" y="187777"/>
                      <a:pt x="285750" y="220212"/>
                    </a:cubicBezTo>
                    <a:cubicBezTo>
                      <a:pt x="285750" y="226699"/>
                      <a:pt x="279256" y="233186"/>
                      <a:pt x="271463" y="233186"/>
                    </a:cubicBezTo>
                    <a:cubicBezTo>
                      <a:pt x="271463" y="233186"/>
                      <a:pt x="271463" y="233186"/>
                      <a:pt x="262371" y="233186"/>
                    </a:cubicBezTo>
                    <a:cubicBezTo>
                      <a:pt x="257175" y="251349"/>
                      <a:pt x="245485" y="268215"/>
                      <a:pt x="231198" y="282487"/>
                    </a:cubicBezTo>
                    <a:cubicBezTo>
                      <a:pt x="231198" y="282487"/>
                      <a:pt x="229899" y="282487"/>
                      <a:pt x="229899" y="282487"/>
                    </a:cubicBezTo>
                    <a:cubicBezTo>
                      <a:pt x="229899" y="282487"/>
                      <a:pt x="229899" y="282487"/>
                      <a:pt x="228600" y="283784"/>
                    </a:cubicBezTo>
                    <a:cubicBezTo>
                      <a:pt x="215611" y="295461"/>
                      <a:pt x="214313" y="309732"/>
                      <a:pt x="214313" y="313625"/>
                    </a:cubicBezTo>
                    <a:cubicBezTo>
                      <a:pt x="214313" y="313625"/>
                      <a:pt x="214313" y="313625"/>
                      <a:pt x="214313" y="324004"/>
                    </a:cubicBezTo>
                    <a:cubicBezTo>
                      <a:pt x="214313" y="329193"/>
                      <a:pt x="210416" y="331788"/>
                      <a:pt x="206519" y="331788"/>
                    </a:cubicBezTo>
                    <a:cubicBezTo>
                      <a:pt x="206519" y="331788"/>
                      <a:pt x="206519" y="331788"/>
                      <a:pt x="162358" y="331788"/>
                    </a:cubicBezTo>
                    <a:cubicBezTo>
                      <a:pt x="158461" y="331788"/>
                      <a:pt x="155863" y="327896"/>
                      <a:pt x="155863" y="324004"/>
                    </a:cubicBezTo>
                    <a:cubicBezTo>
                      <a:pt x="155863" y="324004"/>
                      <a:pt x="155863" y="324004"/>
                      <a:pt x="155863" y="314922"/>
                    </a:cubicBezTo>
                    <a:cubicBezTo>
                      <a:pt x="150668" y="314922"/>
                      <a:pt x="145472" y="314922"/>
                      <a:pt x="140277" y="314922"/>
                    </a:cubicBezTo>
                    <a:cubicBezTo>
                      <a:pt x="133783" y="314922"/>
                      <a:pt x="127288" y="314922"/>
                      <a:pt x="120794" y="313625"/>
                    </a:cubicBezTo>
                    <a:cubicBezTo>
                      <a:pt x="120794" y="313625"/>
                      <a:pt x="120794" y="313625"/>
                      <a:pt x="120794" y="324004"/>
                    </a:cubicBezTo>
                    <a:cubicBezTo>
                      <a:pt x="120794" y="329193"/>
                      <a:pt x="118196" y="331788"/>
                      <a:pt x="114300" y="331788"/>
                    </a:cubicBezTo>
                    <a:cubicBezTo>
                      <a:pt x="114300" y="331788"/>
                      <a:pt x="114300" y="331788"/>
                      <a:pt x="70138" y="331788"/>
                    </a:cubicBezTo>
                    <a:cubicBezTo>
                      <a:pt x="66242" y="331788"/>
                      <a:pt x="63644" y="329193"/>
                      <a:pt x="62345" y="325301"/>
                    </a:cubicBezTo>
                    <a:cubicBezTo>
                      <a:pt x="62345" y="325301"/>
                      <a:pt x="62345" y="325301"/>
                      <a:pt x="62345" y="321409"/>
                    </a:cubicBezTo>
                    <a:cubicBezTo>
                      <a:pt x="62345" y="313625"/>
                      <a:pt x="59747" y="296758"/>
                      <a:pt x="46759" y="282487"/>
                    </a:cubicBezTo>
                    <a:cubicBezTo>
                      <a:pt x="36368" y="272108"/>
                      <a:pt x="29873" y="260431"/>
                      <a:pt x="24678" y="250052"/>
                    </a:cubicBezTo>
                    <a:cubicBezTo>
                      <a:pt x="20781" y="242267"/>
                      <a:pt x="18183" y="235780"/>
                      <a:pt x="16885" y="227996"/>
                    </a:cubicBezTo>
                    <a:cubicBezTo>
                      <a:pt x="14287" y="220212"/>
                      <a:pt x="14287" y="212427"/>
                      <a:pt x="14287" y="204643"/>
                    </a:cubicBezTo>
                    <a:cubicBezTo>
                      <a:pt x="14287" y="190371"/>
                      <a:pt x="16885" y="176100"/>
                      <a:pt x="23379" y="163126"/>
                    </a:cubicBezTo>
                    <a:cubicBezTo>
                      <a:pt x="40264" y="176100"/>
                      <a:pt x="61046" y="183884"/>
                      <a:pt x="84426" y="183884"/>
                    </a:cubicBezTo>
                    <a:cubicBezTo>
                      <a:pt x="131185" y="183884"/>
                      <a:pt x="171450" y="151449"/>
                      <a:pt x="181841" y="107337"/>
                    </a:cubicBezTo>
                    <a:cubicBezTo>
                      <a:pt x="183139" y="100850"/>
                      <a:pt x="187036" y="94363"/>
                      <a:pt x="192232" y="90471"/>
                    </a:cubicBezTo>
                    <a:cubicBezTo>
                      <a:pt x="198726" y="83984"/>
                      <a:pt x="209117" y="78795"/>
                      <a:pt x="224703" y="77497"/>
                    </a:cubicBezTo>
                    <a:close/>
                    <a:moveTo>
                      <a:pt x="79893" y="26987"/>
                    </a:moveTo>
                    <a:cubicBezTo>
                      <a:pt x="77301" y="26987"/>
                      <a:pt x="76005" y="28271"/>
                      <a:pt x="76005" y="30840"/>
                    </a:cubicBezTo>
                    <a:cubicBezTo>
                      <a:pt x="76005" y="30840"/>
                      <a:pt x="76005" y="30840"/>
                      <a:pt x="76005" y="35977"/>
                    </a:cubicBezTo>
                    <a:cubicBezTo>
                      <a:pt x="76005" y="39830"/>
                      <a:pt x="76005" y="39830"/>
                      <a:pt x="72118" y="42398"/>
                    </a:cubicBezTo>
                    <a:cubicBezTo>
                      <a:pt x="61750" y="44967"/>
                      <a:pt x="55271" y="52672"/>
                      <a:pt x="53975" y="64231"/>
                    </a:cubicBezTo>
                    <a:cubicBezTo>
                      <a:pt x="53975" y="73221"/>
                      <a:pt x="59159" y="80926"/>
                      <a:pt x="66934" y="84779"/>
                    </a:cubicBezTo>
                    <a:cubicBezTo>
                      <a:pt x="72118" y="88632"/>
                      <a:pt x="78597" y="89916"/>
                      <a:pt x="83781" y="92485"/>
                    </a:cubicBezTo>
                    <a:cubicBezTo>
                      <a:pt x="85077" y="93769"/>
                      <a:pt x="87669" y="95053"/>
                      <a:pt x="88965" y="96337"/>
                    </a:cubicBezTo>
                    <a:cubicBezTo>
                      <a:pt x="94148" y="100190"/>
                      <a:pt x="94148" y="107896"/>
                      <a:pt x="87669" y="110464"/>
                    </a:cubicBezTo>
                    <a:cubicBezTo>
                      <a:pt x="83781" y="111749"/>
                      <a:pt x="81189" y="111749"/>
                      <a:pt x="77301" y="111749"/>
                    </a:cubicBezTo>
                    <a:cubicBezTo>
                      <a:pt x="72118" y="110464"/>
                      <a:pt x="66934" y="109180"/>
                      <a:pt x="61750" y="106612"/>
                    </a:cubicBezTo>
                    <a:cubicBezTo>
                      <a:pt x="59159" y="105327"/>
                      <a:pt x="57863" y="105327"/>
                      <a:pt x="56567" y="109180"/>
                    </a:cubicBezTo>
                    <a:cubicBezTo>
                      <a:pt x="55271" y="111749"/>
                      <a:pt x="55271" y="114317"/>
                      <a:pt x="53975" y="116886"/>
                    </a:cubicBezTo>
                    <a:cubicBezTo>
                      <a:pt x="53975" y="120739"/>
                      <a:pt x="53975" y="120739"/>
                      <a:pt x="56567" y="123307"/>
                    </a:cubicBezTo>
                    <a:cubicBezTo>
                      <a:pt x="61750" y="124591"/>
                      <a:pt x="66934" y="125876"/>
                      <a:pt x="70822" y="127160"/>
                    </a:cubicBezTo>
                    <a:cubicBezTo>
                      <a:pt x="74710" y="127160"/>
                      <a:pt x="74710" y="127160"/>
                      <a:pt x="74710" y="131013"/>
                    </a:cubicBezTo>
                    <a:cubicBezTo>
                      <a:pt x="74710" y="133581"/>
                      <a:pt x="74710" y="134866"/>
                      <a:pt x="74710" y="137434"/>
                    </a:cubicBezTo>
                    <a:cubicBezTo>
                      <a:pt x="74710" y="138718"/>
                      <a:pt x="76005" y="140003"/>
                      <a:pt x="78597" y="140003"/>
                    </a:cubicBezTo>
                    <a:cubicBezTo>
                      <a:pt x="81189" y="141287"/>
                      <a:pt x="83781" y="141287"/>
                      <a:pt x="86373" y="140003"/>
                    </a:cubicBezTo>
                    <a:cubicBezTo>
                      <a:pt x="88965" y="140003"/>
                      <a:pt x="90261" y="140003"/>
                      <a:pt x="90261" y="137434"/>
                    </a:cubicBezTo>
                    <a:cubicBezTo>
                      <a:pt x="90261" y="134866"/>
                      <a:pt x="90261" y="132297"/>
                      <a:pt x="90261" y="129728"/>
                    </a:cubicBezTo>
                    <a:cubicBezTo>
                      <a:pt x="90261" y="127160"/>
                      <a:pt x="91557" y="125876"/>
                      <a:pt x="92852" y="125876"/>
                    </a:cubicBezTo>
                    <a:cubicBezTo>
                      <a:pt x="99332" y="124591"/>
                      <a:pt x="103220" y="120739"/>
                      <a:pt x="107108" y="116886"/>
                    </a:cubicBezTo>
                    <a:cubicBezTo>
                      <a:pt x="117475" y="104043"/>
                      <a:pt x="113587" y="87348"/>
                      <a:pt x="99332" y="78358"/>
                    </a:cubicBezTo>
                    <a:cubicBezTo>
                      <a:pt x="94148" y="75789"/>
                      <a:pt x="90261" y="74505"/>
                      <a:pt x="85077" y="71936"/>
                    </a:cubicBezTo>
                    <a:cubicBezTo>
                      <a:pt x="82485" y="71936"/>
                      <a:pt x="79893" y="70652"/>
                      <a:pt x="77301" y="68084"/>
                    </a:cubicBezTo>
                    <a:cubicBezTo>
                      <a:pt x="73414" y="64231"/>
                      <a:pt x="73414" y="59094"/>
                      <a:pt x="79893" y="56525"/>
                    </a:cubicBezTo>
                    <a:cubicBezTo>
                      <a:pt x="81189" y="55241"/>
                      <a:pt x="82485" y="55241"/>
                      <a:pt x="83781" y="55241"/>
                    </a:cubicBezTo>
                    <a:cubicBezTo>
                      <a:pt x="90261" y="55241"/>
                      <a:pt x="95444" y="56525"/>
                      <a:pt x="101924" y="59094"/>
                    </a:cubicBezTo>
                    <a:cubicBezTo>
                      <a:pt x="104516" y="60378"/>
                      <a:pt x="105812" y="60378"/>
                      <a:pt x="105812" y="56525"/>
                    </a:cubicBezTo>
                    <a:cubicBezTo>
                      <a:pt x="107108" y="53957"/>
                      <a:pt x="108403" y="51388"/>
                      <a:pt x="109699" y="47535"/>
                    </a:cubicBezTo>
                    <a:cubicBezTo>
                      <a:pt x="109699" y="46251"/>
                      <a:pt x="108403" y="44967"/>
                      <a:pt x="107108" y="43682"/>
                    </a:cubicBezTo>
                    <a:cubicBezTo>
                      <a:pt x="103220" y="42398"/>
                      <a:pt x="99332" y="41114"/>
                      <a:pt x="95444" y="39830"/>
                    </a:cubicBezTo>
                    <a:cubicBezTo>
                      <a:pt x="90261" y="39830"/>
                      <a:pt x="90261" y="39830"/>
                      <a:pt x="90261" y="34692"/>
                    </a:cubicBezTo>
                    <a:cubicBezTo>
                      <a:pt x="90261" y="26987"/>
                      <a:pt x="90261" y="26987"/>
                      <a:pt x="83781" y="26987"/>
                    </a:cubicBezTo>
                    <a:cubicBezTo>
                      <a:pt x="83781" y="26987"/>
                      <a:pt x="83781" y="26987"/>
                      <a:pt x="79893" y="26987"/>
                    </a:cubicBezTo>
                    <a:close/>
                    <a:moveTo>
                      <a:pt x="83344" y="0"/>
                    </a:moveTo>
                    <a:cubicBezTo>
                      <a:pt x="129374" y="0"/>
                      <a:pt x="166688" y="37314"/>
                      <a:pt x="166688" y="83344"/>
                    </a:cubicBezTo>
                    <a:cubicBezTo>
                      <a:pt x="166688" y="129374"/>
                      <a:pt x="129374" y="166688"/>
                      <a:pt x="83344" y="166688"/>
                    </a:cubicBezTo>
                    <a:cubicBezTo>
                      <a:pt x="37314" y="166688"/>
                      <a:pt x="0" y="129374"/>
                      <a:pt x="0" y="83344"/>
                    </a:cubicBezTo>
                    <a:cubicBezTo>
                      <a:pt x="0" y="37314"/>
                      <a:pt x="37314" y="0"/>
                      <a:pt x="8334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70" name="任意多边形: 形状 69"/>
              <p:cNvSpPr/>
              <p:nvPr/>
            </p:nvSpPr>
            <p:spPr bwMode="auto">
              <a:xfrm>
                <a:off x="3834606" y="2825353"/>
                <a:ext cx="106363" cy="107950"/>
              </a:xfrm>
              <a:custGeom>
                <a:avLst/>
                <a:gdLst>
                  <a:gd name="T0" fmla="*/ 239 w 270"/>
                  <a:gd name="T1" fmla="*/ 0 h 270"/>
                  <a:gd name="T2" fmla="*/ 214 w 270"/>
                  <a:gd name="T3" fmla="*/ 3 h 270"/>
                  <a:gd name="T4" fmla="*/ 189 w 270"/>
                  <a:gd name="T5" fmla="*/ 8 h 270"/>
                  <a:gd name="T6" fmla="*/ 165 w 270"/>
                  <a:gd name="T7" fmla="*/ 15 h 270"/>
                  <a:gd name="T8" fmla="*/ 142 w 270"/>
                  <a:gd name="T9" fmla="*/ 25 h 270"/>
                  <a:gd name="T10" fmla="*/ 121 w 270"/>
                  <a:gd name="T11" fmla="*/ 37 h 270"/>
                  <a:gd name="T12" fmla="*/ 101 w 270"/>
                  <a:gd name="T13" fmla="*/ 50 h 270"/>
                  <a:gd name="T14" fmla="*/ 83 w 270"/>
                  <a:gd name="T15" fmla="*/ 66 h 270"/>
                  <a:gd name="T16" fmla="*/ 66 w 270"/>
                  <a:gd name="T17" fmla="*/ 82 h 270"/>
                  <a:gd name="T18" fmla="*/ 50 w 270"/>
                  <a:gd name="T19" fmla="*/ 102 h 270"/>
                  <a:gd name="T20" fmla="*/ 37 w 270"/>
                  <a:gd name="T21" fmla="*/ 121 h 270"/>
                  <a:gd name="T22" fmla="*/ 25 w 270"/>
                  <a:gd name="T23" fmla="*/ 143 h 270"/>
                  <a:gd name="T24" fmla="*/ 15 w 270"/>
                  <a:gd name="T25" fmla="*/ 165 h 270"/>
                  <a:gd name="T26" fmla="*/ 7 w 270"/>
                  <a:gd name="T27" fmla="*/ 189 h 270"/>
                  <a:gd name="T28" fmla="*/ 3 w 270"/>
                  <a:gd name="T29" fmla="*/ 214 h 270"/>
                  <a:gd name="T30" fmla="*/ 0 w 270"/>
                  <a:gd name="T31" fmla="*/ 239 h 270"/>
                  <a:gd name="T32" fmla="*/ 0 w 270"/>
                  <a:gd name="T33" fmla="*/ 256 h 270"/>
                  <a:gd name="T34" fmla="*/ 3 w 270"/>
                  <a:gd name="T35" fmla="*/ 262 h 270"/>
                  <a:gd name="T36" fmla="*/ 7 w 270"/>
                  <a:gd name="T37" fmla="*/ 267 h 270"/>
                  <a:gd name="T38" fmla="*/ 14 w 270"/>
                  <a:gd name="T39" fmla="*/ 270 h 270"/>
                  <a:gd name="T40" fmla="*/ 21 w 270"/>
                  <a:gd name="T41" fmla="*/ 270 h 270"/>
                  <a:gd name="T42" fmla="*/ 28 w 270"/>
                  <a:gd name="T43" fmla="*/ 267 h 270"/>
                  <a:gd name="T44" fmla="*/ 33 w 270"/>
                  <a:gd name="T45" fmla="*/ 262 h 270"/>
                  <a:gd name="T46" fmla="*/ 35 w 270"/>
                  <a:gd name="T47" fmla="*/ 256 h 270"/>
                  <a:gd name="T48" fmla="*/ 37 w 270"/>
                  <a:gd name="T49" fmla="*/ 241 h 270"/>
                  <a:gd name="T50" fmla="*/ 39 w 270"/>
                  <a:gd name="T51" fmla="*/ 219 h 270"/>
                  <a:gd name="T52" fmla="*/ 45 w 270"/>
                  <a:gd name="T53" fmla="*/ 188 h 270"/>
                  <a:gd name="T54" fmla="*/ 62 w 270"/>
                  <a:gd name="T55" fmla="*/ 149 h 270"/>
                  <a:gd name="T56" fmla="*/ 85 w 270"/>
                  <a:gd name="T57" fmla="*/ 114 h 270"/>
                  <a:gd name="T58" fmla="*/ 114 w 270"/>
                  <a:gd name="T59" fmla="*/ 85 h 270"/>
                  <a:gd name="T60" fmla="*/ 149 w 270"/>
                  <a:gd name="T61" fmla="*/ 62 h 270"/>
                  <a:gd name="T62" fmla="*/ 188 w 270"/>
                  <a:gd name="T63" fmla="*/ 45 h 270"/>
                  <a:gd name="T64" fmla="*/ 219 w 270"/>
                  <a:gd name="T65" fmla="*/ 39 h 270"/>
                  <a:gd name="T66" fmla="*/ 241 w 270"/>
                  <a:gd name="T67" fmla="*/ 37 h 270"/>
                  <a:gd name="T68" fmla="*/ 256 w 270"/>
                  <a:gd name="T69" fmla="*/ 36 h 270"/>
                  <a:gd name="T70" fmla="*/ 262 w 270"/>
                  <a:gd name="T71" fmla="*/ 32 h 270"/>
                  <a:gd name="T72" fmla="*/ 267 w 270"/>
                  <a:gd name="T73" fmla="*/ 28 h 270"/>
                  <a:gd name="T74" fmla="*/ 270 w 270"/>
                  <a:gd name="T75" fmla="*/ 22 h 270"/>
                  <a:gd name="T76" fmla="*/ 270 w 270"/>
                  <a:gd name="T77" fmla="*/ 14 h 270"/>
                  <a:gd name="T78" fmla="*/ 267 w 270"/>
                  <a:gd name="T79" fmla="*/ 8 h 270"/>
                  <a:gd name="T80" fmla="*/ 262 w 270"/>
                  <a:gd name="T81" fmla="*/ 3 h 270"/>
                  <a:gd name="T82" fmla="*/ 256 w 270"/>
                  <a:gd name="T8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0" h="270">
                    <a:moveTo>
                      <a:pt x="251" y="0"/>
                    </a:moveTo>
                    <a:lnTo>
                      <a:pt x="239" y="0"/>
                    </a:lnTo>
                    <a:lnTo>
                      <a:pt x="227" y="1"/>
                    </a:lnTo>
                    <a:lnTo>
                      <a:pt x="214" y="3"/>
                    </a:lnTo>
                    <a:lnTo>
                      <a:pt x="201" y="5"/>
                    </a:lnTo>
                    <a:lnTo>
                      <a:pt x="189" y="8"/>
                    </a:lnTo>
                    <a:lnTo>
                      <a:pt x="177" y="11"/>
                    </a:lnTo>
                    <a:lnTo>
                      <a:pt x="165" y="15"/>
                    </a:lnTo>
                    <a:lnTo>
                      <a:pt x="154" y="19"/>
                    </a:lnTo>
                    <a:lnTo>
                      <a:pt x="142" y="25"/>
                    </a:lnTo>
                    <a:lnTo>
                      <a:pt x="132" y="30"/>
                    </a:lnTo>
                    <a:lnTo>
                      <a:pt x="121" y="37"/>
                    </a:lnTo>
                    <a:lnTo>
                      <a:pt x="111" y="43"/>
                    </a:lnTo>
                    <a:lnTo>
                      <a:pt x="101" y="50"/>
                    </a:lnTo>
                    <a:lnTo>
                      <a:pt x="92" y="57"/>
                    </a:lnTo>
                    <a:lnTo>
                      <a:pt x="83" y="66"/>
                    </a:lnTo>
                    <a:lnTo>
                      <a:pt x="73" y="73"/>
                    </a:lnTo>
                    <a:lnTo>
                      <a:pt x="66" y="82"/>
                    </a:lnTo>
                    <a:lnTo>
                      <a:pt x="57" y="92"/>
                    </a:lnTo>
                    <a:lnTo>
                      <a:pt x="50" y="102"/>
                    </a:lnTo>
                    <a:lnTo>
                      <a:pt x="43" y="111"/>
                    </a:lnTo>
                    <a:lnTo>
                      <a:pt x="37" y="121"/>
                    </a:lnTo>
                    <a:lnTo>
                      <a:pt x="30" y="132"/>
                    </a:lnTo>
                    <a:lnTo>
                      <a:pt x="25" y="143"/>
                    </a:lnTo>
                    <a:lnTo>
                      <a:pt x="19" y="153"/>
                    </a:lnTo>
                    <a:lnTo>
                      <a:pt x="15" y="165"/>
                    </a:lnTo>
                    <a:lnTo>
                      <a:pt x="12" y="177"/>
                    </a:lnTo>
                    <a:lnTo>
                      <a:pt x="7" y="189"/>
                    </a:lnTo>
                    <a:lnTo>
                      <a:pt x="5" y="201"/>
                    </a:lnTo>
                    <a:lnTo>
                      <a:pt x="3" y="214"/>
                    </a:lnTo>
                    <a:lnTo>
                      <a:pt x="1" y="226"/>
                    </a:lnTo>
                    <a:lnTo>
                      <a:pt x="0" y="239"/>
                    </a:lnTo>
                    <a:lnTo>
                      <a:pt x="0" y="252"/>
                    </a:lnTo>
                    <a:lnTo>
                      <a:pt x="0" y="256"/>
                    </a:lnTo>
                    <a:lnTo>
                      <a:pt x="1" y="259"/>
                    </a:lnTo>
                    <a:lnTo>
                      <a:pt x="3" y="262"/>
                    </a:lnTo>
                    <a:lnTo>
                      <a:pt x="5" y="265"/>
                    </a:lnTo>
                    <a:lnTo>
                      <a:pt x="7" y="267"/>
                    </a:lnTo>
                    <a:lnTo>
                      <a:pt x="11" y="269"/>
                    </a:lnTo>
                    <a:lnTo>
                      <a:pt x="14" y="270"/>
                    </a:lnTo>
                    <a:lnTo>
                      <a:pt x="18" y="270"/>
                    </a:lnTo>
                    <a:lnTo>
                      <a:pt x="21" y="270"/>
                    </a:lnTo>
                    <a:lnTo>
                      <a:pt x="25" y="269"/>
                    </a:lnTo>
                    <a:lnTo>
                      <a:pt x="28" y="267"/>
                    </a:lnTo>
                    <a:lnTo>
                      <a:pt x="31" y="265"/>
                    </a:lnTo>
                    <a:lnTo>
                      <a:pt x="33" y="262"/>
                    </a:lnTo>
                    <a:lnTo>
                      <a:pt x="34" y="259"/>
                    </a:lnTo>
                    <a:lnTo>
                      <a:pt x="35" y="256"/>
                    </a:lnTo>
                    <a:lnTo>
                      <a:pt x="35" y="252"/>
                    </a:lnTo>
                    <a:lnTo>
                      <a:pt x="37" y="241"/>
                    </a:lnTo>
                    <a:lnTo>
                      <a:pt x="37" y="230"/>
                    </a:lnTo>
                    <a:lnTo>
                      <a:pt x="39" y="219"/>
                    </a:lnTo>
                    <a:lnTo>
                      <a:pt x="41" y="208"/>
                    </a:lnTo>
                    <a:lnTo>
                      <a:pt x="45" y="188"/>
                    </a:lnTo>
                    <a:lnTo>
                      <a:pt x="53" y="167"/>
                    </a:lnTo>
                    <a:lnTo>
                      <a:pt x="62" y="149"/>
                    </a:lnTo>
                    <a:lnTo>
                      <a:pt x="73" y="131"/>
                    </a:lnTo>
                    <a:lnTo>
                      <a:pt x="85" y="114"/>
                    </a:lnTo>
                    <a:lnTo>
                      <a:pt x="99" y="99"/>
                    </a:lnTo>
                    <a:lnTo>
                      <a:pt x="114" y="85"/>
                    </a:lnTo>
                    <a:lnTo>
                      <a:pt x="132" y="72"/>
                    </a:lnTo>
                    <a:lnTo>
                      <a:pt x="149" y="62"/>
                    </a:lnTo>
                    <a:lnTo>
                      <a:pt x="168" y="53"/>
                    </a:lnTo>
                    <a:lnTo>
                      <a:pt x="188" y="45"/>
                    </a:lnTo>
                    <a:lnTo>
                      <a:pt x="208" y="40"/>
                    </a:lnTo>
                    <a:lnTo>
                      <a:pt x="219" y="39"/>
                    </a:lnTo>
                    <a:lnTo>
                      <a:pt x="230" y="37"/>
                    </a:lnTo>
                    <a:lnTo>
                      <a:pt x="241" y="37"/>
                    </a:lnTo>
                    <a:lnTo>
                      <a:pt x="251" y="36"/>
                    </a:lnTo>
                    <a:lnTo>
                      <a:pt x="256" y="36"/>
                    </a:lnTo>
                    <a:lnTo>
                      <a:pt x="259" y="35"/>
                    </a:lnTo>
                    <a:lnTo>
                      <a:pt x="262" y="32"/>
                    </a:lnTo>
                    <a:lnTo>
                      <a:pt x="264" y="30"/>
                    </a:lnTo>
                    <a:lnTo>
                      <a:pt x="267" y="28"/>
                    </a:lnTo>
                    <a:lnTo>
                      <a:pt x="269" y="25"/>
                    </a:lnTo>
                    <a:lnTo>
                      <a:pt x="270" y="22"/>
                    </a:lnTo>
                    <a:lnTo>
                      <a:pt x="270" y="18"/>
                    </a:lnTo>
                    <a:lnTo>
                      <a:pt x="270" y="14"/>
                    </a:lnTo>
                    <a:lnTo>
                      <a:pt x="269" y="11"/>
                    </a:lnTo>
                    <a:lnTo>
                      <a:pt x="267" y="8"/>
                    </a:lnTo>
                    <a:lnTo>
                      <a:pt x="264" y="5"/>
                    </a:lnTo>
                    <a:lnTo>
                      <a:pt x="262" y="3"/>
                    </a:lnTo>
                    <a:lnTo>
                      <a:pt x="259" y="1"/>
                    </a:lnTo>
                    <a:lnTo>
                      <a:pt x="256" y="0"/>
                    </a:lnTo>
                    <a:lnTo>
                      <a:pt x="25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grpSp>
      </p:grpSp>
      <p:grpSp>
        <p:nvGrpSpPr>
          <p:cNvPr id="19" name="千图PPT彼岸天：ID 8661124库_组合 18"/>
          <p:cNvGrpSpPr/>
          <p:nvPr>
            <p:custDataLst>
              <p:tags r:id="rId5"/>
            </p:custDataLst>
          </p:nvPr>
        </p:nvGrpSpPr>
        <p:grpSpPr>
          <a:xfrm>
            <a:off x="4820436" y="3032849"/>
            <a:ext cx="591065" cy="593383"/>
            <a:chOff x="4856802" y="3379051"/>
            <a:chExt cx="591065" cy="593383"/>
          </a:xfrm>
        </p:grpSpPr>
        <p:sp>
          <p:nvSpPr>
            <p:cNvPr id="65" name="任意多边形: 形状 64"/>
            <p:cNvSpPr/>
            <p:nvPr/>
          </p:nvSpPr>
          <p:spPr bwMode="auto">
            <a:xfrm>
              <a:off x="4856802" y="3379051"/>
              <a:ext cx="591065" cy="593383"/>
            </a:xfrm>
            <a:custGeom>
              <a:avLst/>
              <a:gdLst>
                <a:gd name="T0" fmla="*/ 128 w 255"/>
                <a:gd name="T1" fmla="*/ 256 h 256"/>
                <a:gd name="T2" fmla="*/ 102 w 255"/>
                <a:gd name="T3" fmla="*/ 252 h 256"/>
                <a:gd name="T4" fmla="*/ 78 w 255"/>
                <a:gd name="T5" fmla="*/ 245 h 256"/>
                <a:gd name="T6" fmla="*/ 56 w 255"/>
                <a:gd name="T7" fmla="*/ 233 h 256"/>
                <a:gd name="T8" fmla="*/ 37 w 255"/>
                <a:gd name="T9" fmla="*/ 218 h 256"/>
                <a:gd name="T10" fmla="*/ 22 w 255"/>
                <a:gd name="T11" fmla="*/ 199 h 256"/>
                <a:gd name="T12" fmla="*/ 10 w 255"/>
                <a:gd name="T13" fmla="*/ 177 h 256"/>
                <a:gd name="T14" fmla="*/ 3 w 255"/>
                <a:gd name="T15" fmla="*/ 153 h 256"/>
                <a:gd name="T16" fmla="*/ 0 w 255"/>
                <a:gd name="T17" fmla="*/ 127 h 256"/>
                <a:gd name="T18" fmla="*/ 0 w 255"/>
                <a:gd name="T19" fmla="*/ 114 h 256"/>
                <a:gd name="T20" fmla="*/ 5 w 255"/>
                <a:gd name="T21" fmla="*/ 89 h 256"/>
                <a:gd name="T22" fmla="*/ 16 w 255"/>
                <a:gd name="T23" fmla="*/ 67 h 256"/>
                <a:gd name="T24" fmla="*/ 29 w 255"/>
                <a:gd name="T25" fmla="*/ 47 h 256"/>
                <a:gd name="T26" fmla="*/ 46 w 255"/>
                <a:gd name="T27" fmla="*/ 29 h 256"/>
                <a:gd name="T28" fmla="*/ 66 w 255"/>
                <a:gd name="T29" fmla="*/ 15 h 256"/>
                <a:gd name="T30" fmla="*/ 90 w 255"/>
                <a:gd name="T31" fmla="*/ 6 h 256"/>
                <a:gd name="T32" fmla="*/ 115 w 255"/>
                <a:gd name="T33" fmla="*/ 1 h 256"/>
                <a:gd name="T34" fmla="*/ 128 w 255"/>
                <a:gd name="T35" fmla="*/ 0 h 256"/>
                <a:gd name="T36" fmla="*/ 154 w 255"/>
                <a:gd name="T37" fmla="*/ 2 h 256"/>
                <a:gd name="T38" fmla="*/ 177 w 255"/>
                <a:gd name="T39" fmla="*/ 10 h 256"/>
                <a:gd name="T40" fmla="*/ 199 w 255"/>
                <a:gd name="T41" fmla="*/ 22 h 256"/>
                <a:gd name="T42" fmla="*/ 218 w 255"/>
                <a:gd name="T43" fmla="*/ 38 h 256"/>
                <a:gd name="T44" fmla="*/ 233 w 255"/>
                <a:gd name="T45" fmla="*/ 56 h 256"/>
                <a:gd name="T46" fmla="*/ 245 w 255"/>
                <a:gd name="T47" fmla="*/ 78 h 256"/>
                <a:gd name="T48" fmla="*/ 253 w 255"/>
                <a:gd name="T49" fmla="*/ 102 h 256"/>
                <a:gd name="T50" fmla="*/ 255 w 255"/>
                <a:gd name="T51" fmla="*/ 127 h 256"/>
                <a:gd name="T52" fmla="*/ 254 w 255"/>
                <a:gd name="T53" fmla="*/ 140 h 256"/>
                <a:gd name="T54" fmla="*/ 249 w 255"/>
                <a:gd name="T55" fmla="*/ 166 h 256"/>
                <a:gd name="T56" fmla="*/ 240 w 255"/>
                <a:gd name="T57" fmla="*/ 189 h 256"/>
                <a:gd name="T58" fmla="*/ 226 w 255"/>
                <a:gd name="T59" fmla="*/ 209 h 256"/>
                <a:gd name="T60" fmla="*/ 209 w 255"/>
                <a:gd name="T61" fmla="*/ 226 h 256"/>
                <a:gd name="T62" fmla="*/ 188 w 255"/>
                <a:gd name="T63" fmla="*/ 239 h 256"/>
                <a:gd name="T64" fmla="*/ 166 w 255"/>
                <a:gd name="T65" fmla="*/ 250 h 256"/>
                <a:gd name="T66" fmla="*/ 141 w 255"/>
                <a:gd name="T67" fmla="*/ 255 h 256"/>
                <a:gd name="T68" fmla="*/ 128 w 255"/>
                <a:gd name="T69" fmla="*/ 256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55" h="256">
                  <a:moveTo>
                    <a:pt x="128" y="256"/>
                  </a:moveTo>
                  <a:lnTo>
                    <a:pt x="128" y="256"/>
                  </a:lnTo>
                  <a:lnTo>
                    <a:pt x="115" y="255"/>
                  </a:lnTo>
                  <a:lnTo>
                    <a:pt x="102" y="252"/>
                  </a:lnTo>
                  <a:lnTo>
                    <a:pt x="90" y="250"/>
                  </a:lnTo>
                  <a:lnTo>
                    <a:pt x="78" y="245"/>
                  </a:lnTo>
                  <a:lnTo>
                    <a:pt x="66" y="239"/>
                  </a:lnTo>
                  <a:lnTo>
                    <a:pt x="56" y="233"/>
                  </a:lnTo>
                  <a:lnTo>
                    <a:pt x="46" y="226"/>
                  </a:lnTo>
                  <a:lnTo>
                    <a:pt x="37" y="218"/>
                  </a:lnTo>
                  <a:lnTo>
                    <a:pt x="29" y="209"/>
                  </a:lnTo>
                  <a:lnTo>
                    <a:pt x="22" y="199"/>
                  </a:lnTo>
                  <a:lnTo>
                    <a:pt x="16" y="189"/>
                  </a:lnTo>
                  <a:lnTo>
                    <a:pt x="10" y="177"/>
                  </a:lnTo>
                  <a:lnTo>
                    <a:pt x="5" y="166"/>
                  </a:lnTo>
                  <a:lnTo>
                    <a:pt x="3" y="153"/>
                  </a:lnTo>
                  <a:lnTo>
                    <a:pt x="0" y="140"/>
                  </a:lnTo>
                  <a:lnTo>
                    <a:pt x="0" y="127"/>
                  </a:lnTo>
                  <a:lnTo>
                    <a:pt x="0" y="127"/>
                  </a:lnTo>
                  <a:lnTo>
                    <a:pt x="0" y="114"/>
                  </a:lnTo>
                  <a:lnTo>
                    <a:pt x="3" y="102"/>
                  </a:lnTo>
                  <a:lnTo>
                    <a:pt x="5" y="89"/>
                  </a:lnTo>
                  <a:lnTo>
                    <a:pt x="10" y="78"/>
                  </a:lnTo>
                  <a:lnTo>
                    <a:pt x="16" y="67"/>
                  </a:lnTo>
                  <a:lnTo>
                    <a:pt x="22" y="56"/>
                  </a:lnTo>
                  <a:lnTo>
                    <a:pt x="29" y="47"/>
                  </a:lnTo>
                  <a:lnTo>
                    <a:pt x="37" y="38"/>
                  </a:lnTo>
                  <a:lnTo>
                    <a:pt x="46" y="29"/>
                  </a:lnTo>
                  <a:lnTo>
                    <a:pt x="56" y="22"/>
                  </a:lnTo>
                  <a:lnTo>
                    <a:pt x="66" y="15"/>
                  </a:lnTo>
                  <a:lnTo>
                    <a:pt x="78" y="10"/>
                  </a:lnTo>
                  <a:lnTo>
                    <a:pt x="90" y="6"/>
                  </a:lnTo>
                  <a:lnTo>
                    <a:pt x="102" y="2"/>
                  </a:lnTo>
                  <a:lnTo>
                    <a:pt x="115" y="1"/>
                  </a:lnTo>
                  <a:lnTo>
                    <a:pt x="128" y="0"/>
                  </a:lnTo>
                  <a:lnTo>
                    <a:pt x="128" y="0"/>
                  </a:lnTo>
                  <a:lnTo>
                    <a:pt x="141" y="1"/>
                  </a:lnTo>
                  <a:lnTo>
                    <a:pt x="154" y="2"/>
                  </a:lnTo>
                  <a:lnTo>
                    <a:pt x="166" y="6"/>
                  </a:lnTo>
                  <a:lnTo>
                    <a:pt x="177" y="10"/>
                  </a:lnTo>
                  <a:lnTo>
                    <a:pt x="188" y="15"/>
                  </a:lnTo>
                  <a:lnTo>
                    <a:pt x="199" y="22"/>
                  </a:lnTo>
                  <a:lnTo>
                    <a:pt x="209" y="29"/>
                  </a:lnTo>
                  <a:lnTo>
                    <a:pt x="218" y="38"/>
                  </a:lnTo>
                  <a:lnTo>
                    <a:pt x="226" y="47"/>
                  </a:lnTo>
                  <a:lnTo>
                    <a:pt x="233" y="56"/>
                  </a:lnTo>
                  <a:lnTo>
                    <a:pt x="240" y="67"/>
                  </a:lnTo>
                  <a:lnTo>
                    <a:pt x="245" y="78"/>
                  </a:lnTo>
                  <a:lnTo>
                    <a:pt x="249" y="89"/>
                  </a:lnTo>
                  <a:lnTo>
                    <a:pt x="253" y="102"/>
                  </a:lnTo>
                  <a:lnTo>
                    <a:pt x="254" y="114"/>
                  </a:lnTo>
                  <a:lnTo>
                    <a:pt x="255" y="127"/>
                  </a:lnTo>
                  <a:lnTo>
                    <a:pt x="255" y="127"/>
                  </a:lnTo>
                  <a:lnTo>
                    <a:pt x="254" y="140"/>
                  </a:lnTo>
                  <a:lnTo>
                    <a:pt x="253" y="153"/>
                  </a:lnTo>
                  <a:lnTo>
                    <a:pt x="249" y="166"/>
                  </a:lnTo>
                  <a:lnTo>
                    <a:pt x="245" y="177"/>
                  </a:lnTo>
                  <a:lnTo>
                    <a:pt x="240" y="189"/>
                  </a:lnTo>
                  <a:lnTo>
                    <a:pt x="233" y="199"/>
                  </a:lnTo>
                  <a:lnTo>
                    <a:pt x="226" y="209"/>
                  </a:lnTo>
                  <a:lnTo>
                    <a:pt x="218" y="218"/>
                  </a:lnTo>
                  <a:lnTo>
                    <a:pt x="209" y="226"/>
                  </a:lnTo>
                  <a:lnTo>
                    <a:pt x="199" y="233"/>
                  </a:lnTo>
                  <a:lnTo>
                    <a:pt x="188" y="239"/>
                  </a:lnTo>
                  <a:lnTo>
                    <a:pt x="177" y="245"/>
                  </a:lnTo>
                  <a:lnTo>
                    <a:pt x="166" y="250"/>
                  </a:lnTo>
                  <a:lnTo>
                    <a:pt x="154" y="252"/>
                  </a:lnTo>
                  <a:lnTo>
                    <a:pt x="141" y="255"/>
                  </a:lnTo>
                  <a:lnTo>
                    <a:pt x="128" y="256"/>
                  </a:lnTo>
                  <a:lnTo>
                    <a:pt x="128" y="256"/>
                  </a:lnTo>
                  <a:close/>
                </a:path>
              </a:pathLst>
            </a:custGeom>
            <a:solidFill>
              <a:schemeClr val="accent1">
                <a:lumMod val="100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66" name="任意多边形: 形状 65"/>
            <p:cNvSpPr/>
            <p:nvPr/>
          </p:nvSpPr>
          <p:spPr bwMode="auto">
            <a:xfrm>
              <a:off x="4969322" y="3522326"/>
              <a:ext cx="312274" cy="312274"/>
            </a:xfrm>
            <a:custGeom>
              <a:avLst/>
              <a:gdLst>
                <a:gd name="T0" fmla="*/ 600 w 1152"/>
                <a:gd name="T1" fmla="*/ 944 h 1153"/>
                <a:gd name="T2" fmla="*/ 578 w 1152"/>
                <a:gd name="T3" fmla="*/ 940 h 1153"/>
                <a:gd name="T4" fmla="*/ 908 w 1152"/>
                <a:gd name="T5" fmla="*/ 1066 h 1153"/>
                <a:gd name="T6" fmla="*/ 367 w 1152"/>
                <a:gd name="T7" fmla="*/ 868 h 1153"/>
                <a:gd name="T8" fmla="*/ 1049 w 1152"/>
                <a:gd name="T9" fmla="*/ 137 h 1153"/>
                <a:gd name="T10" fmla="*/ 367 w 1152"/>
                <a:gd name="T11" fmla="*/ 868 h 1153"/>
                <a:gd name="T12" fmla="*/ 947 w 1152"/>
                <a:gd name="T13" fmla="*/ 193 h 1153"/>
                <a:gd name="T14" fmla="*/ 336 w 1152"/>
                <a:gd name="T15" fmla="*/ 838 h 1153"/>
                <a:gd name="T16" fmla="*/ 113 w 1152"/>
                <a:gd name="T17" fmla="*/ 749 h 1153"/>
                <a:gd name="T18" fmla="*/ 1131 w 1152"/>
                <a:gd name="T19" fmla="*/ 4 h 1153"/>
                <a:gd name="T20" fmla="*/ 1121 w 1152"/>
                <a:gd name="T21" fmla="*/ 1 h 1153"/>
                <a:gd name="T22" fmla="*/ 1110 w 1152"/>
                <a:gd name="T23" fmla="*/ 1 h 1153"/>
                <a:gd name="T24" fmla="*/ 1101 w 1152"/>
                <a:gd name="T25" fmla="*/ 5 h 1153"/>
                <a:gd name="T26" fmla="*/ 16 w 1152"/>
                <a:gd name="T27" fmla="*/ 727 h 1153"/>
                <a:gd name="T28" fmla="*/ 9 w 1152"/>
                <a:gd name="T29" fmla="*/ 734 h 1153"/>
                <a:gd name="T30" fmla="*/ 3 w 1152"/>
                <a:gd name="T31" fmla="*/ 741 h 1153"/>
                <a:gd name="T32" fmla="*/ 0 w 1152"/>
                <a:gd name="T33" fmla="*/ 751 h 1153"/>
                <a:gd name="T34" fmla="*/ 0 w 1152"/>
                <a:gd name="T35" fmla="*/ 761 h 1153"/>
                <a:gd name="T36" fmla="*/ 2 w 1152"/>
                <a:gd name="T37" fmla="*/ 770 h 1153"/>
                <a:gd name="T38" fmla="*/ 8 w 1152"/>
                <a:gd name="T39" fmla="*/ 779 h 1153"/>
                <a:gd name="T40" fmla="*/ 14 w 1152"/>
                <a:gd name="T41" fmla="*/ 785 h 1153"/>
                <a:gd name="T42" fmla="*/ 23 w 1152"/>
                <a:gd name="T43" fmla="*/ 790 h 1153"/>
                <a:gd name="T44" fmla="*/ 436 w 1152"/>
                <a:gd name="T45" fmla="*/ 1134 h 1153"/>
                <a:gd name="T46" fmla="*/ 443 w 1152"/>
                <a:gd name="T47" fmla="*/ 1142 h 1153"/>
                <a:gd name="T48" fmla="*/ 449 w 1152"/>
                <a:gd name="T49" fmla="*/ 1148 h 1153"/>
                <a:gd name="T50" fmla="*/ 458 w 1152"/>
                <a:gd name="T51" fmla="*/ 1152 h 1153"/>
                <a:gd name="T52" fmla="*/ 468 w 1152"/>
                <a:gd name="T53" fmla="*/ 1153 h 1153"/>
                <a:gd name="T54" fmla="*/ 473 w 1152"/>
                <a:gd name="T55" fmla="*/ 1153 h 1153"/>
                <a:gd name="T56" fmla="*/ 482 w 1152"/>
                <a:gd name="T57" fmla="*/ 1150 h 1153"/>
                <a:gd name="T58" fmla="*/ 489 w 1152"/>
                <a:gd name="T59" fmla="*/ 1145 h 1153"/>
                <a:gd name="T60" fmla="*/ 496 w 1152"/>
                <a:gd name="T61" fmla="*/ 1139 h 1153"/>
                <a:gd name="T62" fmla="*/ 573 w 1152"/>
                <a:gd name="T63" fmla="*/ 1010 h 1153"/>
                <a:gd name="T64" fmla="*/ 929 w 1152"/>
                <a:gd name="T65" fmla="*/ 1153 h 1153"/>
                <a:gd name="T66" fmla="*/ 941 w 1152"/>
                <a:gd name="T67" fmla="*/ 1153 h 1153"/>
                <a:gd name="T68" fmla="*/ 949 w 1152"/>
                <a:gd name="T69" fmla="*/ 1150 h 1153"/>
                <a:gd name="T70" fmla="*/ 960 w 1152"/>
                <a:gd name="T71" fmla="*/ 1143 h 1153"/>
                <a:gd name="T72" fmla="*/ 969 w 1152"/>
                <a:gd name="T73" fmla="*/ 1130 h 1153"/>
                <a:gd name="T74" fmla="*/ 1151 w 1152"/>
                <a:gd name="T75" fmla="*/ 42 h 1153"/>
                <a:gd name="T76" fmla="*/ 1151 w 1152"/>
                <a:gd name="T77" fmla="*/ 33 h 1153"/>
                <a:gd name="T78" fmla="*/ 1149 w 1152"/>
                <a:gd name="T79" fmla="*/ 22 h 1153"/>
                <a:gd name="T80" fmla="*/ 1144 w 1152"/>
                <a:gd name="T81" fmla="*/ 13 h 1153"/>
                <a:gd name="T82" fmla="*/ 1135 w 1152"/>
                <a:gd name="T83" fmla="*/ 7 h 1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152" h="1153">
                  <a:moveTo>
                    <a:pt x="908" y="1066"/>
                  </a:moveTo>
                  <a:lnTo>
                    <a:pt x="600" y="944"/>
                  </a:lnTo>
                  <a:lnTo>
                    <a:pt x="590" y="941"/>
                  </a:lnTo>
                  <a:lnTo>
                    <a:pt x="578" y="940"/>
                  </a:lnTo>
                  <a:lnTo>
                    <a:pt x="1051" y="205"/>
                  </a:lnTo>
                  <a:lnTo>
                    <a:pt x="908" y="1066"/>
                  </a:lnTo>
                  <a:close/>
                  <a:moveTo>
                    <a:pt x="367" y="868"/>
                  </a:moveTo>
                  <a:lnTo>
                    <a:pt x="367" y="868"/>
                  </a:lnTo>
                  <a:lnTo>
                    <a:pt x="366" y="866"/>
                  </a:lnTo>
                  <a:lnTo>
                    <a:pt x="1049" y="137"/>
                  </a:lnTo>
                  <a:lnTo>
                    <a:pt x="468" y="1042"/>
                  </a:lnTo>
                  <a:lnTo>
                    <a:pt x="367" y="868"/>
                  </a:lnTo>
                  <a:close/>
                  <a:moveTo>
                    <a:pt x="113" y="749"/>
                  </a:moveTo>
                  <a:lnTo>
                    <a:pt x="947" y="193"/>
                  </a:lnTo>
                  <a:lnTo>
                    <a:pt x="340" y="842"/>
                  </a:lnTo>
                  <a:lnTo>
                    <a:pt x="336" y="838"/>
                  </a:lnTo>
                  <a:lnTo>
                    <a:pt x="332" y="836"/>
                  </a:lnTo>
                  <a:lnTo>
                    <a:pt x="113" y="749"/>
                  </a:lnTo>
                  <a:close/>
                  <a:moveTo>
                    <a:pt x="1135" y="7"/>
                  </a:moveTo>
                  <a:lnTo>
                    <a:pt x="1131" y="4"/>
                  </a:lnTo>
                  <a:lnTo>
                    <a:pt x="1126" y="2"/>
                  </a:lnTo>
                  <a:lnTo>
                    <a:pt x="1121" y="1"/>
                  </a:lnTo>
                  <a:lnTo>
                    <a:pt x="1116" y="0"/>
                  </a:lnTo>
                  <a:lnTo>
                    <a:pt x="1110" y="1"/>
                  </a:lnTo>
                  <a:lnTo>
                    <a:pt x="1106" y="2"/>
                  </a:lnTo>
                  <a:lnTo>
                    <a:pt x="1101" y="5"/>
                  </a:lnTo>
                  <a:lnTo>
                    <a:pt x="1096" y="7"/>
                  </a:lnTo>
                  <a:lnTo>
                    <a:pt x="16" y="727"/>
                  </a:lnTo>
                  <a:lnTo>
                    <a:pt x="12" y="730"/>
                  </a:lnTo>
                  <a:lnTo>
                    <a:pt x="9" y="734"/>
                  </a:lnTo>
                  <a:lnTo>
                    <a:pt x="5" y="737"/>
                  </a:lnTo>
                  <a:lnTo>
                    <a:pt x="3" y="741"/>
                  </a:lnTo>
                  <a:lnTo>
                    <a:pt x="2" y="745"/>
                  </a:lnTo>
                  <a:lnTo>
                    <a:pt x="0" y="751"/>
                  </a:lnTo>
                  <a:lnTo>
                    <a:pt x="0" y="755"/>
                  </a:lnTo>
                  <a:lnTo>
                    <a:pt x="0" y="761"/>
                  </a:lnTo>
                  <a:lnTo>
                    <a:pt x="1" y="765"/>
                  </a:lnTo>
                  <a:lnTo>
                    <a:pt x="2" y="770"/>
                  </a:lnTo>
                  <a:lnTo>
                    <a:pt x="4" y="775"/>
                  </a:lnTo>
                  <a:lnTo>
                    <a:pt x="8" y="779"/>
                  </a:lnTo>
                  <a:lnTo>
                    <a:pt x="11" y="782"/>
                  </a:lnTo>
                  <a:lnTo>
                    <a:pt x="14" y="785"/>
                  </a:lnTo>
                  <a:lnTo>
                    <a:pt x="18" y="788"/>
                  </a:lnTo>
                  <a:lnTo>
                    <a:pt x="23" y="790"/>
                  </a:lnTo>
                  <a:lnTo>
                    <a:pt x="305" y="903"/>
                  </a:lnTo>
                  <a:lnTo>
                    <a:pt x="436" y="1134"/>
                  </a:lnTo>
                  <a:lnTo>
                    <a:pt x="440" y="1139"/>
                  </a:lnTo>
                  <a:lnTo>
                    <a:pt x="443" y="1142"/>
                  </a:lnTo>
                  <a:lnTo>
                    <a:pt x="446" y="1145"/>
                  </a:lnTo>
                  <a:lnTo>
                    <a:pt x="449" y="1148"/>
                  </a:lnTo>
                  <a:lnTo>
                    <a:pt x="454" y="1149"/>
                  </a:lnTo>
                  <a:lnTo>
                    <a:pt x="458" y="1152"/>
                  </a:lnTo>
                  <a:lnTo>
                    <a:pt x="463" y="1153"/>
                  </a:lnTo>
                  <a:lnTo>
                    <a:pt x="468" y="1153"/>
                  </a:lnTo>
                  <a:lnTo>
                    <a:pt x="468" y="1153"/>
                  </a:lnTo>
                  <a:lnTo>
                    <a:pt x="473" y="1153"/>
                  </a:lnTo>
                  <a:lnTo>
                    <a:pt x="477" y="1152"/>
                  </a:lnTo>
                  <a:lnTo>
                    <a:pt x="482" y="1150"/>
                  </a:lnTo>
                  <a:lnTo>
                    <a:pt x="486" y="1148"/>
                  </a:lnTo>
                  <a:lnTo>
                    <a:pt x="489" y="1145"/>
                  </a:lnTo>
                  <a:lnTo>
                    <a:pt x="494" y="1143"/>
                  </a:lnTo>
                  <a:lnTo>
                    <a:pt x="496" y="1139"/>
                  </a:lnTo>
                  <a:lnTo>
                    <a:pt x="499" y="1135"/>
                  </a:lnTo>
                  <a:lnTo>
                    <a:pt x="573" y="1010"/>
                  </a:lnTo>
                  <a:lnTo>
                    <a:pt x="922" y="1150"/>
                  </a:lnTo>
                  <a:lnTo>
                    <a:pt x="929" y="1153"/>
                  </a:lnTo>
                  <a:lnTo>
                    <a:pt x="936" y="1153"/>
                  </a:lnTo>
                  <a:lnTo>
                    <a:pt x="941" y="1153"/>
                  </a:lnTo>
                  <a:lnTo>
                    <a:pt x="945" y="1152"/>
                  </a:lnTo>
                  <a:lnTo>
                    <a:pt x="949" y="1150"/>
                  </a:lnTo>
                  <a:lnTo>
                    <a:pt x="954" y="1148"/>
                  </a:lnTo>
                  <a:lnTo>
                    <a:pt x="960" y="1143"/>
                  </a:lnTo>
                  <a:lnTo>
                    <a:pt x="966" y="1138"/>
                  </a:lnTo>
                  <a:lnTo>
                    <a:pt x="969" y="1130"/>
                  </a:lnTo>
                  <a:lnTo>
                    <a:pt x="972" y="1122"/>
                  </a:lnTo>
                  <a:lnTo>
                    <a:pt x="1151" y="42"/>
                  </a:lnTo>
                  <a:lnTo>
                    <a:pt x="1152" y="37"/>
                  </a:lnTo>
                  <a:lnTo>
                    <a:pt x="1151" y="33"/>
                  </a:lnTo>
                  <a:lnTo>
                    <a:pt x="1150" y="27"/>
                  </a:lnTo>
                  <a:lnTo>
                    <a:pt x="1149" y="22"/>
                  </a:lnTo>
                  <a:lnTo>
                    <a:pt x="1147" y="18"/>
                  </a:lnTo>
                  <a:lnTo>
                    <a:pt x="1144" y="13"/>
                  </a:lnTo>
                  <a:lnTo>
                    <a:pt x="1139" y="10"/>
                  </a:lnTo>
                  <a:lnTo>
                    <a:pt x="1135" y="7"/>
                  </a:lnTo>
                  <a:close/>
                </a:path>
              </a:pathLst>
            </a:custGeom>
            <a:solidFill>
              <a:schemeClr val="bg1"/>
            </a:solidFill>
            <a:ln>
              <a:noFill/>
            </a:ln>
          </p:spPr>
          <p:txBody>
            <a:bodyPr anchor="ctr"/>
            <a:lstStyle/>
            <a:p>
              <a:pPr algn="ctr"/>
              <a:endParaRPr>
                <a:cs typeface="+mn-ea"/>
                <a:sym typeface="+mn-lt"/>
              </a:endParaRPr>
            </a:p>
          </p:txBody>
        </p:sp>
      </p:grpSp>
      <p:grpSp>
        <p:nvGrpSpPr>
          <p:cNvPr id="20" name="千图PPT彼岸天：ID 8661124库_组合 19"/>
          <p:cNvGrpSpPr/>
          <p:nvPr>
            <p:custDataLst>
              <p:tags r:id="rId6"/>
            </p:custDataLst>
          </p:nvPr>
        </p:nvGrpSpPr>
        <p:grpSpPr>
          <a:xfrm>
            <a:off x="6506370" y="2294297"/>
            <a:ext cx="642522" cy="639973"/>
            <a:chOff x="6542736" y="2462688"/>
            <a:chExt cx="642522" cy="639973"/>
          </a:xfrm>
        </p:grpSpPr>
        <p:sp>
          <p:nvSpPr>
            <p:cNvPr id="61" name="任意多边形: 形状 60"/>
            <p:cNvSpPr/>
            <p:nvPr/>
          </p:nvSpPr>
          <p:spPr bwMode="auto">
            <a:xfrm>
              <a:off x="6542736" y="2462688"/>
              <a:ext cx="642522" cy="639973"/>
            </a:xfrm>
            <a:custGeom>
              <a:avLst/>
              <a:gdLst>
                <a:gd name="T0" fmla="*/ 0 w 252"/>
                <a:gd name="T1" fmla="*/ 126 h 251"/>
                <a:gd name="T2" fmla="*/ 4 w 252"/>
                <a:gd name="T3" fmla="*/ 150 h 251"/>
                <a:gd name="T4" fmla="*/ 11 w 252"/>
                <a:gd name="T5" fmla="*/ 174 h 251"/>
                <a:gd name="T6" fmla="*/ 23 w 252"/>
                <a:gd name="T7" fmla="*/ 195 h 251"/>
                <a:gd name="T8" fmla="*/ 38 w 252"/>
                <a:gd name="T9" fmla="*/ 214 h 251"/>
                <a:gd name="T10" fmla="*/ 56 w 252"/>
                <a:gd name="T11" fmla="*/ 229 h 251"/>
                <a:gd name="T12" fmla="*/ 77 w 252"/>
                <a:gd name="T13" fmla="*/ 241 h 251"/>
                <a:gd name="T14" fmla="*/ 101 w 252"/>
                <a:gd name="T15" fmla="*/ 248 h 251"/>
                <a:gd name="T16" fmla="*/ 127 w 252"/>
                <a:gd name="T17" fmla="*/ 251 h 251"/>
                <a:gd name="T18" fmla="*/ 140 w 252"/>
                <a:gd name="T19" fmla="*/ 251 h 251"/>
                <a:gd name="T20" fmla="*/ 164 w 252"/>
                <a:gd name="T21" fmla="*/ 246 h 251"/>
                <a:gd name="T22" fmla="*/ 187 w 252"/>
                <a:gd name="T23" fmla="*/ 235 h 251"/>
                <a:gd name="T24" fmla="*/ 207 w 252"/>
                <a:gd name="T25" fmla="*/ 222 h 251"/>
                <a:gd name="T26" fmla="*/ 223 w 252"/>
                <a:gd name="T27" fmla="*/ 206 h 251"/>
                <a:gd name="T28" fmla="*/ 236 w 252"/>
                <a:gd name="T29" fmla="*/ 186 h 251"/>
                <a:gd name="T30" fmla="*/ 246 w 252"/>
                <a:gd name="T31" fmla="*/ 163 h 251"/>
                <a:gd name="T32" fmla="*/ 252 w 252"/>
                <a:gd name="T33" fmla="*/ 138 h 251"/>
                <a:gd name="T34" fmla="*/ 252 w 252"/>
                <a:gd name="T35" fmla="*/ 126 h 251"/>
                <a:gd name="T36" fmla="*/ 249 w 252"/>
                <a:gd name="T37" fmla="*/ 100 h 251"/>
                <a:gd name="T38" fmla="*/ 242 w 252"/>
                <a:gd name="T39" fmla="*/ 77 h 251"/>
                <a:gd name="T40" fmla="*/ 230 w 252"/>
                <a:gd name="T41" fmla="*/ 55 h 251"/>
                <a:gd name="T42" fmla="*/ 215 w 252"/>
                <a:gd name="T43" fmla="*/ 37 h 251"/>
                <a:gd name="T44" fmla="*/ 196 w 252"/>
                <a:gd name="T45" fmla="*/ 22 h 251"/>
                <a:gd name="T46" fmla="*/ 175 w 252"/>
                <a:gd name="T47" fmla="*/ 10 h 251"/>
                <a:gd name="T48" fmla="*/ 151 w 252"/>
                <a:gd name="T49" fmla="*/ 3 h 251"/>
                <a:gd name="T50" fmla="*/ 127 w 252"/>
                <a:gd name="T51" fmla="*/ 0 h 251"/>
                <a:gd name="T52" fmla="*/ 114 w 252"/>
                <a:gd name="T53" fmla="*/ 0 h 251"/>
                <a:gd name="T54" fmla="*/ 89 w 252"/>
                <a:gd name="T55" fmla="*/ 5 h 251"/>
                <a:gd name="T56" fmla="*/ 66 w 252"/>
                <a:gd name="T57" fmla="*/ 15 h 251"/>
                <a:gd name="T58" fmla="*/ 46 w 252"/>
                <a:gd name="T59" fmla="*/ 29 h 251"/>
                <a:gd name="T60" fmla="*/ 30 w 252"/>
                <a:gd name="T61" fmla="*/ 45 h 251"/>
                <a:gd name="T62" fmla="*/ 16 w 252"/>
                <a:gd name="T63" fmla="*/ 65 h 251"/>
                <a:gd name="T64" fmla="*/ 6 w 252"/>
                <a:gd name="T65" fmla="*/ 88 h 251"/>
                <a:gd name="T66" fmla="*/ 2 w 252"/>
                <a:gd name="T67" fmla="*/ 113 h 251"/>
                <a:gd name="T68" fmla="*/ 0 w 252"/>
                <a:gd name="T69" fmla="*/ 126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52" h="251">
                  <a:moveTo>
                    <a:pt x="0" y="126"/>
                  </a:moveTo>
                  <a:lnTo>
                    <a:pt x="0" y="126"/>
                  </a:lnTo>
                  <a:lnTo>
                    <a:pt x="2" y="138"/>
                  </a:lnTo>
                  <a:lnTo>
                    <a:pt x="4" y="150"/>
                  </a:lnTo>
                  <a:lnTo>
                    <a:pt x="6" y="163"/>
                  </a:lnTo>
                  <a:lnTo>
                    <a:pt x="11" y="174"/>
                  </a:lnTo>
                  <a:lnTo>
                    <a:pt x="16" y="186"/>
                  </a:lnTo>
                  <a:lnTo>
                    <a:pt x="23" y="195"/>
                  </a:lnTo>
                  <a:lnTo>
                    <a:pt x="30" y="206"/>
                  </a:lnTo>
                  <a:lnTo>
                    <a:pt x="38" y="214"/>
                  </a:lnTo>
                  <a:lnTo>
                    <a:pt x="46" y="222"/>
                  </a:lnTo>
                  <a:lnTo>
                    <a:pt x="56" y="229"/>
                  </a:lnTo>
                  <a:lnTo>
                    <a:pt x="66" y="235"/>
                  </a:lnTo>
                  <a:lnTo>
                    <a:pt x="77" y="241"/>
                  </a:lnTo>
                  <a:lnTo>
                    <a:pt x="89" y="246"/>
                  </a:lnTo>
                  <a:lnTo>
                    <a:pt x="101" y="248"/>
                  </a:lnTo>
                  <a:lnTo>
                    <a:pt x="114" y="251"/>
                  </a:lnTo>
                  <a:lnTo>
                    <a:pt x="127" y="251"/>
                  </a:lnTo>
                  <a:lnTo>
                    <a:pt x="127" y="251"/>
                  </a:lnTo>
                  <a:lnTo>
                    <a:pt x="140" y="251"/>
                  </a:lnTo>
                  <a:lnTo>
                    <a:pt x="151" y="248"/>
                  </a:lnTo>
                  <a:lnTo>
                    <a:pt x="164" y="246"/>
                  </a:lnTo>
                  <a:lnTo>
                    <a:pt x="175" y="241"/>
                  </a:lnTo>
                  <a:lnTo>
                    <a:pt x="187" y="235"/>
                  </a:lnTo>
                  <a:lnTo>
                    <a:pt x="196" y="229"/>
                  </a:lnTo>
                  <a:lnTo>
                    <a:pt x="207" y="222"/>
                  </a:lnTo>
                  <a:lnTo>
                    <a:pt x="215" y="214"/>
                  </a:lnTo>
                  <a:lnTo>
                    <a:pt x="223" y="206"/>
                  </a:lnTo>
                  <a:lnTo>
                    <a:pt x="230" y="195"/>
                  </a:lnTo>
                  <a:lnTo>
                    <a:pt x="236" y="186"/>
                  </a:lnTo>
                  <a:lnTo>
                    <a:pt x="242" y="174"/>
                  </a:lnTo>
                  <a:lnTo>
                    <a:pt x="246" y="163"/>
                  </a:lnTo>
                  <a:lnTo>
                    <a:pt x="249" y="150"/>
                  </a:lnTo>
                  <a:lnTo>
                    <a:pt x="252" y="138"/>
                  </a:lnTo>
                  <a:lnTo>
                    <a:pt x="252" y="126"/>
                  </a:lnTo>
                  <a:lnTo>
                    <a:pt x="252" y="126"/>
                  </a:lnTo>
                  <a:lnTo>
                    <a:pt x="252" y="113"/>
                  </a:lnTo>
                  <a:lnTo>
                    <a:pt x="249" y="100"/>
                  </a:lnTo>
                  <a:lnTo>
                    <a:pt x="246" y="88"/>
                  </a:lnTo>
                  <a:lnTo>
                    <a:pt x="242" y="77"/>
                  </a:lnTo>
                  <a:lnTo>
                    <a:pt x="236" y="65"/>
                  </a:lnTo>
                  <a:lnTo>
                    <a:pt x="230" y="55"/>
                  </a:lnTo>
                  <a:lnTo>
                    <a:pt x="223" y="45"/>
                  </a:lnTo>
                  <a:lnTo>
                    <a:pt x="215" y="37"/>
                  </a:lnTo>
                  <a:lnTo>
                    <a:pt x="207" y="29"/>
                  </a:lnTo>
                  <a:lnTo>
                    <a:pt x="196" y="22"/>
                  </a:lnTo>
                  <a:lnTo>
                    <a:pt x="187" y="15"/>
                  </a:lnTo>
                  <a:lnTo>
                    <a:pt x="175" y="10"/>
                  </a:lnTo>
                  <a:lnTo>
                    <a:pt x="164" y="5"/>
                  </a:lnTo>
                  <a:lnTo>
                    <a:pt x="151" y="3"/>
                  </a:lnTo>
                  <a:lnTo>
                    <a:pt x="140" y="0"/>
                  </a:lnTo>
                  <a:lnTo>
                    <a:pt x="127" y="0"/>
                  </a:lnTo>
                  <a:lnTo>
                    <a:pt x="127" y="0"/>
                  </a:lnTo>
                  <a:lnTo>
                    <a:pt x="114" y="0"/>
                  </a:lnTo>
                  <a:lnTo>
                    <a:pt x="101" y="3"/>
                  </a:lnTo>
                  <a:lnTo>
                    <a:pt x="89" y="5"/>
                  </a:lnTo>
                  <a:lnTo>
                    <a:pt x="77" y="10"/>
                  </a:lnTo>
                  <a:lnTo>
                    <a:pt x="66" y="15"/>
                  </a:lnTo>
                  <a:lnTo>
                    <a:pt x="56" y="22"/>
                  </a:lnTo>
                  <a:lnTo>
                    <a:pt x="46" y="29"/>
                  </a:lnTo>
                  <a:lnTo>
                    <a:pt x="38" y="37"/>
                  </a:lnTo>
                  <a:lnTo>
                    <a:pt x="30" y="45"/>
                  </a:lnTo>
                  <a:lnTo>
                    <a:pt x="23" y="55"/>
                  </a:lnTo>
                  <a:lnTo>
                    <a:pt x="16" y="65"/>
                  </a:lnTo>
                  <a:lnTo>
                    <a:pt x="11" y="77"/>
                  </a:lnTo>
                  <a:lnTo>
                    <a:pt x="6" y="88"/>
                  </a:lnTo>
                  <a:lnTo>
                    <a:pt x="4" y="100"/>
                  </a:lnTo>
                  <a:lnTo>
                    <a:pt x="2" y="113"/>
                  </a:lnTo>
                  <a:lnTo>
                    <a:pt x="0" y="126"/>
                  </a:lnTo>
                  <a:lnTo>
                    <a:pt x="0" y="126"/>
                  </a:lnTo>
                  <a:close/>
                </a:path>
              </a:pathLst>
            </a:custGeom>
            <a:solidFill>
              <a:schemeClr val="accent4">
                <a:lumMod val="100000"/>
              </a:schemeClr>
            </a:solidFill>
            <a:ln>
              <a:noFill/>
            </a:ln>
          </p:spPr>
          <p:txBody>
            <a:bodyPr anchor="ctr"/>
            <a:lstStyle/>
            <a:p>
              <a:pPr algn="ctr"/>
              <a:endParaRPr>
                <a:cs typeface="+mn-ea"/>
                <a:sym typeface="+mn-lt"/>
              </a:endParaRPr>
            </a:p>
          </p:txBody>
        </p:sp>
        <p:grpSp>
          <p:nvGrpSpPr>
            <p:cNvPr id="62" name="组合 61"/>
            <p:cNvGrpSpPr/>
            <p:nvPr/>
          </p:nvGrpSpPr>
          <p:grpSpPr>
            <a:xfrm>
              <a:off x="6732720" y="2592959"/>
              <a:ext cx="257010" cy="373023"/>
              <a:chOff x="5079289" y="3762422"/>
              <a:chExt cx="310982" cy="451357"/>
            </a:xfrm>
            <a:solidFill>
              <a:schemeClr val="bg1"/>
            </a:solidFill>
          </p:grpSpPr>
          <p:sp>
            <p:nvSpPr>
              <p:cNvPr id="63" name="任意多边形: 形状 62"/>
              <p:cNvSpPr/>
              <p:nvPr/>
            </p:nvSpPr>
            <p:spPr bwMode="auto">
              <a:xfrm>
                <a:off x="5079289" y="3762422"/>
                <a:ext cx="310982" cy="451357"/>
              </a:xfrm>
              <a:custGeom>
                <a:avLst/>
                <a:gdLst>
                  <a:gd name="connsiteX0" fmla="*/ 146050 w 228600"/>
                  <a:gd name="connsiteY0" fmla="*/ 228600 h 331788"/>
                  <a:gd name="connsiteX1" fmla="*/ 146050 w 228600"/>
                  <a:gd name="connsiteY1" fmla="*/ 242888 h 331788"/>
                  <a:gd name="connsiteX2" fmla="*/ 149225 w 228600"/>
                  <a:gd name="connsiteY2" fmla="*/ 235744 h 331788"/>
                  <a:gd name="connsiteX3" fmla="*/ 147108 w 228600"/>
                  <a:gd name="connsiteY3" fmla="*/ 228600 h 331788"/>
                  <a:gd name="connsiteX4" fmla="*/ 146050 w 228600"/>
                  <a:gd name="connsiteY4" fmla="*/ 228600 h 331788"/>
                  <a:gd name="connsiteX5" fmla="*/ 123825 w 228600"/>
                  <a:gd name="connsiteY5" fmla="*/ 193675 h 331788"/>
                  <a:gd name="connsiteX6" fmla="*/ 160656 w 228600"/>
                  <a:gd name="connsiteY6" fmla="*/ 214159 h 331788"/>
                  <a:gd name="connsiteX7" fmla="*/ 169863 w 228600"/>
                  <a:gd name="connsiteY7" fmla="*/ 235923 h 331788"/>
                  <a:gd name="connsiteX8" fmla="*/ 156709 w 228600"/>
                  <a:gd name="connsiteY8" fmla="*/ 260248 h 331788"/>
                  <a:gd name="connsiteX9" fmla="*/ 123825 w 228600"/>
                  <a:gd name="connsiteY9" fmla="*/ 273050 h 331788"/>
                  <a:gd name="connsiteX10" fmla="*/ 123825 w 228600"/>
                  <a:gd name="connsiteY10" fmla="*/ 193675 h 331788"/>
                  <a:gd name="connsiteX11" fmla="*/ 100630 w 228600"/>
                  <a:gd name="connsiteY11" fmla="*/ 57150 h 331788"/>
                  <a:gd name="connsiteX12" fmla="*/ 103188 w 228600"/>
                  <a:gd name="connsiteY12" fmla="*/ 57150 h 331788"/>
                  <a:gd name="connsiteX13" fmla="*/ 103188 w 228600"/>
                  <a:gd name="connsiteY13" fmla="*/ 136525 h 331788"/>
                  <a:gd name="connsiteX14" fmla="*/ 100630 w 228600"/>
                  <a:gd name="connsiteY14" fmla="*/ 135224 h 331788"/>
                  <a:gd name="connsiteX15" fmla="*/ 57150 w 228600"/>
                  <a:gd name="connsiteY15" fmla="*/ 93584 h 331788"/>
                  <a:gd name="connsiteX16" fmla="*/ 69938 w 228600"/>
                  <a:gd name="connsiteY16" fmla="*/ 68861 h 331788"/>
                  <a:gd name="connsiteX17" fmla="*/ 100630 w 228600"/>
                  <a:gd name="connsiteY17" fmla="*/ 57150 h 331788"/>
                  <a:gd name="connsiteX18" fmla="*/ 103893 w 228600"/>
                  <a:gd name="connsiteY18" fmla="*/ 20637 h 331788"/>
                  <a:gd name="connsiteX19" fmla="*/ 103893 w 228600"/>
                  <a:gd name="connsiteY19" fmla="*/ 41388 h 331788"/>
                  <a:gd name="connsiteX20" fmla="*/ 101292 w 228600"/>
                  <a:gd name="connsiteY20" fmla="*/ 41388 h 331788"/>
                  <a:gd name="connsiteX21" fmla="*/ 45354 w 228600"/>
                  <a:gd name="connsiteY21" fmla="*/ 63436 h 331788"/>
                  <a:gd name="connsiteX22" fmla="*/ 24540 w 228600"/>
                  <a:gd name="connsiteY22" fmla="*/ 108828 h 331788"/>
                  <a:gd name="connsiteX23" fmla="*/ 31045 w 228600"/>
                  <a:gd name="connsiteY23" fmla="*/ 138658 h 331788"/>
                  <a:gd name="connsiteX24" fmla="*/ 51859 w 228600"/>
                  <a:gd name="connsiteY24" fmla="*/ 162003 h 331788"/>
                  <a:gd name="connsiteX25" fmla="*/ 101292 w 228600"/>
                  <a:gd name="connsiteY25" fmla="*/ 185347 h 331788"/>
                  <a:gd name="connsiteX26" fmla="*/ 103893 w 228600"/>
                  <a:gd name="connsiteY26" fmla="*/ 185347 h 331788"/>
                  <a:gd name="connsiteX27" fmla="*/ 103893 w 228600"/>
                  <a:gd name="connsiteY27" fmla="*/ 274836 h 331788"/>
                  <a:gd name="connsiteX28" fmla="*/ 101292 w 228600"/>
                  <a:gd name="connsiteY28" fmla="*/ 274836 h 331788"/>
                  <a:gd name="connsiteX29" fmla="*/ 67469 w 228600"/>
                  <a:gd name="connsiteY29" fmla="*/ 269648 h 331788"/>
                  <a:gd name="connsiteX30" fmla="*/ 59664 w 228600"/>
                  <a:gd name="connsiteY30" fmla="*/ 260570 h 331788"/>
                  <a:gd name="connsiteX31" fmla="*/ 60965 w 228600"/>
                  <a:gd name="connsiteY31" fmla="*/ 257976 h 331788"/>
                  <a:gd name="connsiteX32" fmla="*/ 67469 w 228600"/>
                  <a:gd name="connsiteY32" fmla="*/ 254085 h 331788"/>
                  <a:gd name="connsiteX33" fmla="*/ 80478 w 228600"/>
                  <a:gd name="connsiteY33" fmla="*/ 230740 h 331788"/>
                  <a:gd name="connsiteX34" fmla="*/ 72673 w 228600"/>
                  <a:gd name="connsiteY34" fmla="*/ 212583 h 331788"/>
                  <a:gd name="connsiteX35" fmla="*/ 51859 w 228600"/>
                  <a:gd name="connsiteY35" fmla="*/ 206098 h 331788"/>
                  <a:gd name="connsiteX36" fmla="*/ 29744 w 228600"/>
                  <a:gd name="connsiteY36" fmla="*/ 213880 h 331788"/>
                  <a:gd name="connsiteX37" fmla="*/ 20638 w 228600"/>
                  <a:gd name="connsiteY37" fmla="*/ 237225 h 331788"/>
                  <a:gd name="connsiteX38" fmla="*/ 44053 w 228600"/>
                  <a:gd name="connsiteY38" fmla="*/ 276133 h 331788"/>
                  <a:gd name="connsiteX39" fmla="*/ 101292 w 228600"/>
                  <a:gd name="connsiteY39" fmla="*/ 290399 h 331788"/>
                  <a:gd name="connsiteX40" fmla="*/ 103893 w 228600"/>
                  <a:gd name="connsiteY40" fmla="*/ 290399 h 331788"/>
                  <a:gd name="connsiteX41" fmla="*/ 103893 w 228600"/>
                  <a:gd name="connsiteY41" fmla="*/ 311150 h 331788"/>
                  <a:gd name="connsiteX42" fmla="*/ 124707 w 228600"/>
                  <a:gd name="connsiteY42" fmla="*/ 311150 h 331788"/>
                  <a:gd name="connsiteX43" fmla="*/ 124707 w 228600"/>
                  <a:gd name="connsiteY43" fmla="*/ 290399 h 331788"/>
                  <a:gd name="connsiteX44" fmla="*/ 185848 w 228600"/>
                  <a:gd name="connsiteY44" fmla="*/ 265757 h 331788"/>
                  <a:gd name="connsiteX45" fmla="*/ 207963 w 228600"/>
                  <a:gd name="connsiteY45" fmla="*/ 219068 h 331788"/>
                  <a:gd name="connsiteX46" fmla="*/ 184548 w 228600"/>
                  <a:gd name="connsiteY46" fmla="*/ 174972 h 331788"/>
                  <a:gd name="connsiteX47" fmla="*/ 124707 w 228600"/>
                  <a:gd name="connsiteY47" fmla="*/ 143846 h 331788"/>
                  <a:gd name="connsiteX48" fmla="*/ 124707 w 228600"/>
                  <a:gd name="connsiteY48" fmla="*/ 56951 h 331788"/>
                  <a:gd name="connsiteX49" fmla="*/ 146822 w 228600"/>
                  <a:gd name="connsiteY49" fmla="*/ 62139 h 331788"/>
                  <a:gd name="connsiteX50" fmla="*/ 155928 w 228600"/>
                  <a:gd name="connsiteY50" fmla="*/ 71217 h 331788"/>
                  <a:gd name="connsiteX51" fmla="*/ 149424 w 228600"/>
                  <a:gd name="connsiteY51" fmla="*/ 82890 h 331788"/>
                  <a:gd name="connsiteX52" fmla="*/ 142919 w 228600"/>
                  <a:gd name="connsiteY52" fmla="*/ 98453 h 331788"/>
                  <a:gd name="connsiteX53" fmla="*/ 150725 w 228600"/>
                  <a:gd name="connsiteY53" fmla="*/ 114016 h 331788"/>
                  <a:gd name="connsiteX54" fmla="*/ 168937 w 228600"/>
                  <a:gd name="connsiteY54" fmla="*/ 120501 h 331788"/>
                  <a:gd name="connsiteX55" fmla="*/ 189751 w 228600"/>
                  <a:gd name="connsiteY55" fmla="*/ 112719 h 331788"/>
                  <a:gd name="connsiteX56" fmla="*/ 198857 w 228600"/>
                  <a:gd name="connsiteY56" fmla="*/ 91968 h 331788"/>
                  <a:gd name="connsiteX57" fmla="*/ 187149 w 228600"/>
                  <a:gd name="connsiteY57" fmla="*/ 64733 h 331788"/>
                  <a:gd name="connsiteX58" fmla="*/ 155928 w 228600"/>
                  <a:gd name="connsiteY58" fmla="*/ 46576 h 331788"/>
                  <a:gd name="connsiteX59" fmla="*/ 124707 w 228600"/>
                  <a:gd name="connsiteY59" fmla="*/ 41388 h 331788"/>
                  <a:gd name="connsiteX60" fmla="*/ 124707 w 228600"/>
                  <a:gd name="connsiteY60" fmla="*/ 20637 h 331788"/>
                  <a:gd name="connsiteX61" fmla="*/ 103893 w 228600"/>
                  <a:gd name="connsiteY61" fmla="*/ 20637 h 331788"/>
                  <a:gd name="connsiteX62" fmla="*/ 83127 w 228600"/>
                  <a:gd name="connsiteY62" fmla="*/ 0 h 331788"/>
                  <a:gd name="connsiteX63" fmla="*/ 145473 w 228600"/>
                  <a:gd name="connsiteY63" fmla="*/ 0 h 331788"/>
                  <a:gd name="connsiteX64" fmla="*/ 145473 w 228600"/>
                  <a:gd name="connsiteY64" fmla="*/ 23329 h 331788"/>
                  <a:gd name="connsiteX65" fmla="*/ 161059 w 228600"/>
                  <a:gd name="connsiteY65" fmla="*/ 27217 h 331788"/>
                  <a:gd name="connsiteX66" fmla="*/ 201324 w 228600"/>
                  <a:gd name="connsiteY66" fmla="*/ 50546 h 331788"/>
                  <a:gd name="connsiteX67" fmla="*/ 219508 w 228600"/>
                  <a:gd name="connsiteY67" fmla="*/ 92019 h 331788"/>
                  <a:gd name="connsiteX68" fmla="*/ 203922 w 228600"/>
                  <a:gd name="connsiteY68" fmla="*/ 127013 h 331788"/>
                  <a:gd name="connsiteX69" fmla="*/ 171450 w 228600"/>
                  <a:gd name="connsiteY69" fmla="*/ 141269 h 331788"/>
                  <a:gd name="connsiteX70" fmla="*/ 198726 w 228600"/>
                  <a:gd name="connsiteY70" fmla="*/ 158118 h 331788"/>
                  <a:gd name="connsiteX71" fmla="*/ 228600 w 228600"/>
                  <a:gd name="connsiteY71" fmla="*/ 219032 h 331788"/>
                  <a:gd name="connsiteX72" fmla="*/ 198726 w 228600"/>
                  <a:gd name="connsiteY72" fmla="*/ 281242 h 331788"/>
                  <a:gd name="connsiteX73" fmla="*/ 145473 w 228600"/>
                  <a:gd name="connsiteY73" fmla="*/ 307163 h 331788"/>
                  <a:gd name="connsiteX74" fmla="*/ 145473 w 228600"/>
                  <a:gd name="connsiteY74" fmla="*/ 331788 h 331788"/>
                  <a:gd name="connsiteX75" fmla="*/ 83127 w 228600"/>
                  <a:gd name="connsiteY75" fmla="*/ 331788 h 331788"/>
                  <a:gd name="connsiteX76" fmla="*/ 83127 w 228600"/>
                  <a:gd name="connsiteY76" fmla="*/ 309755 h 331788"/>
                  <a:gd name="connsiteX77" fmla="*/ 32471 w 228600"/>
                  <a:gd name="connsiteY77" fmla="*/ 292907 h 331788"/>
                  <a:gd name="connsiteX78" fmla="*/ 0 w 228600"/>
                  <a:gd name="connsiteY78" fmla="*/ 237177 h 331788"/>
                  <a:gd name="connsiteX79" fmla="*/ 15586 w 228600"/>
                  <a:gd name="connsiteY79" fmla="*/ 199591 h 331788"/>
                  <a:gd name="connsiteX80" fmla="*/ 50656 w 228600"/>
                  <a:gd name="connsiteY80" fmla="*/ 185335 h 331788"/>
                  <a:gd name="connsiteX81" fmla="*/ 40265 w 228600"/>
                  <a:gd name="connsiteY81" fmla="*/ 178854 h 331788"/>
                  <a:gd name="connsiteX82" fmla="*/ 12989 w 228600"/>
                  <a:gd name="connsiteY82" fmla="*/ 149045 h 331788"/>
                  <a:gd name="connsiteX83" fmla="*/ 3896 w 228600"/>
                  <a:gd name="connsiteY83" fmla="*/ 108868 h 331788"/>
                  <a:gd name="connsiteX84" fmla="*/ 31173 w 228600"/>
                  <a:gd name="connsiteY84" fmla="*/ 47954 h 331788"/>
                  <a:gd name="connsiteX85" fmla="*/ 83127 w 228600"/>
                  <a:gd name="connsiteY85" fmla="*/ 23329 h 331788"/>
                  <a:gd name="connsiteX86" fmla="*/ 83127 w 228600"/>
                  <a:gd name="connsiteY86" fmla="*/ 0 h 331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28600" h="331788">
                    <a:moveTo>
                      <a:pt x="146050" y="228600"/>
                    </a:moveTo>
                    <a:cubicBezTo>
                      <a:pt x="146050" y="228600"/>
                      <a:pt x="146050" y="228600"/>
                      <a:pt x="146050" y="242888"/>
                    </a:cubicBezTo>
                    <a:cubicBezTo>
                      <a:pt x="148167" y="240507"/>
                      <a:pt x="149225" y="238125"/>
                      <a:pt x="149225" y="235744"/>
                    </a:cubicBezTo>
                    <a:cubicBezTo>
                      <a:pt x="149225" y="234553"/>
                      <a:pt x="149225" y="232172"/>
                      <a:pt x="147108" y="228600"/>
                    </a:cubicBezTo>
                    <a:cubicBezTo>
                      <a:pt x="146050" y="228600"/>
                      <a:pt x="146050" y="228600"/>
                      <a:pt x="146050" y="228600"/>
                    </a:cubicBezTo>
                    <a:close/>
                    <a:moveTo>
                      <a:pt x="123825" y="193675"/>
                    </a:moveTo>
                    <a:cubicBezTo>
                      <a:pt x="142240" y="201356"/>
                      <a:pt x="155394" y="207758"/>
                      <a:pt x="160656" y="214159"/>
                    </a:cubicBezTo>
                    <a:cubicBezTo>
                      <a:pt x="167232" y="220560"/>
                      <a:pt x="169863" y="228242"/>
                      <a:pt x="169863" y="235923"/>
                    </a:cubicBezTo>
                    <a:cubicBezTo>
                      <a:pt x="169863" y="244885"/>
                      <a:pt x="165917" y="253846"/>
                      <a:pt x="156709" y="260248"/>
                    </a:cubicBezTo>
                    <a:cubicBezTo>
                      <a:pt x="148817" y="267929"/>
                      <a:pt x="136979" y="271770"/>
                      <a:pt x="123825" y="273050"/>
                    </a:cubicBezTo>
                    <a:cubicBezTo>
                      <a:pt x="123825" y="273050"/>
                      <a:pt x="123825" y="273050"/>
                      <a:pt x="123825" y="193675"/>
                    </a:cubicBezTo>
                    <a:close/>
                    <a:moveTo>
                      <a:pt x="100630" y="57150"/>
                    </a:moveTo>
                    <a:cubicBezTo>
                      <a:pt x="100630" y="57150"/>
                      <a:pt x="100630" y="57150"/>
                      <a:pt x="103188" y="57150"/>
                    </a:cubicBezTo>
                    <a:cubicBezTo>
                      <a:pt x="103188" y="57150"/>
                      <a:pt x="103188" y="57150"/>
                      <a:pt x="103188" y="136525"/>
                    </a:cubicBezTo>
                    <a:cubicBezTo>
                      <a:pt x="103188" y="136525"/>
                      <a:pt x="103188" y="136525"/>
                      <a:pt x="100630" y="135224"/>
                    </a:cubicBezTo>
                    <a:cubicBezTo>
                      <a:pt x="72496" y="124814"/>
                      <a:pt x="57150" y="110500"/>
                      <a:pt x="57150" y="93584"/>
                    </a:cubicBezTo>
                    <a:cubicBezTo>
                      <a:pt x="57150" y="84476"/>
                      <a:pt x="60986" y="76668"/>
                      <a:pt x="69938" y="68861"/>
                    </a:cubicBezTo>
                    <a:cubicBezTo>
                      <a:pt x="77611" y="62355"/>
                      <a:pt x="87842" y="58451"/>
                      <a:pt x="100630" y="57150"/>
                    </a:cubicBezTo>
                    <a:close/>
                    <a:moveTo>
                      <a:pt x="103893" y="20637"/>
                    </a:moveTo>
                    <a:cubicBezTo>
                      <a:pt x="103893" y="20637"/>
                      <a:pt x="103893" y="20637"/>
                      <a:pt x="103893" y="41388"/>
                    </a:cubicBezTo>
                    <a:cubicBezTo>
                      <a:pt x="103893" y="41388"/>
                      <a:pt x="103893" y="41388"/>
                      <a:pt x="101292" y="41388"/>
                    </a:cubicBezTo>
                    <a:cubicBezTo>
                      <a:pt x="77876" y="43982"/>
                      <a:pt x="59664" y="50466"/>
                      <a:pt x="45354" y="63436"/>
                    </a:cubicBezTo>
                    <a:cubicBezTo>
                      <a:pt x="31045" y="76405"/>
                      <a:pt x="24540" y="90671"/>
                      <a:pt x="24540" y="108828"/>
                    </a:cubicBezTo>
                    <a:cubicBezTo>
                      <a:pt x="24540" y="119204"/>
                      <a:pt x="27142" y="129579"/>
                      <a:pt x="31045" y="138658"/>
                    </a:cubicBezTo>
                    <a:cubicBezTo>
                      <a:pt x="36248" y="147736"/>
                      <a:pt x="42753" y="155518"/>
                      <a:pt x="51859" y="162003"/>
                    </a:cubicBezTo>
                    <a:cubicBezTo>
                      <a:pt x="60965" y="167190"/>
                      <a:pt x="76575" y="174972"/>
                      <a:pt x="101292" y="185347"/>
                    </a:cubicBezTo>
                    <a:cubicBezTo>
                      <a:pt x="101292" y="185347"/>
                      <a:pt x="101292" y="185347"/>
                      <a:pt x="103893" y="185347"/>
                    </a:cubicBezTo>
                    <a:cubicBezTo>
                      <a:pt x="103893" y="185347"/>
                      <a:pt x="103893" y="185347"/>
                      <a:pt x="103893" y="274836"/>
                    </a:cubicBezTo>
                    <a:cubicBezTo>
                      <a:pt x="103893" y="274836"/>
                      <a:pt x="103893" y="274836"/>
                      <a:pt x="101292" y="274836"/>
                    </a:cubicBezTo>
                    <a:cubicBezTo>
                      <a:pt x="85681" y="274836"/>
                      <a:pt x="75274" y="272242"/>
                      <a:pt x="67469" y="269648"/>
                    </a:cubicBezTo>
                    <a:cubicBezTo>
                      <a:pt x="62266" y="267054"/>
                      <a:pt x="59664" y="264460"/>
                      <a:pt x="59664" y="260570"/>
                    </a:cubicBezTo>
                    <a:cubicBezTo>
                      <a:pt x="59664" y="260570"/>
                      <a:pt x="60965" y="259273"/>
                      <a:pt x="60965" y="257976"/>
                    </a:cubicBezTo>
                    <a:cubicBezTo>
                      <a:pt x="62266" y="256679"/>
                      <a:pt x="63567" y="255382"/>
                      <a:pt x="67469" y="254085"/>
                    </a:cubicBezTo>
                    <a:cubicBezTo>
                      <a:pt x="76575" y="247600"/>
                      <a:pt x="80478" y="239819"/>
                      <a:pt x="80478" y="230740"/>
                    </a:cubicBezTo>
                    <a:cubicBezTo>
                      <a:pt x="80478" y="222959"/>
                      <a:pt x="77876" y="217771"/>
                      <a:pt x="72673" y="212583"/>
                    </a:cubicBezTo>
                    <a:cubicBezTo>
                      <a:pt x="67469" y="208692"/>
                      <a:pt x="60965" y="206098"/>
                      <a:pt x="51859" y="206098"/>
                    </a:cubicBezTo>
                    <a:cubicBezTo>
                      <a:pt x="42753" y="206098"/>
                      <a:pt x="36248" y="208692"/>
                      <a:pt x="29744" y="213880"/>
                    </a:cubicBezTo>
                    <a:cubicBezTo>
                      <a:pt x="23240" y="220365"/>
                      <a:pt x="20638" y="226849"/>
                      <a:pt x="20638" y="237225"/>
                    </a:cubicBezTo>
                    <a:cubicBezTo>
                      <a:pt x="20638" y="252788"/>
                      <a:pt x="28443" y="265757"/>
                      <a:pt x="44053" y="276133"/>
                    </a:cubicBezTo>
                    <a:cubicBezTo>
                      <a:pt x="59664" y="285211"/>
                      <a:pt x="77876" y="290399"/>
                      <a:pt x="101292" y="290399"/>
                    </a:cubicBezTo>
                    <a:cubicBezTo>
                      <a:pt x="101292" y="290399"/>
                      <a:pt x="101292" y="290399"/>
                      <a:pt x="103893" y="290399"/>
                    </a:cubicBezTo>
                    <a:cubicBezTo>
                      <a:pt x="103893" y="290399"/>
                      <a:pt x="103893" y="290399"/>
                      <a:pt x="103893" y="311150"/>
                    </a:cubicBezTo>
                    <a:cubicBezTo>
                      <a:pt x="103893" y="311150"/>
                      <a:pt x="103893" y="311150"/>
                      <a:pt x="124707" y="311150"/>
                    </a:cubicBezTo>
                    <a:cubicBezTo>
                      <a:pt x="124707" y="311150"/>
                      <a:pt x="124707" y="311150"/>
                      <a:pt x="124707" y="290399"/>
                    </a:cubicBezTo>
                    <a:cubicBezTo>
                      <a:pt x="150725" y="286508"/>
                      <a:pt x="171539" y="278727"/>
                      <a:pt x="185848" y="265757"/>
                    </a:cubicBezTo>
                    <a:cubicBezTo>
                      <a:pt x="200158" y="252788"/>
                      <a:pt x="207963" y="237225"/>
                      <a:pt x="207963" y="219068"/>
                    </a:cubicBezTo>
                    <a:cubicBezTo>
                      <a:pt x="207963" y="202208"/>
                      <a:pt x="200158" y="187941"/>
                      <a:pt x="184548" y="174972"/>
                    </a:cubicBezTo>
                    <a:cubicBezTo>
                      <a:pt x="174141" y="164597"/>
                      <a:pt x="153327" y="154221"/>
                      <a:pt x="124707" y="143846"/>
                    </a:cubicBezTo>
                    <a:cubicBezTo>
                      <a:pt x="124707" y="143846"/>
                      <a:pt x="124707" y="143846"/>
                      <a:pt x="124707" y="56951"/>
                    </a:cubicBezTo>
                    <a:cubicBezTo>
                      <a:pt x="133813" y="56951"/>
                      <a:pt x="141619" y="58248"/>
                      <a:pt x="146822" y="62139"/>
                    </a:cubicBezTo>
                    <a:cubicBezTo>
                      <a:pt x="153327" y="64733"/>
                      <a:pt x="155928" y="67327"/>
                      <a:pt x="155928" y="71217"/>
                    </a:cubicBezTo>
                    <a:cubicBezTo>
                      <a:pt x="155928" y="73811"/>
                      <a:pt x="153327" y="77702"/>
                      <a:pt x="149424" y="82890"/>
                    </a:cubicBezTo>
                    <a:cubicBezTo>
                      <a:pt x="145521" y="89374"/>
                      <a:pt x="142919" y="94562"/>
                      <a:pt x="142919" y="98453"/>
                    </a:cubicBezTo>
                    <a:cubicBezTo>
                      <a:pt x="142919" y="104938"/>
                      <a:pt x="145521" y="110125"/>
                      <a:pt x="150725" y="114016"/>
                    </a:cubicBezTo>
                    <a:cubicBezTo>
                      <a:pt x="155928" y="119204"/>
                      <a:pt x="162433" y="120501"/>
                      <a:pt x="168937" y="120501"/>
                    </a:cubicBezTo>
                    <a:cubicBezTo>
                      <a:pt x="176742" y="120501"/>
                      <a:pt x="184548" y="117907"/>
                      <a:pt x="189751" y="112719"/>
                    </a:cubicBezTo>
                    <a:cubicBezTo>
                      <a:pt x="196255" y="106235"/>
                      <a:pt x="198857" y="99750"/>
                      <a:pt x="198857" y="91968"/>
                    </a:cubicBezTo>
                    <a:cubicBezTo>
                      <a:pt x="198857" y="82890"/>
                      <a:pt x="194954" y="73811"/>
                      <a:pt x="187149" y="64733"/>
                    </a:cubicBezTo>
                    <a:cubicBezTo>
                      <a:pt x="178043" y="56951"/>
                      <a:pt x="167636" y="50466"/>
                      <a:pt x="155928" y="46576"/>
                    </a:cubicBezTo>
                    <a:cubicBezTo>
                      <a:pt x="144220" y="43982"/>
                      <a:pt x="133813" y="41388"/>
                      <a:pt x="124707" y="41388"/>
                    </a:cubicBezTo>
                    <a:cubicBezTo>
                      <a:pt x="124707" y="41388"/>
                      <a:pt x="124707" y="41388"/>
                      <a:pt x="124707" y="20637"/>
                    </a:cubicBezTo>
                    <a:cubicBezTo>
                      <a:pt x="124707" y="20637"/>
                      <a:pt x="124707" y="20637"/>
                      <a:pt x="103893" y="20637"/>
                    </a:cubicBezTo>
                    <a:close/>
                    <a:moveTo>
                      <a:pt x="83127" y="0"/>
                    </a:moveTo>
                    <a:cubicBezTo>
                      <a:pt x="83127" y="0"/>
                      <a:pt x="83127" y="0"/>
                      <a:pt x="145473" y="0"/>
                    </a:cubicBezTo>
                    <a:cubicBezTo>
                      <a:pt x="145473" y="0"/>
                      <a:pt x="145473" y="0"/>
                      <a:pt x="145473" y="23329"/>
                    </a:cubicBezTo>
                    <a:cubicBezTo>
                      <a:pt x="150668" y="24625"/>
                      <a:pt x="155864" y="25921"/>
                      <a:pt x="161059" y="27217"/>
                    </a:cubicBezTo>
                    <a:cubicBezTo>
                      <a:pt x="176646" y="31105"/>
                      <a:pt x="190933" y="40177"/>
                      <a:pt x="201324" y="50546"/>
                    </a:cubicBezTo>
                    <a:cubicBezTo>
                      <a:pt x="214313" y="63506"/>
                      <a:pt x="219508" y="76467"/>
                      <a:pt x="219508" y="92019"/>
                    </a:cubicBezTo>
                    <a:cubicBezTo>
                      <a:pt x="219508" y="104980"/>
                      <a:pt x="214313" y="117940"/>
                      <a:pt x="203922" y="127013"/>
                    </a:cubicBezTo>
                    <a:cubicBezTo>
                      <a:pt x="194830" y="136085"/>
                      <a:pt x="184439" y="141269"/>
                      <a:pt x="171450" y="141269"/>
                    </a:cubicBezTo>
                    <a:cubicBezTo>
                      <a:pt x="183140" y="147749"/>
                      <a:pt x="192232" y="152934"/>
                      <a:pt x="198726" y="158118"/>
                    </a:cubicBezTo>
                    <a:cubicBezTo>
                      <a:pt x="218209" y="176262"/>
                      <a:pt x="228600" y="195703"/>
                      <a:pt x="228600" y="219032"/>
                    </a:cubicBezTo>
                    <a:cubicBezTo>
                      <a:pt x="228600" y="243657"/>
                      <a:pt x="218209" y="264394"/>
                      <a:pt x="198726" y="281242"/>
                    </a:cubicBezTo>
                    <a:cubicBezTo>
                      <a:pt x="185738" y="294203"/>
                      <a:pt x="167554" y="301979"/>
                      <a:pt x="145473" y="307163"/>
                    </a:cubicBezTo>
                    <a:cubicBezTo>
                      <a:pt x="145473" y="307163"/>
                      <a:pt x="145473" y="307163"/>
                      <a:pt x="145473" y="331788"/>
                    </a:cubicBezTo>
                    <a:cubicBezTo>
                      <a:pt x="145473" y="331788"/>
                      <a:pt x="145473" y="331788"/>
                      <a:pt x="83127" y="331788"/>
                    </a:cubicBezTo>
                    <a:cubicBezTo>
                      <a:pt x="83127" y="331788"/>
                      <a:pt x="83127" y="331788"/>
                      <a:pt x="83127" y="309755"/>
                    </a:cubicBezTo>
                    <a:cubicBezTo>
                      <a:pt x="63644" y="308459"/>
                      <a:pt x="46759" y="301979"/>
                      <a:pt x="32471" y="292907"/>
                    </a:cubicBezTo>
                    <a:cubicBezTo>
                      <a:pt x="5195" y="276058"/>
                      <a:pt x="0" y="252729"/>
                      <a:pt x="0" y="237177"/>
                    </a:cubicBezTo>
                    <a:cubicBezTo>
                      <a:pt x="0" y="221624"/>
                      <a:pt x="5195" y="208664"/>
                      <a:pt x="15586" y="199591"/>
                    </a:cubicBezTo>
                    <a:cubicBezTo>
                      <a:pt x="24678" y="190519"/>
                      <a:pt x="36368" y="185335"/>
                      <a:pt x="50656" y="185335"/>
                    </a:cubicBezTo>
                    <a:cubicBezTo>
                      <a:pt x="46759" y="182743"/>
                      <a:pt x="42862" y="180151"/>
                      <a:pt x="40265" y="178854"/>
                    </a:cubicBezTo>
                    <a:cubicBezTo>
                      <a:pt x="28575" y="171078"/>
                      <a:pt x="19483" y="160710"/>
                      <a:pt x="12989" y="149045"/>
                    </a:cubicBezTo>
                    <a:cubicBezTo>
                      <a:pt x="6494" y="136085"/>
                      <a:pt x="3896" y="123124"/>
                      <a:pt x="3896" y="108868"/>
                    </a:cubicBezTo>
                    <a:cubicBezTo>
                      <a:pt x="3896" y="85539"/>
                      <a:pt x="12989" y="64802"/>
                      <a:pt x="31173" y="47954"/>
                    </a:cubicBezTo>
                    <a:cubicBezTo>
                      <a:pt x="45460" y="36289"/>
                      <a:pt x="62345" y="27217"/>
                      <a:pt x="83127" y="23329"/>
                    </a:cubicBezTo>
                    <a:cubicBezTo>
                      <a:pt x="83127" y="23329"/>
                      <a:pt x="83127" y="23329"/>
                      <a:pt x="8312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64" name="任意多边形: 形状 63"/>
              <p:cNvSpPr/>
              <p:nvPr/>
            </p:nvSpPr>
            <p:spPr bwMode="auto">
              <a:xfrm>
                <a:off x="5140870" y="3894917"/>
                <a:ext cx="187823" cy="186367"/>
              </a:xfrm>
              <a:custGeom>
                <a:avLst/>
                <a:gdLst>
                  <a:gd name="T0" fmla="*/ 161 w 386"/>
                  <a:gd name="T1" fmla="*/ 42 h 386"/>
                  <a:gd name="T2" fmla="*/ 119 w 386"/>
                  <a:gd name="T3" fmla="*/ 58 h 386"/>
                  <a:gd name="T4" fmla="*/ 83 w 386"/>
                  <a:gd name="T5" fmla="*/ 84 h 386"/>
                  <a:gd name="T6" fmla="*/ 56 w 386"/>
                  <a:gd name="T7" fmla="*/ 120 h 386"/>
                  <a:gd name="T8" fmla="*/ 42 w 386"/>
                  <a:gd name="T9" fmla="*/ 162 h 386"/>
                  <a:gd name="T10" fmla="*/ 39 w 386"/>
                  <a:gd name="T11" fmla="*/ 209 h 386"/>
                  <a:gd name="T12" fmla="*/ 50 w 386"/>
                  <a:gd name="T13" fmla="*/ 254 h 386"/>
                  <a:gd name="T14" fmla="*/ 73 w 386"/>
                  <a:gd name="T15" fmla="*/ 291 h 386"/>
                  <a:gd name="T16" fmla="*/ 107 w 386"/>
                  <a:gd name="T17" fmla="*/ 321 h 386"/>
                  <a:gd name="T18" fmla="*/ 147 w 386"/>
                  <a:gd name="T19" fmla="*/ 342 h 386"/>
                  <a:gd name="T20" fmla="*/ 193 w 386"/>
                  <a:gd name="T21" fmla="*/ 347 h 386"/>
                  <a:gd name="T22" fmla="*/ 239 w 386"/>
                  <a:gd name="T23" fmla="*/ 342 h 386"/>
                  <a:gd name="T24" fmla="*/ 279 w 386"/>
                  <a:gd name="T25" fmla="*/ 321 h 386"/>
                  <a:gd name="T26" fmla="*/ 311 w 386"/>
                  <a:gd name="T27" fmla="*/ 291 h 386"/>
                  <a:gd name="T28" fmla="*/ 335 w 386"/>
                  <a:gd name="T29" fmla="*/ 254 h 386"/>
                  <a:gd name="T30" fmla="*/ 346 w 386"/>
                  <a:gd name="T31" fmla="*/ 209 h 386"/>
                  <a:gd name="T32" fmla="*/ 344 w 386"/>
                  <a:gd name="T33" fmla="*/ 162 h 386"/>
                  <a:gd name="T34" fmla="*/ 328 w 386"/>
                  <a:gd name="T35" fmla="*/ 120 h 386"/>
                  <a:gd name="T36" fmla="*/ 302 w 386"/>
                  <a:gd name="T37" fmla="*/ 84 h 386"/>
                  <a:gd name="T38" fmla="*/ 266 w 386"/>
                  <a:gd name="T39" fmla="*/ 58 h 386"/>
                  <a:gd name="T40" fmla="*/ 223 w 386"/>
                  <a:gd name="T41" fmla="*/ 42 h 386"/>
                  <a:gd name="T42" fmla="*/ 193 w 386"/>
                  <a:gd name="T43" fmla="*/ 386 h 386"/>
                  <a:gd name="T44" fmla="*/ 135 w 386"/>
                  <a:gd name="T45" fmla="*/ 378 h 386"/>
                  <a:gd name="T46" fmla="*/ 85 w 386"/>
                  <a:gd name="T47" fmla="*/ 353 h 386"/>
                  <a:gd name="T48" fmla="*/ 43 w 386"/>
                  <a:gd name="T49" fmla="*/ 316 h 386"/>
                  <a:gd name="T50" fmla="*/ 14 w 386"/>
                  <a:gd name="T51" fmla="*/ 268 h 386"/>
                  <a:gd name="T52" fmla="*/ 0 w 386"/>
                  <a:gd name="T53" fmla="*/ 213 h 386"/>
                  <a:gd name="T54" fmla="*/ 3 w 386"/>
                  <a:gd name="T55" fmla="*/ 154 h 386"/>
                  <a:gd name="T56" fmla="*/ 23 w 386"/>
                  <a:gd name="T57" fmla="*/ 101 h 386"/>
                  <a:gd name="T58" fmla="*/ 56 w 386"/>
                  <a:gd name="T59" fmla="*/ 56 h 386"/>
                  <a:gd name="T60" fmla="*/ 101 w 386"/>
                  <a:gd name="T61" fmla="*/ 23 h 386"/>
                  <a:gd name="T62" fmla="*/ 154 w 386"/>
                  <a:gd name="T63" fmla="*/ 5 h 386"/>
                  <a:gd name="T64" fmla="*/ 212 w 386"/>
                  <a:gd name="T65" fmla="*/ 2 h 386"/>
                  <a:gd name="T66" fmla="*/ 268 w 386"/>
                  <a:gd name="T67" fmla="*/ 16 h 386"/>
                  <a:gd name="T68" fmla="*/ 315 w 386"/>
                  <a:gd name="T69" fmla="*/ 45 h 386"/>
                  <a:gd name="T70" fmla="*/ 353 w 386"/>
                  <a:gd name="T71" fmla="*/ 85 h 386"/>
                  <a:gd name="T72" fmla="*/ 377 w 386"/>
                  <a:gd name="T73" fmla="*/ 136 h 386"/>
                  <a:gd name="T74" fmla="*/ 386 w 386"/>
                  <a:gd name="T75" fmla="*/ 193 h 386"/>
                  <a:gd name="T76" fmla="*/ 377 w 386"/>
                  <a:gd name="T77" fmla="*/ 251 h 386"/>
                  <a:gd name="T78" fmla="*/ 353 w 386"/>
                  <a:gd name="T79" fmla="*/ 301 h 386"/>
                  <a:gd name="T80" fmla="*/ 315 w 386"/>
                  <a:gd name="T81" fmla="*/ 343 h 386"/>
                  <a:gd name="T82" fmla="*/ 268 w 386"/>
                  <a:gd name="T83" fmla="*/ 372 h 386"/>
                  <a:gd name="T84" fmla="*/ 212 w 386"/>
                  <a:gd name="T85" fmla="*/ 385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6" h="386">
                    <a:moveTo>
                      <a:pt x="193" y="39"/>
                    </a:moveTo>
                    <a:lnTo>
                      <a:pt x="177" y="39"/>
                    </a:lnTo>
                    <a:lnTo>
                      <a:pt x="161" y="42"/>
                    </a:lnTo>
                    <a:lnTo>
                      <a:pt x="147" y="46"/>
                    </a:lnTo>
                    <a:lnTo>
                      <a:pt x="132" y="51"/>
                    </a:lnTo>
                    <a:lnTo>
                      <a:pt x="119" y="58"/>
                    </a:lnTo>
                    <a:lnTo>
                      <a:pt x="107" y="65"/>
                    </a:lnTo>
                    <a:lnTo>
                      <a:pt x="95" y="74"/>
                    </a:lnTo>
                    <a:lnTo>
                      <a:pt x="83" y="84"/>
                    </a:lnTo>
                    <a:lnTo>
                      <a:pt x="73" y="95"/>
                    </a:lnTo>
                    <a:lnTo>
                      <a:pt x="65" y="107"/>
                    </a:lnTo>
                    <a:lnTo>
                      <a:pt x="56" y="120"/>
                    </a:lnTo>
                    <a:lnTo>
                      <a:pt x="50" y="133"/>
                    </a:lnTo>
                    <a:lnTo>
                      <a:pt x="45" y="147"/>
                    </a:lnTo>
                    <a:lnTo>
                      <a:pt x="42" y="162"/>
                    </a:lnTo>
                    <a:lnTo>
                      <a:pt x="39" y="177"/>
                    </a:lnTo>
                    <a:lnTo>
                      <a:pt x="37" y="193"/>
                    </a:lnTo>
                    <a:lnTo>
                      <a:pt x="39" y="209"/>
                    </a:lnTo>
                    <a:lnTo>
                      <a:pt x="42" y="225"/>
                    </a:lnTo>
                    <a:lnTo>
                      <a:pt x="45" y="239"/>
                    </a:lnTo>
                    <a:lnTo>
                      <a:pt x="50" y="254"/>
                    </a:lnTo>
                    <a:lnTo>
                      <a:pt x="56" y="267"/>
                    </a:lnTo>
                    <a:lnTo>
                      <a:pt x="65" y="280"/>
                    </a:lnTo>
                    <a:lnTo>
                      <a:pt x="73" y="291"/>
                    </a:lnTo>
                    <a:lnTo>
                      <a:pt x="83" y="303"/>
                    </a:lnTo>
                    <a:lnTo>
                      <a:pt x="95" y="313"/>
                    </a:lnTo>
                    <a:lnTo>
                      <a:pt x="107" y="321"/>
                    </a:lnTo>
                    <a:lnTo>
                      <a:pt x="119" y="329"/>
                    </a:lnTo>
                    <a:lnTo>
                      <a:pt x="132" y="336"/>
                    </a:lnTo>
                    <a:lnTo>
                      <a:pt x="147" y="342"/>
                    </a:lnTo>
                    <a:lnTo>
                      <a:pt x="161" y="345"/>
                    </a:lnTo>
                    <a:lnTo>
                      <a:pt x="177" y="347"/>
                    </a:lnTo>
                    <a:lnTo>
                      <a:pt x="193" y="347"/>
                    </a:lnTo>
                    <a:lnTo>
                      <a:pt x="209" y="347"/>
                    </a:lnTo>
                    <a:lnTo>
                      <a:pt x="223" y="345"/>
                    </a:lnTo>
                    <a:lnTo>
                      <a:pt x="239" y="342"/>
                    </a:lnTo>
                    <a:lnTo>
                      <a:pt x="252" y="336"/>
                    </a:lnTo>
                    <a:lnTo>
                      <a:pt x="266" y="329"/>
                    </a:lnTo>
                    <a:lnTo>
                      <a:pt x="279" y="321"/>
                    </a:lnTo>
                    <a:lnTo>
                      <a:pt x="291" y="313"/>
                    </a:lnTo>
                    <a:lnTo>
                      <a:pt x="302" y="303"/>
                    </a:lnTo>
                    <a:lnTo>
                      <a:pt x="311" y="291"/>
                    </a:lnTo>
                    <a:lnTo>
                      <a:pt x="321" y="280"/>
                    </a:lnTo>
                    <a:lnTo>
                      <a:pt x="328" y="267"/>
                    </a:lnTo>
                    <a:lnTo>
                      <a:pt x="335" y="254"/>
                    </a:lnTo>
                    <a:lnTo>
                      <a:pt x="340" y="239"/>
                    </a:lnTo>
                    <a:lnTo>
                      <a:pt x="344" y="225"/>
                    </a:lnTo>
                    <a:lnTo>
                      <a:pt x="346" y="209"/>
                    </a:lnTo>
                    <a:lnTo>
                      <a:pt x="347" y="193"/>
                    </a:lnTo>
                    <a:lnTo>
                      <a:pt x="346" y="177"/>
                    </a:lnTo>
                    <a:lnTo>
                      <a:pt x="344" y="162"/>
                    </a:lnTo>
                    <a:lnTo>
                      <a:pt x="340" y="147"/>
                    </a:lnTo>
                    <a:lnTo>
                      <a:pt x="335" y="133"/>
                    </a:lnTo>
                    <a:lnTo>
                      <a:pt x="328" y="120"/>
                    </a:lnTo>
                    <a:lnTo>
                      <a:pt x="321" y="107"/>
                    </a:lnTo>
                    <a:lnTo>
                      <a:pt x="311" y="95"/>
                    </a:lnTo>
                    <a:lnTo>
                      <a:pt x="302" y="84"/>
                    </a:lnTo>
                    <a:lnTo>
                      <a:pt x="291" y="74"/>
                    </a:lnTo>
                    <a:lnTo>
                      <a:pt x="279" y="65"/>
                    </a:lnTo>
                    <a:lnTo>
                      <a:pt x="266" y="58"/>
                    </a:lnTo>
                    <a:lnTo>
                      <a:pt x="252" y="51"/>
                    </a:lnTo>
                    <a:lnTo>
                      <a:pt x="239" y="46"/>
                    </a:lnTo>
                    <a:lnTo>
                      <a:pt x="223" y="42"/>
                    </a:lnTo>
                    <a:lnTo>
                      <a:pt x="209" y="39"/>
                    </a:lnTo>
                    <a:lnTo>
                      <a:pt x="193" y="39"/>
                    </a:lnTo>
                    <a:close/>
                    <a:moveTo>
                      <a:pt x="193" y="386"/>
                    </a:moveTo>
                    <a:lnTo>
                      <a:pt x="173" y="385"/>
                    </a:lnTo>
                    <a:lnTo>
                      <a:pt x="154" y="382"/>
                    </a:lnTo>
                    <a:lnTo>
                      <a:pt x="135" y="378"/>
                    </a:lnTo>
                    <a:lnTo>
                      <a:pt x="118" y="372"/>
                    </a:lnTo>
                    <a:lnTo>
                      <a:pt x="101" y="363"/>
                    </a:lnTo>
                    <a:lnTo>
                      <a:pt x="85" y="353"/>
                    </a:lnTo>
                    <a:lnTo>
                      <a:pt x="69" y="343"/>
                    </a:lnTo>
                    <a:lnTo>
                      <a:pt x="56" y="330"/>
                    </a:lnTo>
                    <a:lnTo>
                      <a:pt x="43" y="316"/>
                    </a:lnTo>
                    <a:lnTo>
                      <a:pt x="33" y="301"/>
                    </a:lnTo>
                    <a:lnTo>
                      <a:pt x="23" y="285"/>
                    </a:lnTo>
                    <a:lnTo>
                      <a:pt x="14" y="268"/>
                    </a:lnTo>
                    <a:lnTo>
                      <a:pt x="9" y="251"/>
                    </a:lnTo>
                    <a:lnTo>
                      <a:pt x="3" y="232"/>
                    </a:lnTo>
                    <a:lnTo>
                      <a:pt x="0" y="213"/>
                    </a:lnTo>
                    <a:lnTo>
                      <a:pt x="0" y="193"/>
                    </a:lnTo>
                    <a:lnTo>
                      <a:pt x="0" y="173"/>
                    </a:lnTo>
                    <a:lnTo>
                      <a:pt x="3" y="154"/>
                    </a:lnTo>
                    <a:lnTo>
                      <a:pt x="9" y="136"/>
                    </a:lnTo>
                    <a:lnTo>
                      <a:pt x="14" y="118"/>
                    </a:lnTo>
                    <a:lnTo>
                      <a:pt x="23" y="101"/>
                    </a:lnTo>
                    <a:lnTo>
                      <a:pt x="33" y="85"/>
                    </a:lnTo>
                    <a:lnTo>
                      <a:pt x="43" y="71"/>
                    </a:lnTo>
                    <a:lnTo>
                      <a:pt x="56" y="56"/>
                    </a:lnTo>
                    <a:lnTo>
                      <a:pt x="69" y="45"/>
                    </a:lnTo>
                    <a:lnTo>
                      <a:pt x="85" y="33"/>
                    </a:lnTo>
                    <a:lnTo>
                      <a:pt x="101" y="23"/>
                    </a:lnTo>
                    <a:lnTo>
                      <a:pt x="118" y="16"/>
                    </a:lnTo>
                    <a:lnTo>
                      <a:pt x="135" y="9"/>
                    </a:lnTo>
                    <a:lnTo>
                      <a:pt x="154" y="5"/>
                    </a:lnTo>
                    <a:lnTo>
                      <a:pt x="173" y="2"/>
                    </a:lnTo>
                    <a:lnTo>
                      <a:pt x="193" y="0"/>
                    </a:lnTo>
                    <a:lnTo>
                      <a:pt x="212" y="2"/>
                    </a:lnTo>
                    <a:lnTo>
                      <a:pt x="232" y="5"/>
                    </a:lnTo>
                    <a:lnTo>
                      <a:pt x="251" y="9"/>
                    </a:lnTo>
                    <a:lnTo>
                      <a:pt x="268" y="16"/>
                    </a:lnTo>
                    <a:lnTo>
                      <a:pt x="285" y="23"/>
                    </a:lnTo>
                    <a:lnTo>
                      <a:pt x="301" y="33"/>
                    </a:lnTo>
                    <a:lnTo>
                      <a:pt x="315" y="45"/>
                    </a:lnTo>
                    <a:lnTo>
                      <a:pt x="330" y="56"/>
                    </a:lnTo>
                    <a:lnTo>
                      <a:pt x="341" y="71"/>
                    </a:lnTo>
                    <a:lnTo>
                      <a:pt x="353" y="85"/>
                    </a:lnTo>
                    <a:lnTo>
                      <a:pt x="363" y="101"/>
                    </a:lnTo>
                    <a:lnTo>
                      <a:pt x="370" y="118"/>
                    </a:lnTo>
                    <a:lnTo>
                      <a:pt x="377" y="136"/>
                    </a:lnTo>
                    <a:lnTo>
                      <a:pt x="382" y="154"/>
                    </a:lnTo>
                    <a:lnTo>
                      <a:pt x="384" y="173"/>
                    </a:lnTo>
                    <a:lnTo>
                      <a:pt x="386" y="193"/>
                    </a:lnTo>
                    <a:lnTo>
                      <a:pt x="384" y="213"/>
                    </a:lnTo>
                    <a:lnTo>
                      <a:pt x="382" y="232"/>
                    </a:lnTo>
                    <a:lnTo>
                      <a:pt x="377" y="251"/>
                    </a:lnTo>
                    <a:lnTo>
                      <a:pt x="370" y="268"/>
                    </a:lnTo>
                    <a:lnTo>
                      <a:pt x="363" y="285"/>
                    </a:lnTo>
                    <a:lnTo>
                      <a:pt x="353" y="301"/>
                    </a:lnTo>
                    <a:lnTo>
                      <a:pt x="341" y="316"/>
                    </a:lnTo>
                    <a:lnTo>
                      <a:pt x="330" y="330"/>
                    </a:lnTo>
                    <a:lnTo>
                      <a:pt x="315" y="343"/>
                    </a:lnTo>
                    <a:lnTo>
                      <a:pt x="301" y="353"/>
                    </a:lnTo>
                    <a:lnTo>
                      <a:pt x="285" y="363"/>
                    </a:lnTo>
                    <a:lnTo>
                      <a:pt x="268" y="372"/>
                    </a:lnTo>
                    <a:lnTo>
                      <a:pt x="251" y="378"/>
                    </a:lnTo>
                    <a:lnTo>
                      <a:pt x="232" y="382"/>
                    </a:lnTo>
                    <a:lnTo>
                      <a:pt x="212" y="385"/>
                    </a:lnTo>
                    <a:lnTo>
                      <a:pt x="193" y="38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grpSp>
      </p:grpSp>
      <p:grpSp>
        <p:nvGrpSpPr>
          <p:cNvPr id="21" name="千图PPT彼岸天：ID 8661124库_组合 20"/>
          <p:cNvGrpSpPr/>
          <p:nvPr>
            <p:custDataLst>
              <p:tags r:id="rId7"/>
            </p:custDataLst>
          </p:nvPr>
        </p:nvGrpSpPr>
        <p:grpSpPr>
          <a:xfrm>
            <a:off x="6724358" y="3180560"/>
            <a:ext cx="593383" cy="595702"/>
            <a:chOff x="6760724" y="3526762"/>
            <a:chExt cx="593383" cy="595702"/>
          </a:xfrm>
        </p:grpSpPr>
        <p:sp>
          <p:nvSpPr>
            <p:cNvPr id="53" name="任意多边形: 形状 52"/>
            <p:cNvSpPr/>
            <p:nvPr/>
          </p:nvSpPr>
          <p:spPr bwMode="auto">
            <a:xfrm>
              <a:off x="6760724" y="3526762"/>
              <a:ext cx="593383" cy="595702"/>
            </a:xfrm>
            <a:custGeom>
              <a:avLst/>
              <a:gdLst>
                <a:gd name="T0" fmla="*/ 127 w 256"/>
                <a:gd name="T1" fmla="*/ 0 h 257"/>
                <a:gd name="T2" fmla="*/ 153 w 256"/>
                <a:gd name="T3" fmla="*/ 3 h 257"/>
                <a:gd name="T4" fmla="*/ 178 w 256"/>
                <a:gd name="T5" fmla="*/ 11 h 257"/>
                <a:gd name="T6" fmla="*/ 199 w 256"/>
                <a:gd name="T7" fmla="*/ 23 h 257"/>
                <a:gd name="T8" fmla="*/ 218 w 256"/>
                <a:gd name="T9" fmla="*/ 38 h 257"/>
                <a:gd name="T10" fmla="*/ 233 w 256"/>
                <a:gd name="T11" fmla="*/ 57 h 257"/>
                <a:gd name="T12" fmla="*/ 245 w 256"/>
                <a:gd name="T13" fmla="*/ 78 h 257"/>
                <a:gd name="T14" fmla="*/ 252 w 256"/>
                <a:gd name="T15" fmla="*/ 103 h 257"/>
                <a:gd name="T16" fmla="*/ 256 w 256"/>
                <a:gd name="T17" fmla="*/ 128 h 257"/>
                <a:gd name="T18" fmla="*/ 255 w 256"/>
                <a:gd name="T19" fmla="*/ 142 h 257"/>
                <a:gd name="T20" fmla="*/ 250 w 256"/>
                <a:gd name="T21" fmla="*/ 167 h 257"/>
                <a:gd name="T22" fmla="*/ 240 w 256"/>
                <a:gd name="T23" fmla="*/ 189 h 257"/>
                <a:gd name="T24" fmla="*/ 226 w 256"/>
                <a:gd name="T25" fmla="*/ 209 h 257"/>
                <a:gd name="T26" fmla="*/ 209 w 256"/>
                <a:gd name="T27" fmla="*/ 227 h 257"/>
                <a:gd name="T28" fmla="*/ 189 w 256"/>
                <a:gd name="T29" fmla="*/ 241 h 257"/>
                <a:gd name="T30" fmla="*/ 166 w 256"/>
                <a:gd name="T31" fmla="*/ 251 h 257"/>
                <a:gd name="T32" fmla="*/ 141 w 256"/>
                <a:gd name="T33" fmla="*/ 255 h 257"/>
                <a:gd name="T34" fmla="*/ 127 w 256"/>
                <a:gd name="T35" fmla="*/ 257 h 257"/>
                <a:gd name="T36" fmla="*/ 102 w 256"/>
                <a:gd name="T37" fmla="*/ 253 h 257"/>
                <a:gd name="T38" fmla="*/ 78 w 256"/>
                <a:gd name="T39" fmla="*/ 246 h 257"/>
                <a:gd name="T40" fmla="*/ 56 w 256"/>
                <a:gd name="T41" fmla="*/ 234 h 257"/>
                <a:gd name="T42" fmla="*/ 37 w 256"/>
                <a:gd name="T43" fmla="*/ 219 h 257"/>
                <a:gd name="T44" fmla="*/ 22 w 256"/>
                <a:gd name="T45" fmla="*/ 200 h 257"/>
                <a:gd name="T46" fmla="*/ 10 w 256"/>
                <a:gd name="T47" fmla="*/ 179 h 257"/>
                <a:gd name="T48" fmla="*/ 2 w 256"/>
                <a:gd name="T49" fmla="*/ 154 h 257"/>
                <a:gd name="T50" fmla="*/ 0 w 256"/>
                <a:gd name="T51" fmla="*/ 128 h 257"/>
                <a:gd name="T52" fmla="*/ 1 w 256"/>
                <a:gd name="T53" fmla="*/ 115 h 257"/>
                <a:gd name="T54" fmla="*/ 6 w 256"/>
                <a:gd name="T55" fmla="*/ 90 h 257"/>
                <a:gd name="T56" fmla="*/ 15 w 256"/>
                <a:gd name="T57" fmla="*/ 68 h 257"/>
                <a:gd name="T58" fmla="*/ 29 w 256"/>
                <a:gd name="T59" fmla="*/ 48 h 257"/>
                <a:gd name="T60" fmla="*/ 47 w 256"/>
                <a:gd name="T61" fmla="*/ 30 h 257"/>
                <a:gd name="T62" fmla="*/ 67 w 256"/>
                <a:gd name="T63" fmla="*/ 16 h 257"/>
                <a:gd name="T64" fmla="*/ 89 w 256"/>
                <a:gd name="T65" fmla="*/ 6 h 257"/>
                <a:gd name="T66" fmla="*/ 114 w 256"/>
                <a:gd name="T67" fmla="*/ 2 h 257"/>
                <a:gd name="T68" fmla="*/ 127 w 256"/>
                <a:gd name="T69" fmla="*/ 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56" h="257">
                  <a:moveTo>
                    <a:pt x="127" y="0"/>
                  </a:moveTo>
                  <a:lnTo>
                    <a:pt x="127" y="0"/>
                  </a:lnTo>
                  <a:lnTo>
                    <a:pt x="141" y="2"/>
                  </a:lnTo>
                  <a:lnTo>
                    <a:pt x="153" y="3"/>
                  </a:lnTo>
                  <a:lnTo>
                    <a:pt x="166" y="6"/>
                  </a:lnTo>
                  <a:lnTo>
                    <a:pt x="178" y="11"/>
                  </a:lnTo>
                  <a:lnTo>
                    <a:pt x="189" y="16"/>
                  </a:lnTo>
                  <a:lnTo>
                    <a:pt x="199" y="23"/>
                  </a:lnTo>
                  <a:lnTo>
                    <a:pt x="209" y="30"/>
                  </a:lnTo>
                  <a:lnTo>
                    <a:pt x="218" y="38"/>
                  </a:lnTo>
                  <a:lnTo>
                    <a:pt x="226" y="48"/>
                  </a:lnTo>
                  <a:lnTo>
                    <a:pt x="233" y="57"/>
                  </a:lnTo>
                  <a:lnTo>
                    <a:pt x="240" y="68"/>
                  </a:lnTo>
                  <a:lnTo>
                    <a:pt x="245" y="78"/>
                  </a:lnTo>
                  <a:lnTo>
                    <a:pt x="250" y="90"/>
                  </a:lnTo>
                  <a:lnTo>
                    <a:pt x="252" y="103"/>
                  </a:lnTo>
                  <a:lnTo>
                    <a:pt x="255" y="115"/>
                  </a:lnTo>
                  <a:lnTo>
                    <a:pt x="256" y="128"/>
                  </a:lnTo>
                  <a:lnTo>
                    <a:pt x="256" y="128"/>
                  </a:lnTo>
                  <a:lnTo>
                    <a:pt x="255" y="142"/>
                  </a:lnTo>
                  <a:lnTo>
                    <a:pt x="252" y="154"/>
                  </a:lnTo>
                  <a:lnTo>
                    <a:pt x="250" y="167"/>
                  </a:lnTo>
                  <a:lnTo>
                    <a:pt x="245" y="179"/>
                  </a:lnTo>
                  <a:lnTo>
                    <a:pt x="240" y="189"/>
                  </a:lnTo>
                  <a:lnTo>
                    <a:pt x="233" y="200"/>
                  </a:lnTo>
                  <a:lnTo>
                    <a:pt x="226" y="209"/>
                  </a:lnTo>
                  <a:lnTo>
                    <a:pt x="218" y="219"/>
                  </a:lnTo>
                  <a:lnTo>
                    <a:pt x="209" y="227"/>
                  </a:lnTo>
                  <a:lnTo>
                    <a:pt x="199" y="234"/>
                  </a:lnTo>
                  <a:lnTo>
                    <a:pt x="189" y="241"/>
                  </a:lnTo>
                  <a:lnTo>
                    <a:pt x="178" y="246"/>
                  </a:lnTo>
                  <a:lnTo>
                    <a:pt x="166" y="251"/>
                  </a:lnTo>
                  <a:lnTo>
                    <a:pt x="153" y="253"/>
                  </a:lnTo>
                  <a:lnTo>
                    <a:pt x="141" y="255"/>
                  </a:lnTo>
                  <a:lnTo>
                    <a:pt x="127" y="257"/>
                  </a:lnTo>
                  <a:lnTo>
                    <a:pt x="127" y="257"/>
                  </a:lnTo>
                  <a:lnTo>
                    <a:pt x="114" y="255"/>
                  </a:lnTo>
                  <a:lnTo>
                    <a:pt x="102" y="253"/>
                  </a:lnTo>
                  <a:lnTo>
                    <a:pt x="89" y="251"/>
                  </a:lnTo>
                  <a:lnTo>
                    <a:pt x="78" y="246"/>
                  </a:lnTo>
                  <a:lnTo>
                    <a:pt x="67" y="241"/>
                  </a:lnTo>
                  <a:lnTo>
                    <a:pt x="56" y="234"/>
                  </a:lnTo>
                  <a:lnTo>
                    <a:pt x="47" y="227"/>
                  </a:lnTo>
                  <a:lnTo>
                    <a:pt x="37" y="219"/>
                  </a:lnTo>
                  <a:lnTo>
                    <a:pt x="29" y="209"/>
                  </a:lnTo>
                  <a:lnTo>
                    <a:pt x="22" y="200"/>
                  </a:lnTo>
                  <a:lnTo>
                    <a:pt x="15" y="189"/>
                  </a:lnTo>
                  <a:lnTo>
                    <a:pt x="10" y="179"/>
                  </a:lnTo>
                  <a:lnTo>
                    <a:pt x="6" y="167"/>
                  </a:lnTo>
                  <a:lnTo>
                    <a:pt x="2" y="154"/>
                  </a:lnTo>
                  <a:lnTo>
                    <a:pt x="1" y="142"/>
                  </a:lnTo>
                  <a:lnTo>
                    <a:pt x="0" y="128"/>
                  </a:lnTo>
                  <a:lnTo>
                    <a:pt x="0" y="128"/>
                  </a:lnTo>
                  <a:lnTo>
                    <a:pt x="1" y="115"/>
                  </a:lnTo>
                  <a:lnTo>
                    <a:pt x="2" y="103"/>
                  </a:lnTo>
                  <a:lnTo>
                    <a:pt x="6" y="90"/>
                  </a:lnTo>
                  <a:lnTo>
                    <a:pt x="10" y="78"/>
                  </a:lnTo>
                  <a:lnTo>
                    <a:pt x="15" y="68"/>
                  </a:lnTo>
                  <a:lnTo>
                    <a:pt x="22" y="57"/>
                  </a:lnTo>
                  <a:lnTo>
                    <a:pt x="29" y="48"/>
                  </a:lnTo>
                  <a:lnTo>
                    <a:pt x="37" y="38"/>
                  </a:lnTo>
                  <a:lnTo>
                    <a:pt x="47" y="30"/>
                  </a:lnTo>
                  <a:lnTo>
                    <a:pt x="56" y="23"/>
                  </a:lnTo>
                  <a:lnTo>
                    <a:pt x="67" y="16"/>
                  </a:lnTo>
                  <a:lnTo>
                    <a:pt x="78" y="11"/>
                  </a:lnTo>
                  <a:lnTo>
                    <a:pt x="89" y="6"/>
                  </a:lnTo>
                  <a:lnTo>
                    <a:pt x="102" y="3"/>
                  </a:lnTo>
                  <a:lnTo>
                    <a:pt x="114" y="2"/>
                  </a:lnTo>
                  <a:lnTo>
                    <a:pt x="127" y="0"/>
                  </a:lnTo>
                  <a:lnTo>
                    <a:pt x="127" y="0"/>
                  </a:lnTo>
                  <a:close/>
                </a:path>
              </a:pathLst>
            </a:custGeom>
            <a:solidFill>
              <a:schemeClr val="accent5">
                <a:lumMod val="100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grpSp>
          <p:nvGrpSpPr>
            <p:cNvPr id="54" name="组合 53"/>
            <p:cNvGrpSpPr/>
            <p:nvPr/>
          </p:nvGrpSpPr>
          <p:grpSpPr>
            <a:xfrm>
              <a:off x="6905530" y="3670904"/>
              <a:ext cx="338020" cy="338021"/>
              <a:chOff x="1260653" y="5164541"/>
              <a:chExt cx="449902" cy="449902"/>
            </a:xfrm>
            <a:solidFill>
              <a:schemeClr val="bg1"/>
            </a:solidFill>
          </p:grpSpPr>
          <p:sp>
            <p:nvSpPr>
              <p:cNvPr id="55" name="任意多边形: 形状 54"/>
              <p:cNvSpPr/>
              <p:nvPr/>
            </p:nvSpPr>
            <p:spPr bwMode="auto">
              <a:xfrm>
                <a:off x="1317437" y="5538731"/>
                <a:ext cx="75712" cy="75712"/>
              </a:xfrm>
              <a:custGeom>
                <a:avLst/>
                <a:gdLst>
                  <a:gd name="T0" fmla="*/ 69 w 154"/>
                  <a:gd name="T1" fmla="*/ 39 h 155"/>
                  <a:gd name="T2" fmla="*/ 54 w 154"/>
                  <a:gd name="T3" fmla="*/ 46 h 155"/>
                  <a:gd name="T4" fmla="*/ 44 w 154"/>
                  <a:gd name="T5" fmla="*/ 57 h 155"/>
                  <a:gd name="T6" fmla="*/ 39 w 154"/>
                  <a:gd name="T7" fmla="*/ 70 h 155"/>
                  <a:gd name="T8" fmla="*/ 39 w 154"/>
                  <a:gd name="T9" fmla="*/ 85 h 155"/>
                  <a:gd name="T10" fmla="*/ 44 w 154"/>
                  <a:gd name="T11" fmla="*/ 100 h 155"/>
                  <a:gd name="T12" fmla="*/ 54 w 154"/>
                  <a:gd name="T13" fmla="*/ 110 h 155"/>
                  <a:gd name="T14" fmla="*/ 69 w 154"/>
                  <a:gd name="T15" fmla="*/ 116 h 155"/>
                  <a:gd name="T16" fmla="*/ 85 w 154"/>
                  <a:gd name="T17" fmla="*/ 116 h 155"/>
                  <a:gd name="T18" fmla="*/ 98 w 154"/>
                  <a:gd name="T19" fmla="*/ 110 h 155"/>
                  <a:gd name="T20" fmla="*/ 109 w 154"/>
                  <a:gd name="T21" fmla="*/ 100 h 155"/>
                  <a:gd name="T22" fmla="*/ 115 w 154"/>
                  <a:gd name="T23" fmla="*/ 85 h 155"/>
                  <a:gd name="T24" fmla="*/ 115 w 154"/>
                  <a:gd name="T25" fmla="*/ 70 h 155"/>
                  <a:gd name="T26" fmla="*/ 109 w 154"/>
                  <a:gd name="T27" fmla="*/ 57 h 155"/>
                  <a:gd name="T28" fmla="*/ 98 w 154"/>
                  <a:gd name="T29" fmla="*/ 46 h 155"/>
                  <a:gd name="T30" fmla="*/ 85 w 154"/>
                  <a:gd name="T31" fmla="*/ 39 h 155"/>
                  <a:gd name="T32" fmla="*/ 76 w 154"/>
                  <a:gd name="T33" fmla="*/ 155 h 155"/>
                  <a:gd name="T34" fmla="*/ 62 w 154"/>
                  <a:gd name="T35" fmla="*/ 153 h 155"/>
                  <a:gd name="T36" fmla="*/ 46 w 154"/>
                  <a:gd name="T37" fmla="*/ 149 h 155"/>
                  <a:gd name="T38" fmla="*/ 21 w 154"/>
                  <a:gd name="T39" fmla="*/ 133 h 155"/>
                  <a:gd name="T40" fmla="*/ 5 w 154"/>
                  <a:gd name="T41" fmla="*/ 108 h 155"/>
                  <a:gd name="T42" fmla="*/ 1 w 154"/>
                  <a:gd name="T43" fmla="*/ 94 h 155"/>
                  <a:gd name="T44" fmla="*/ 0 w 154"/>
                  <a:gd name="T45" fmla="*/ 78 h 155"/>
                  <a:gd name="T46" fmla="*/ 1 w 154"/>
                  <a:gd name="T47" fmla="*/ 62 h 155"/>
                  <a:gd name="T48" fmla="*/ 5 w 154"/>
                  <a:gd name="T49" fmla="*/ 48 h 155"/>
                  <a:gd name="T50" fmla="*/ 21 w 154"/>
                  <a:gd name="T51" fmla="*/ 23 h 155"/>
                  <a:gd name="T52" fmla="*/ 46 w 154"/>
                  <a:gd name="T53" fmla="*/ 6 h 155"/>
                  <a:gd name="T54" fmla="*/ 62 w 154"/>
                  <a:gd name="T55" fmla="*/ 2 h 155"/>
                  <a:gd name="T56" fmla="*/ 76 w 154"/>
                  <a:gd name="T57" fmla="*/ 0 h 155"/>
                  <a:gd name="T58" fmla="*/ 92 w 154"/>
                  <a:gd name="T59" fmla="*/ 2 h 155"/>
                  <a:gd name="T60" fmla="*/ 106 w 154"/>
                  <a:gd name="T61" fmla="*/ 6 h 155"/>
                  <a:gd name="T62" fmla="*/ 131 w 154"/>
                  <a:gd name="T63" fmla="*/ 23 h 155"/>
                  <a:gd name="T64" fmla="*/ 148 w 154"/>
                  <a:gd name="T65" fmla="*/ 48 h 155"/>
                  <a:gd name="T66" fmla="*/ 152 w 154"/>
                  <a:gd name="T67" fmla="*/ 62 h 155"/>
                  <a:gd name="T68" fmla="*/ 154 w 154"/>
                  <a:gd name="T69" fmla="*/ 78 h 155"/>
                  <a:gd name="T70" fmla="*/ 152 w 154"/>
                  <a:gd name="T71" fmla="*/ 94 h 155"/>
                  <a:gd name="T72" fmla="*/ 148 w 154"/>
                  <a:gd name="T73" fmla="*/ 108 h 155"/>
                  <a:gd name="T74" fmla="*/ 131 w 154"/>
                  <a:gd name="T75" fmla="*/ 133 h 155"/>
                  <a:gd name="T76" fmla="*/ 106 w 154"/>
                  <a:gd name="T77" fmla="*/ 149 h 155"/>
                  <a:gd name="T78" fmla="*/ 92 w 154"/>
                  <a:gd name="T79" fmla="*/ 153 h 155"/>
                  <a:gd name="T80" fmla="*/ 76 w 154"/>
                  <a:gd name="T81" fmla="*/ 155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54" h="155">
                    <a:moveTo>
                      <a:pt x="76" y="39"/>
                    </a:moveTo>
                    <a:lnTo>
                      <a:pt x="69" y="39"/>
                    </a:lnTo>
                    <a:lnTo>
                      <a:pt x="62" y="42"/>
                    </a:lnTo>
                    <a:lnTo>
                      <a:pt x="54" y="46"/>
                    </a:lnTo>
                    <a:lnTo>
                      <a:pt x="49" y="51"/>
                    </a:lnTo>
                    <a:lnTo>
                      <a:pt x="44" y="57"/>
                    </a:lnTo>
                    <a:lnTo>
                      <a:pt x="41" y="62"/>
                    </a:lnTo>
                    <a:lnTo>
                      <a:pt x="39" y="70"/>
                    </a:lnTo>
                    <a:lnTo>
                      <a:pt x="39" y="78"/>
                    </a:lnTo>
                    <a:lnTo>
                      <a:pt x="39" y="85"/>
                    </a:lnTo>
                    <a:lnTo>
                      <a:pt x="41" y="93"/>
                    </a:lnTo>
                    <a:lnTo>
                      <a:pt x="44" y="100"/>
                    </a:lnTo>
                    <a:lnTo>
                      <a:pt x="49" y="106"/>
                    </a:lnTo>
                    <a:lnTo>
                      <a:pt x="54" y="110"/>
                    </a:lnTo>
                    <a:lnTo>
                      <a:pt x="62" y="113"/>
                    </a:lnTo>
                    <a:lnTo>
                      <a:pt x="69" y="116"/>
                    </a:lnTo>
                    <a:lnTo>
                      <a:pt x="76" y="117"/>
                    </a:lnTo>
                    <a:lnTo>
                      <a:pt x="85" y="116"/>
                    </a:lnTo>
                    <a:lnTo>
                      <a:pt x="92" y="113"/>
                    </a:lnTo>
                    <a:lnTo>
                      <a:pt x="98" y="110"/>
                    </a:lnTo>
                    <a:lnTo>
                      <a:pt x="103" y="106"/>
                    </a:lnTo>
                    <a:lnTo>
                      <a:pt x="109" y="100"/>
                    </a:lnTo>
                    <a:lnTo>
                      <a:pt x="112" y="93"/>
                    </a:lnTo>
                    <a:lnTo>
                      <a:pt x="115" y="85"/>
                    </a:lnTo>
                    <a:lnTo>
                      <a:pt x="115" y="78"/>
                    </a:lnTo>
                    <a:lnTo>
                      <a:pt x="115" y="70"/>
                    </a:lnTo>
                    <a:lnTo>
                      <a:pt x="112" y="62"/>
                    </a:lnTo>
                    <a:lnTo>
                      <a:pt x="109" y="57"/>
                    </a:lnTo>
                    <a:lnTo>
                      <a:pt x="103" y="51"/>
                    </a:lnTo>
                    <a:lnTo>
                      <a:pt x="98" y="46"/>
                    </a:lnTo>
                    <a:lnTo>
                      <a:pt x="92" y="42"/>
                    </a:lnTo>
                    <a:lnTo>
                      <a:pt x="85" y="39"/>
                    </a:lnTo>
                    <a:lnTo>
                      <a:pt x="76" y="39"/>
                    </a:lnTo>
                    <a:close/>
                    <a:moveTo>
                      <a:pt x="76" y="155"/>
                    </a:moveTo>
                    <a:lnTo>
                      <a:pt x="69" y="155"/>
                    </a:lnTo>
                    <a:lnTo>
                      <a:pt x="62" y="153"/>
                    </a:lnTo>
                    <a:lnTo>
                      <a:pt x="53" y="152"/>
                    </a:lnTo>
                    <a:lnTo>
                      <a:pt x="46" y="149"/>
                    </a:lnTo>
                    <a:lnTo>
                      <a:pt x="33" y="142"/>
                    </a:lnTo>
                    <a:lnTo>
                      <a:pt x="21" y="133"/>
                    </a:lnTo>
                    <a:lnTo>
                      <a:pt x="13" y="121"/>
                    </a:lnTo>
                    <a:lnTo>
                      <a:pt x="5" y="108"/>
                    </a:lnTo>
                    <a:lnTo>
                      <a:pt x="3" y="101"/>
                    </a:lnTo>
                    <a:lnTo>
                      <a:pt x="1" y="94"/>
                    </a:lnTo>
                    <a:lnTo>
                      <a:pt x="0" y="85"/>
                    </a:lnTo>
                    <a:lnTo>
                      <a:pt x="0" y="78"/>
                    </a:lnTo>
                    <a:lnTo>
                      <a:pt x="0" y="70"/>
                    </a:lnTo>
                    <a:lnTo>
                      <a:pt x="1" y="62"/>
                    </a:lnTo>
                    <a:lnTo>
                      <a:pt x="3" y="55"/>
                    </a:lnTo>
                    <a:lnTo>
                      <a:pt x="5" y="48"/>
                    </a:lnTo>
                    <a:lnTo>
                      <a:pt x="13" y="35"/>
                    </a:lnTo>
                    <a:lnTo>
                      <a:pt x="21" y="23"/>
                    </a:lnTo>
                    <a:lnTo>
                      <a:pt x="33" y="13"/>
                    </a:lnTo>
                    <a:lnTo>
                      <a:pt x="46" y="6"/>
                    </a:lnTo>
                    <a:lnTo>
                      <a:pt x="53" y="5"/>
                    </a:lnTo>
                    <a:lnTo>
                      <a:pt x="62" y="2"/>
                    </a:lnTo>
                    <a:lnTo>
                      <a:pt x="69" y="0"/>
                    </a:lnTo>
                    <a:lnTo>
                      <a:pt x="76" y="0"/>
                    </a:lnTo>
                    <a:lnTo>
                      <a:pt x="85" y="0"/>
                    </a:lnTo>
                    <a:lnTo>
                      <a:pt x="92" y="2"/>
                    </a:lnTo>
                    <a:lnTo>
                      <a:pt x="99" y="5"/>
                    </a:lnTo>
                    <a:lnTo>
                      <a:pt x="106" y="6"/>
                    </a:lnTo>
                    <a:lnTo>
                      <a:pt x="119" y="13"/>
                    </a:lnTo>
                    <a:lnTo>
                      <a:pt x="131" y="23"/>
                    </a:lnTo>
                    <a:lnTo>
                      <a:pt x="141" y="35"/>
                    </a:lnTo>
                    <a:lnTo>
                      <a:pt x="148" y="48"/>
                    </a:lnTo>
                    <a:lnTo>
                      <a:pt x="151" y="55"/>
                    </a:lnTo>
                    <a:lnTo>
                      <a:pt x="152" y="62"/>
                    </a:lnTo>
                    <a:lnTo>
                      <a:pt x="154" y="70"/>
                    </a:lnTo>
                    <a:lnTo>
                      <a:pt x="154" y="78"/>
                    </a:lnTo>
                    <a:lnTo>
                      <a:pt x="154" y="85"/>
                    </a:lnTo>
                    <a:lnTo>
                      <a:pt x="152" y="94"/>
                    </a:lnTo>
                    <a:lnTo>
                      <a:pt x="151" y="101"/>
                    </a:lnTo>
                    <a:lnTo>
                      <a:pt x="148" y="108"/>
                    </a:lnTo>
                    <a:lnTo>
                      <a:pt x="141" y="121"/>
                    </a:lnTo>
                    <a:lnTo>
                      <a:pt x="131" y="133"/>
                    </a:lnTo>
                    <a:lnTo>
                      <a:pt x="119" y="142"/>
                    </a:lnTo>
                    <a:lnTo>
                      <a:pt x="106" y="149"/>
                    </a:lnTo>
                    <a:lnTo>
                      <a:pt x="99" y="152"/>
                    </a:lnTo>
                    <a:lnTo>
                      <a:pt x="92" y="153"/>
                    </a:lnTo>
                    <a:lnTo>
                      <a:pt x="85" y="155"/>
                    </a:lnTo>
                    <a:lnTo>
                      <a:pt x="76" y="1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56" name="任意多边形: 形状 55"/>
              <p:cNvSpPr/>
              <p:nvPr/>
            </p:nvSpPr>
            <p:spPr bwMode="auto">
              <a:xfrm>
                <a:off x="1524188" y="5538731"/>
                <a:ext cx="74256" cy="75712"/>
              </a:xfrm>
              <a:custGeom>
                <a:avLst/>
                <a:gdLst>
                  <a:gd name="T0" fmla="*/ 69 w 154"/>
                  <a:gd name="T1" fmla="*/ 39 h 155"/>
                  <a:gd name="T2" fmla="*/ 54 w 154"/>
                  <a:gd name="T3" fmla="*/ 46 h 155"/>
                  <a:gd name="T4" fmla="*/ 44 w 154"/>
                  <a:gd name="T5" fmla="*/ 57 h 155"/>
                  <a:gd name="T6" fmla="*/ 38 w 154"/>
                  <a:gd name="T7" fmla="*/ 70 h 155"/>
                  <a:gd name="T8" fmla="*/ 38 w 154"/>
                  <a:gd name="T9" fmla="*/ 85 h 155"/>
                  <a:gd name="T10" fmla="*/ 44 w 154"/>
                  <a:gd name="T11" fmla="*/ 100 h 155"/>
                  <a:gd name="T12" fmla="*/ 54 w 154"/>
                  <a:gd name="T13" fmla="*/ 110 h 155"/>
                  <a:gd name="T14" fmla="*/ 69 w 154"/>
                  <a:gd name="T15" fmla="*/ 116 h 155"/>
                  <a:gd name="T16" fmla="*/ 84 w 154"/>
                  <a:gd name="T17" fmla="*/ 116 h 155"/>
                  <a:gd name="T18" fmla="*/ 97 w 154"/>
                  <a:gd name="T19" fmla="*/ 110 h 155"/>
                  <a:gd name="T20" fmla="*/ 109 w 154"/>
                  <a:gd name="T21" fmla="*/ 100 h 155"/>
                  <a:gd name="T22" fmla="*/ 115 w 154"/>
                  <a:gd name="T23" fmla="*/ 85 h 155"/>
                  <a:gd name="T24" fmla="*/ 115 w 154"/>
                  <a:gd name="T25" fmla="*/ 70 h 155"/>
                  <a:gd name="T26" fmla="*/ 109 w 154"/>
                  <a:gd name="T27" fmla="*/ 57 h 155"/>
                  <a:gd name="T28" fmla="*/ 97 w 154"/>
                  <a:gd name="T29" fmla="*/ 46 h 155"/>
                  <a:gd name="T30" fmla="*/ 84 w 154"/>
                  <a:gd name="T31" fmla="*/ 39 h 155"/>
                  <a:gd name="T32" fmla="*/ 76 w 154"/>
                  <a:gd name="T33" fmla="*/ 155 h 155"/>
                  <a:gd name="T34" fmla="*/ 61 w 154"/>
                  <a:gd name="T35" fmla="*/ 153 h 155"/>
                  <a:gd name="T36" fmla="*/ 46 w 154"/>
                  <a:gd name="T37" fmla="*/ 149 h 155"/>
                  <a:gd name="T38" fmla="*/ 21 w 154"/>
                  <a:gd name="T39" fmla="*/ 133 h 155"/>
                  <a:gd name="T40" fmla="*/ 5 w 154"/>
                  <a:gd name="T41" fmla="*/ 108 h 155"/>
                  <a:gd name="T42" fmla="*/ 1 w 154"/>
                  <a:gd name="T43" fmla="*/ 94 h 155"/>
                  <a:gd name="T44" fmla="*/ 0 w 154"/>
                  <a:gd name="T45" fmla="*/ 78 h 155"/>
                  <a:gd name="T46" fmla="*/ 1 w 154"/>
                  <a:gd name="T47" fmla="*/ 62 h 155"/>
                  <a:gd name="T48" fmla="*/ 5 w 154"/>
                  <a:gd name="T49" fmla="*/ 48 h 155"/>
                  <a:gd name="T50" fmla="*/ 21 w 154"/>
                  <a:gd name="T51" fmla="*/ 23 h 155"/>
                  <a:gd name="T52" fmla="*/ 46 w 154"/>
                  <a:gd name="T53" fmla="*/ 6 h 155"/>
                  <a:gd name="T54" fmla="*/ 61 w 154"/>
                  <a:gd name="T55" fmla="*/ 2 h 155"/>
                  <a:gd name="T56" fmla="*/ 76 w 154"/>
                  <a:gd name="T57" fmla="*/ 0 h 155"/>
                  <a:gd name="T58" fmla="*/ 92 w 154"/>
                  <a:gd name="T59" fmla="*/ 2 h 155"/>
                  <a:gd name="T60" fmla="*/ 106 w 154"/>
                  <a:gd name="T61" fmla="*/ 6 h 155"/>
                  <a:gd name="T62" fmla="*/ 131 w 154"/>
                  <a:gd name="T63" fmla="*/ 23 h 155"/>
                  <a:gd name="T64" fmla="*/ 148 w 154"/>
                  <a:gd name="T65" fmla="*/ 48 h 155"/>
                  <a:gd name="T66" fmla="*/ 152 w 154"/>
                  <a:gd name="T67" fmla="*/ 62 h 155"/>
                  <a:gd name="T68" fmla="*/ 154 w 154"/>
                  <a:gd name="T69" fmla="*/ 78 h 155"/>
                  <a:gd name="T70" fmla="*/ 152 w 154"/>
                  <a:gd name="T71" fmla="*/ 94 h 155"/>
                  <a:gd name="T72" fmla="*/ 148 w 154"/>
                  <a:gd name="T73" fmla="*/ 108 h 155"/>
                  <a:gd name="T74" fmla="*/ 131 w 154"/>
                  <a:gd name="T75" fmla="*/ 133 h 155"/>
                  <a:gd name="T76" fmla="*/ 106 w 154"/>
                  <a:gd name="T77" fmla="*/ 149 h 155"/>
                  <a:gd name="T78" fmla="*/ 92 w 154"/>
                  <a:gd name="T79" fmla="*/ 153 h 155"/>
                  <a:gd name="T80" fmla="*/ 76 w 154"/>
                  <a:gd name="T81" fmla="*/ 155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54" h="155">
                    <a:moveTo>
                      <a:pt x="76" y="39"/>
                    </a:moveTo>
                    <a:lnTo>
                      <a:pt x="69" y="39"/>
                    </a:lnTo>
                    <a:lnTo>
                      <a:pt x="61" y="42"/>
                    </a:lnTo>
                    <a:lnTo>
                      <a:pt x="54" y="46"/>
                    </a:lnTo>
                    <a:lnTo>
                      <a:pt x="48" y="51"/>
                    </a:lnTo>
                    <a:lnTo>
                      <a:pt x="44" y="57"/>
                    </a:lnTo>
                    <a:lnTo>
                      <a:pt x="41" y="62"/>
                    </a:lnTo>
                    <a:lnTo>
                      <a:pt x="38" y="70"/>
                    </a:lnTo>
                    <a:lnTo>
                      <a:pt x="38" y="78"/>
                    </a:lnTo>
                    <a:lnTo>
                      <a:pt x="38" y="85"/>
                    </a:lnTo>
                    <a:lnTo>
                      <a:pt x="41" y="93"/>
                    </a:lnTo>
                    <a:lnTo>
                      <a:pt x="44" y="100"/>
                    </a:lnTo>
                    <a:lnTo>
                      <a:pt x="48" y="106"/>
                    </a:lnTo>
                    <a:lnTo>
                      <a:pt x="54" y="110"/>
                    </a:lnTo>
                    <a:lnTo>
                      <a:pt x="61" y="113"/>
                    </a:lnTo>
                    <a:lnTo>
                      <a:pt x="69" y="116"/>
                    </a:lnTo>
                    <a:lnTo>
                      <a:pt x="76" y="117"/>
                    </a:lnTo>
                    <a:lnTo>
                      <a:pt x="84" y="116"/>
                    </a:lnTo>
                    <a:lnTo>
                      <a:pt x="92" y="113"/>
                    </a:lnTo>
                    <a:lnTo>
                      <a:pt x="97" y="110"/>
                    </a:lnTo>
                    <a:lnTo>
                      <a:pt x="103" y="106"/>
                    </a:lnTo>
                    <a:lnTo>
                      <a:pt x="109" y="100"/>
                    </a:lnTo>
                    <a:lnTo>
                      <a:pt x="112" y="93"/>
                    </a:lnTo>
                    <a:lnTo>
                      <a:pt x="115" y="85"/>
                    </a:lnTo>
                    <a:lnTo>
                      <a:pt x="115" y="78"/>
                    </a:lnTo>
                    <a:lnTo>
                      <a:pt x="115" y="70"/>
                    </a:lnTo>
                    <a:lnTo>
                      <a:pt x="112" y="62"/>
                    </a:lnTo>
                    <a:lnTo>
                      <a:pt x="109" y="57"/>
                    </a:lnTo>
                    <a:lnTo>
                      <a:pt x="103" y="51"/>
                    </a:lnTo>
                    <a:lnTo>
                      <a:pt x="97" y="46"/>
                    </a:lnTo>
                    <a:lnTo>
                      <a:pt x="92" y="42"/>
                    </a:lnTo>
                    <a:lnTo>
                      <a:pt x="84" y="39"/>
                    </a:lnTo>
                    <a:lnTo>
                      <a:pt x="76" y="39"/>
                    </a:lnTo>
                    <a:close/>
                    <a:moveTo>
                      <a:pt x="76" y="155"/>
                    </a:moveTo>
                    <a:lnTo>
                      <a:pt x="69" y="155"/>
                    </a:lnTo>
                    <a:lnTo>
                      <a:pt x="61" y="153"/>
                    </a:lnTo>
                    <a:lnTo>
                      <a:pt x="53" y="152"/>
                    </a:lnTo>
                    <a:lnTo>
                      <a:pt x="46" y="149"/>
                    </a:lnTo>
                    <a:lnTo>
                      <a:pt x="33" y="142"/>
                    </a:lnTo>
                    <a:lnTo>
                      <a:pt x="21" y="133"/>
                    </a:lnTo>
                    <a:lnTo>
                      <a:pt x="12" y="121"/>
                    </a:lnTo>
                    <a:lnTo>
                      <a:pt x="5" y="108"/>
                    </a:lnTo>
                    <a:lnTo>
                      <a:pt x="2" y="101"/>
                    </a:lnTo>
                    <a:lnTo>
                      <a:pt x="1" y="94"/>
                    </a:lnTo>
                    <a:lnTo>
                      <a:pt x="0" y="85"/>
                    </a:lnTo>
                    <a:lnTo>
                      <a:pt x="0" y="78"/>
                    </a:lnTo>
                    <a:lnTo>
                      <a:pt x="0" y="70"/>
                    </a:lnTo>
                    <a:lnTo>
                      <a:pt x="1" y="62"/>
                    </a:lnTo>
                    <a:lnTo>
                      <a:pt x="2" y="55"/>
                    </a:lnTo>
                    <a:lnTo>
                      <a:pt x="5" y="48"/>
                    </a:lnTo>
                    <a:lnTo>
                      <a:pt x="12" y="35"/>
                    </a:lnTo>
                    <a:lnTo>
                      <a:pt x="21" y="23"/>
                    </a:lnTo>
                    <a:lnTo>
                      <a:pt x="33" y="13"/>
                    </a:lnTo>
                    <a:lnTo>
                      <a:pt x="46" y="6"/>
                    </a:lnTo>
                    <a:lnTo>
                      <a:pt x="53" y="5"/>
                    </a:lnTo>
                    <a:lnTo>
                      <a:pt x="61" y="2"/>
                    </a:lnTo>
                    <a:lnTo>
                      <a:pt x="69" y="0"/>
                    </a:lnTo>
                    <a:lnTo>
                      <a:pt x="76" y="0"/>
                    </a:lnTo>
                    <a:lnTo>
                      <a:pt x="84" y="0"/>
                    </a:lnTo>
                    <a:lnTo>
                      <a:pt x="92" y="2"/>
                    </a:lnTo>
                    <a:lnTo>
                      <a:pt x="99" y="5"/>
                    </a:lnTo>
                    <a:lnTo>
                      <a:pt x="106" y="6"/>
                    </a:lnTo>
                    <a:lnTo>
                      <a:pt x="119" y="13"/>
                    </a:lnTo>
                    <a:lnTo>
                      <a:pt x="131" y="23"/>
                    </a:lnTo>
                    <a:lnTo>
                      <a:pt x="141" y="35"/>
                    </a:lnTo>
                    <a:lnTo>
                      <a:pt x="148" y="48"/>
                    </a:lnTo>
                    <a:lnTo>
                      <a:pt x="151" y="55"/>
                    </a:lnTo>
                    <a:lnTo>
                      <a:pt x="152" y="62"/>
                    </a:lnTo>
                    <a:lnTo>
                      <a:pt x="154" y="70"/>
                    </a:lnTo>
                    <a:lnTo>
                      <a:pt x="154" y="78"/>
                    </a:lnTo>
                    <a:lnTo>
                      <a:pt x="154" y="85"/>
                    </a:lnTo>
                    <a:lnTo>
                      <a:pt x="152" y="94"/>
                    </a:lnTo>
                    <a:lnTo>
                      <a:pt x="151" y="101"/>
                    </a:lnTo>
                    <a:lnTo>
                      <a:pt x="148" y="108"/>
                    </a:lnTo>
                    <a:lnTo>
                      <a:pt x="141" y="121"/>
                    </a:lnTo>
                    <a:lnTo>
                      <a:pt x="131" y="133"/>
                    </a:lnTo>
                    <a:lnTo>
                      <a:pt x="119" y="142"/>
                    </a:lnTo>
                    <a:lnTo>
                      <a:pt x="106" y="149"/>
                    </a:lnTo>
                    <a:lnTo>
                      <a:pt x="99" y="152"/>
                    </a:lnTo>
                    <a:lnTo>
                      <a:pt x="92" y="153"/>
                    </a:lnTo>
                    <a:lnTo>
                      <a:pt x="84" y="155"/>
                    </a:lnTo>
                    <a:lnTo>
                      <a:pt x="76" y="1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57" name="任意多边形: 形状 56"/>
              <p:cNvSpPr/>
              <p:nvPr/>
            </p:nvSpPr>
            <p:spPr bwMode="auto">
              <a:xfrm>
                <a:off x="1448476" y="5164541"/>
                <a:ext cx="18928" cy="149967"/>
              </a:xfrm>
              <a:custGeom>
                <a:avLst/>
                <a:gdLst>
                  <a:gd name="T0" fmla="*/ 20 w 39"/>
                  <a:gd name="T1" fmla="*/ 309 h 309"/>
                  <a:gd name="T2" fmla="*/ 16 w 39"/>
                  <a:gd name="T3" fmla="*/ 309 h 309"/>
                  <a:gd name="T4" fmla="*/ 13 w 39"/>
                  <a:gd name="T5" fmla="*/ 307 h 309"/>
                  <a:gd name="T6" fmla="*/ 9 w 39"/>
                  <a:gd name="T7" fmla="*/ 306 h 309"/>
                  <a:gd name="T8" fmla="*/ 6 w 39"/>
                  <a:gd name="T9" fmla="*/ 303 h 309"/>
                  <a:gd name="T10" fmla="*/ 4 w 39"/>
                  <a:gd name="T11" fmla="*/ 300 h 309"/>
                  <a:gd name="T12" fmla="*/ 1 w 39"/>
                  <a:gd name="T13" fmla="*/ 297 h 309"/>
                  <a:gd name="T14" fmla="*/ 1 w 39"/>
                  <a:gd name="T15" fmla="*/ 294 h 309"/>
                  <a:gd name="T16" fmla="*/ 0 w 39"/>
                  <a:gd name="T17" fmla="*/ 290 h 309"/>
                  <a:gd name="T18" fmla="*/ 0 w 39"/>
                  <a:gd name="T19" fmla="*/ 19 h 309"/>
                  <a:gd name="T20" fmla="*/ 1 w 39"/>
                  <a:gd name="T21" fmla="*/ 15 h 309"/>
                  <a:gd name="T22" fmla="*/ 1 w 39"/>
                  <a:gd name="T23" fmla="*/ 12 h 309"/>
                  <a:gd name="T24" fmla="*/ 4 w 39"/>
                  <a:gd name="T25" fmla="*/ 9 h 309"/>
                  <a:gd name="T26" fmla="*/ 6 w 39"/>
                  <a:gd name="T27" fmla="*/ 6 h 309"/>
                  <a:gd name="T28" fmla="*/ 9 w 39"/>
                  <a:gd name="T29" fmla="*/ 3 h 309"/>
                  <a:gd name="T30" fmla="*/ 13 w 39"/>
                  <a:gd name="T31" fmla="*/ 2 h 309"/>
                  <a:gd name="T32" fmla="*/ 16 w 39"/>
                  <a:gd name="T33" fmla="*/ 0 h 309"/>
                  <a:gd name="T34" fmla="*/ 20 w 39"/>
                  <a:gd name="T35" fmla="*/ 0 h 309"/>
                  <a:gd name="T36" fmla="*/ 24 w 39"/>
                  <a:gd name="T37" fmla="*/ 0 h 309"/>
                  <a:gd name="T38" fmla="*/ 27 w 39"/>
                  <a:gd name="T39" fmla="*/ 2 h 309"/>
                  <a:gd name="T40" fmla="*/ 30 w 39"/>
                  <a:gd name="T41" fmla="*/ 3 h 309"/>
                  <a:gd name="T42" fmla="*/ 33 w 39"/>
                  <a:gd name="T43" fmla="*/ 6 h 309"/>
                  <a:gd name="T44" fmla="*/ 36 w 39"/>
                  <a:gd name="T45" fmla="*/ 9 h 309"/>
                  <a:gd name="T46" fmla="*/ 37 w 39"/>
                  <a:gd name="T47" fmla="*/ 12 h 309"/>
                  <a:gd name="T48" fmla="*/ 39 w 39"/>
                  <a:gd name="T49" fmla="*/ 15 h 309"/>
                  <a:gd name="T50" fmla="*/ 39 w 39"/>
                  <a:gd name="T51" fmla="*/ 19 h 309"/>
                  <a:gd name="T52" fmla="*/ 39 w 39"/>
                  <a:gd name="T53" fmla="*/ 290 h 309"/>
                  <a:gd name="T54" fmla="*/ 39 w 39"/>
                  <a:gd name="T55" fmla="*/ 294 h 309"/>
                  <a:gd name="T56" fmla="*/ 37 w 39"/>
                  <a:gd name="T57" fmla="*/ 297 h 309"/>
                  <a:gd name="T58" fmla="*/ 36 w 39"/>
                  <a:gd name="T59" fmla="*/ 300 h 309"/>
                  <a:gd name="T60" fmla="*/ 33 w 39"/>
                  <a:gd name="T61" fmla="*/ 303 h 309"/>
                  <a:gd name="T62" fmla="*/ 30 w 39"/>
                  <a:gd name="T63" fmla="*/ 306 h 309"/>
                  <a:gd name="T64" fmla="*/ 27 w 39"/>
                  <a:gd name="T65" fmla="*/ 307 h 309"/>
                  <a:gd name="T66" fmla="*/ 24 w 39"/>
                  <a:gd name="T67" fmla="*/ 309 h 309"/>
                  <a:gd name="T68" fmla="*/ 20 w 39"/>
                  <a:gd name="T69" fmla="*/ 309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 h="309">
                    <a:moveTo>
                      <a:pt x="20" y="309"/>
                    </a:moveTo>
                    <a:lnTo>
                      <a:pt x="16" y="309"/>
                    </a:lnTo>
                    <a:lnTo>
                      <a:pt x="13" y="307"/>
                    </a:lnTo>
                    <a:lnTo>
                      <a:pt x="9" y="306"/>
                    </a:lnTo>
                    <a:lnTo>
                      <a:pt x="6" y="303"/>
                    </a:lnTo>
                    <a:lnTo>
                      <a:pt x="4" y="300"/>
                    </a:lnTo>
                    <a:lnTo>
                      <a:pt x="1" y="297"/>
                    </a:lnTo>
                    <a:lnTo>
                      <a:pt x="1" y="294"/>
                    </a:lnTo>
                    <a:lnTo>
                      <a:pt x="0" y="290"/>
                    </a:lnTo>
                    <a:lnTo>
                      <a:pt x="0" y="19"/>
                    </a:lnTo>
                    <a:lnTo>
                      <a:pt x="1" y="15"/>
                    </a:lnTo>
                    <a:lnTo>
                      <a:pt x="1" y="12"/>
                    </a:lnTo>
                    <a:lnTo>
                      <a:pt x="4" y="9"/>
                    </a:lnTo>
                    <a:lnTo>
                      <a:pt x="6" y="6"/>
                    </a:lnTo>
                    <a:lnTo>
                      <a:pt x="9" y="3"/>
                    </a:lnTo>
                    <a:lnTo>
                      <a:pt x="13" y="2"/>
                    </a:lnTo>
                    <a:lnTo>
                      <a:pt x="16" y="0"/>
                    </a:lnTo>
                    <a:lnTo>
                      <a:pt x="20" y="0"/>
                    </a:lnTo>
                    <a:lnTo>
                      <a:pt x="24" y="0"/>
                    </a:lnTo>
                    <a:lnTo>
                      <a:pt x="27" y="2"/>
                    </a:lnTo>
                    <a:lnTo>
                      <a:pt x="30" y="3"/>
                    </a:lnTo>
                    <a:lnTo>
                      <a:pt x="33" y="6"/>
                    </a:lnTo>
                    <a:lnTo>
                      <a:pt x="36" y="9"/>
                    </a:lnTo>
                    <a:lnTo>
                      <a:pt x="37" y="12"/>
                    </a:lnTo>
                    <a:lnTo>
                      <a:pt x="39" y="15"/>
                    </a:lnTo>
                    <a:lnTo>
                      <a:pt x="39" y="19"/>
                    </a:lnTo>
                    <a:lnTo>
                      <a:pt x="39" y="290"/>
                    </a:lnTo>
                    <a:lnTo>
                      <a:pt x="39" y="294"/>
                    </a:lnTo>
                    <a:lnTo>
                      <a:pt x="37" y="297"/>
                    </a:lnTo>
                    <a:lnTo>
                      <a:pt x="36" y="300"/>
                    </a:lnTo>
                    <a:lnTo>
                      <a:pt x="33" y="303"/>
                    </a:lnTo>
                    <a:lnTo>
                      <a:pt x="30" y="306"/>
                    </a:lnTo>
                    <a:lnTo>
                      <a:pt x="27" y="307"/>
                    </a:lnTo>
                    <a:lnTo>
                      <a:pt x="24" y="309"/>
                    </a:lnTo>
                    <a:lnTo>
                      <a:pt x="20" y="30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58" name="任意多边形: 形状 57"/>
              <p:cNvSpPr/>
              <p:nvPr/>
            </p:nvSpPr>
            <p:spPr bwMode="auto">
              <a:xfrm>
                <a:off x="1393149" y="5164541"/>
                <a:ext cx="131039" cy="74256"/>
              </a:xfrm>
              <a:custGeom>
                <a:avLst/>
                <a:gdLst>
                  <a:gd name="T0" fmla="*/ 250 w 271"/>
                  <a:gd name="T1" fmla="*/ 154 h 154"/>
                  <a:gd name="T2" fmla="*/ 247 w 271"/>
                  <a:gd name="T3" fmla="*/ 154 h 154"/>
                  <a:gd name="T4" fmla="*/ 243 w 271"/>
                  <a:gd name="T5" fmla="*/ 153 h 154"/>
                  <a:gd name="T6" fmla="*/ 240 w 271"/>
                  <a:gd name="T7" fmla="*/ 152 h 154"/>
                  <a:gd name="T8" fmla="*/ 237 w 271"/>
                  <a:gd name="T9" fmla="*/ 149 h 154"/>
                  <a:gd name="T10" fmla="*/ 135 w 271"/>
                  <a:gd name="T11" fmla="*/ 46 h 154"/>
                  <a:gd name="T12" fmla="*/ 33 w 271"/>
                  <a:gd name="T13" fmla="*/ 149 h 154"/>
                  <a:gd name="T14" fmla="*/ 30 w 271"/>
                  <a:gd name="T15" fmla="*/ 152 h 154"/>
                  <a:gd name="T16" fmla="*/ 26 w 271"/>
                  <a:gd name="T17" fmla="*/ 153 h 154"/>
                  <a:gd name="T18" fmla="*/ 23 w 271"/>
                  <a:gd name="T19" fmla="*/ 154 h 154"/>
                  <a:gd name="T20" fmla="*/ 19 w 271"/>
                  <a:gd name="T21" fmla="*/ 154 h 154"/>
                  <a:gd name="T22" fmla="*/ 16 w 271"/>
                  <a:gd name="T23" fmla="*/ 154 h 154"/>
                  <a:gd name="T24" fmla="*/ 11 w 271"/>
                  <a:gd name="T25" fmla="*/ 153 h 154"/>
                  <a:gd name="T26" fmla="*/ 8 w 271"/>
                  <a:gd name="T27" fmla="*/ 152 h 154"/>
                  <a:gd name="T28" fmla="*/ 6 w 271"/>
                  <a:gd name="T29" fmla="*/ 149 h 154"/>
                  <a:gd name="T30" fmla="*/ 3 w 271"/>
                  <a:gd name="T31" fmla="*/ 146 h 154"/>
                  <a:gd name="T32" fmla="*/ 1 w 271"/>
                  <a:gd name="T33" fmla="*/ 143 h 154"/>
                  <a:gd name="T34" fmla="*/ 0 w 271"/>
                  <a:gd name="T35" fmla="*/ 139 h 154"/>
                  <a:gd name="T36" fmla="*/ 0 w 271"/>
                  <a:gd name="T37" fmla="*/ 136 h 154"/>
                  <a:gd name="T38" fmla="*/ 0 w 271"/>
                  <a:gd name="T39" fmla="*/ 131 h 154"/>
                  <a:gd name="T40" fmla="*/ 1 w 271"/>
                  <a:gd name="T41" fmla="*/ 129 h 154"/>
                  <a:gd name="T42" fmla="*/ 3 w 271"/>
                  <a:gd name="T43" fmla="*/ 124 h 154"/>
                  <a:gd name="T44" fmla="*/ 6 w 271"/>
                  <a:gd name="T45" fmla="*/ 121 h 154"/>
                  <a:gd name="T46" fmla="*/ 121 w 271"/>
                  <a:gd name="T47" fmla="*/ 6 h 154"/>
                  <a:gd name="T48" fmla="*/ 124 w 271"/>
                  <a:gd name="T49" fmla="*/ 3 h 154"/>
                  <a:gd name="T50" fmla="*/ 128 w 271"/>
                  <a:gd name="T51" fmla="*/ 2 h 154"/>
                  <a:gd name="T52" fmla="*/ 131 w 271"/>
                  <a:gd name="T53" fmla="*/ 0 h 154"/>
                  <a:gd name="T54" fmla="*/ 135 w 271"/>
                  <a:gd name="T55" fmla="*/ 0 h 154"/>
                  <a:gd name="T56" fmla="*/ 138 w 271"/>
                  <a:gd name="T57" fmla="*/ 0 h 154"/>
                  <a:gd name="T58" fmla="*/ 142 w 271"/>
                  <a:gd name="T59" fmla="*/ 2 h 154"/>
                  <a:gd name="T60" fmla="*/ 145 w 271"/>
                  <a:gd name="T61" fmla="*/ 3 h 154"/>
                  <a:gd name="T62" fmla="*/ 148 w 271"/>
                  <a:gd name="T63" fmla="*/ 6 h 154"/>
                  <a:gd name="T64" fmla="*/ 265 w 271"/>
                  <a:gd name="T65" fmla="*/ 121 h 154"/>
                  <a:gd name="T66" fmla="*/ 266 w 271"/>
                  <a:gd name="T67" fmla="*/ 124 h 154"/>
                  <a:gd name="T68" fmla="*/ 269 w 271"/>
                  <a:gd name="T69" fmla="*/ 129 h 154"/>
                  <a:gd name="T70" fmla="*/ 269 w 271"/>
                  <a:gd name="T71" fmla="*/ 131 h 154"/>
                  <a:gd name="T72" fmla="*/ 271 w 271"/>
                  <a:gd name="T73" fmla="*/ 136 h 154"/>
                  <a:gd name="T74" fmla="*/ 269 w 271"/>
                  <a:gd name="T75" fmla="*/ 139 h 154"/>
                  <a:gd name="T76" fmla="*/ 269 w 271"/>
                  <a:gd name="T77" fmla="*/ 143 h 154"/>
                  <a:gd name="T78" fmla="*/ 266 w 271"/>
                  <a:gd name="T79" fmla="*/ 146 h 154"/>
                  <a:gd name="T80" fmla="*/ 265 w 271"/>
                  <a:gd name="T81" fmla="*/ 149 h 154"/>
                  <a:gd name="T82" fmla="*/ 262 w 271"/>
                  <a:gd name="T83" fmla="*/ 152 h 154"/>
                  <a:gd name="T84" fmla="*/ 258 w 271"/>
                  <a:gd name="T85" fmla="*/ 153 h 154"/>
                  <a:gd name="T86" fmla="*/ 255 w 271"/>
                  <a:gd name="T87" fmla="*/ 154 h 154"/>
                  <a:gd name="T88" fmla="*/ 250 w 271"/>
                  <a:gd name="T8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71" h="154">
                    <a:moveTo>
                      <a:pt x="250" y="154"/>
                    </a:moveTo>
                    <a:lnTo>
                      <a:pt x="247" y="154"/>
                    </a:lnTo>
                    <a:lnTo>
                      <a:pt x="243" y="153"/>
                    </a:lnTo>
                    <a:lnTo>
                      <a:pt x="240" y="152"/>
                    </a:lnTo>
                    <a:lnTo>
                      <a:pt x="237" y="149"/>
                    </a:lnTo>
                    <a:lnTo>
                      <a:pt x="135" y="46"/>
                    </a:lnTo>
                    <a:lnTo>
                      <a:pt x="33" y="149"/>
                    </a:lnTo>
                    <a:lnTo>
                      <a:pt x="30" y="152"/>
                    </a:lnTo>
                    <a:lnTo>
                      <a:pt x="26" y="153"/>
                    </a:lnTo>
                    <a:lnTo>
                      <a:pt x="23" y="154"/>
                    </a:lnTo>
                    <a:lnTo>
                      <a:pt x="19" y="154"/>
                    </a:lnTo>
                    <a:lnTo>
                      <a:pt x="16" y="154"/>
                    </a:lnTo>
                    <a:lnTo>
                      <a:pt x="11" y="153"/>
                    </a:lnTo>
                    <a:lnTo>
                      <a:pt x="8" y="152"/>
                    </a:lnTo>
                    <a:lnTo>
                      <a:pt x="6" y="149"/>
                    </a:lnTo>
                    <a:lnTo>
                      <a:pt x="3" y="146"/>
                    </a:lnTo>
                    <a:lnTo>
                      <a:pt x="1" y="143"/>
                    </a:lnTo>
                    <a:lnTo>
                      <a:pt x="0" y="139"/>
                    </a:lnTo>
                    <a:lnTo>
                      <a:pt x="0" y="136"/>
                    </a:lnTo>
                    <a:lnTo>
                      <a:pt x="0" y="131"/>
                    </a:lnTo>
                    <a:lnTo>
                      <a:pt x="1" y="129"/>
                    </a:lnTo>
                    <a:lnTo>
                      <a:pt x="3" y="124"/>
                    </a:lnTo>
                    <a:lnTo>
                      <a:pt x="6" y="121"/>
                    </a:lnTo>
                    <a:lnTo>
                      <a:pt x="121" y="6"/>
                    </a:lnTo>
                    <a:lnTo>
                      <a:pt x="124" y="3"/>
                    </a:lnTo>
                    <a:lnTo>
                      <a:pt x="128" y="2"/>
                    </a:lnTo>
                    <a:lnTo>
                      <a:pt x="131" y="0"/>
                    </a:lnTo>
                    <a:lnTo>
                      <a:pt x="135" y="0"/>
                    </a:lnTo>
                    <a:lnTo>
                      <a:pt x="138" y="0"/>
                    </a:lnTo>
                    <a:lnTo>
                      <a:pt x="142" y="2"/>
                    </a:lnTo>
                    <a:lnTo>
                      <a:pt x="145" y="3"/>
                    </a:lnTo>
                    <a:lnTo>
                      <a:pt x="148" y="6"/>
                    </a:lnTo>
                    <a:lnTo>
                      <a:pt x="265" y="121"/>
                    </a:lnTo>
                    <a:lnTo>
                      <a:pt x="266" y="124"/>
                    </a:lnTo>
                    <a:lnTo>
                      <a:pt x="269" y="129"/>
                    </a:lnTo>
                    <a:lnTo>
                      <a:pt x="269" y="131"/>
                    </a:lnTo>
                    <a:lnTo>
                      <a:pt x="271" y="136"/>
                    </a:lnTo>
                    <a:lnTo>
                      <a:pt x="269" y="139"/>
                    </a:lnTo>
                    <a:lnTo>
                      <a:pt x="269" y="143"/>
                    </a:lnTo>
                    <a:lnTo>
                      <a:pt x="266" y="146"/>
                    </a:lnTo>
                    <a:lnTo>
                      <a:pt x="265" y="149"/>
                    </a:lnTo>
                    <a:lnTo>
                      <a:pt x="262" y="152"/>
                    </a:lnTo>
                    <a:lnTo>
                      <a:pt x="258" y="153"/>
                    </a:lnTo>
                    <a:lnTo>
                      <a:pt x="255" y="154"/>
                    </a:lnTo>
                    <a:lnTo>
                      <a:pt x="250" y="1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59" name="任意多边形: 形状 58"/>
              <p:cNvSpPr/>
              <p:nvPr/>
            </p:nvSpPr>
            <p:spPr bwMode="auto">
              <a:xfrm>
                <a:off x="1345101" y="5221325"/>
                <a:ext cx="365454" cy="336334"/>
              </a:xfrm>
              <a:custGeom>
                <a:avLst/>
                <a:gdLst>
                  <a:gd name="T0" fmla="*/ 444 w 753"/>
                  <a:gd name="T1" fmla="*/ 695 h 695"/>
                  <a:gd name="T2" fmla="*/ 19 w 753"/>
                  <a:gd name="T3" fmla="*/ 695 h 695"/>
                  <a:gd name="T4" fmla="*/ 16 w 753"/>
                  <a:gd name="T5" fmla="*/ 695 h 695"/>
                  <a:gd name="T6" fmla="*/ 12 w 753"/>
                  <a:gd name="T7" fmla="*/ 694 h 695"/>
                  <a:gd name="T8" fmla="*/ 9 w 753"/>
                  <a:gd name="T9" fmla="*/ 692 h 695"/>
                  <a:gd name="T10" fmla="*/ 6 w 753"/>
                  <a:gd name="T11" fmla="*/ 690 h 695"/>
                  <a:gd name="T12" fmla="*/ 3 w 753"/>
                  <a:gd name="T13" fmla="*/ 687 h 695"/>
                  <a:gd name="T14" fmla="*/ 2 w 753"/>
                  <a:gd name="T15" fmla="*/ 684 h 695"/>
                  <a:gd name="T16" fmla="*/ 0 w 753"/>
                  <a:gd name="T17" fmla="*/ 679 h 695"/>
                  <a:gd name="T18" fmla="*/ 0 w 753"/>
                  <a:gd name="T19" fmla="*/ 677 h 695"/>
                  <a:gd name="T20" fmla="*/ 0 w 753"/>
                  <a:gd name="T21" fmla="*/ 672 h 695"/>
                  <a:gd name="T22" fmla="*/ 2 w 753"/>
                  <a:gd name="T23" fmla="*/ 668 h 695"/>
                  <a:gd name="T24" fmla="*/ 3 w 753"/>
                  <a:gd name="T25" fmla="*/ 665 h 695"/>
                  <a:gd name="T26" fmla="*/ 6 w 753"/>
                  <a:gd name="T27" fmla="*/ 662 h 695"/>
                  <a:gd name="T28" fmla="*/ 9 w 753"/>
                  <a:gd name="T29" fmla="*/ 659 h 695"/>
                  <a:gd name="T30" fmla="*/ 12 w 753"/>
                  <a:gd name="T31" fmla="*/ 658 h 695"/>
                  <a:gd name="T32" fmla="*/ 16 w 753"/>
                  <a:gd name="T33" fmla="*/ 656 h 695"/>
                  <a:gd name="T34" fmla="*/ 19 w 753"/>
                  <a:gd name="T35" fmla="*/ 656 h 695"/>
                  <a:gd name="T36" fmla="*/ 429 w 753"/>
                  <a:gd name="T37" fmla="*/ 656 h 695"/>
                  <a:gd name="T38" fmla="*/ 581 w 753"/>
                  <a:gd name="T39" fmla="*/ 15 h 695"/>
                  <a:gd name="T40" fmla="*/ 582 w 753"/>
                  <a:gd name="T41" fmla="*/ 8 h 695"/>
                  <a:gd name="T42" fmla="*/ 586 w 753"/>
                  <a:gd name="T43" fmla="*/ 4 h 695"/>
                  <a:gd name="T44" fmla="*/ 592 w 753"/>
                  <a:gd name="T45" fmla="*/ 1 h 695"/>
                  <a:gd name="T46" fmla="*/ 599 w 753"/>
                  <a:gd name="T47" fmla="*/ 0 h 695"/>
                  <a:gd name="T48" fmla="*/ 733 w 753"/>
                  <a:gd name="T49" fmla="*/ 0 h 695"/>
                  <a:gd name="T50" fmla="*/ 738 w 753"/>
                  <a:gd name="T51" fmla="*/ 0 h 695"/>
                  <a:gd name="T52" fmla="*/ 742 w 753"/>
                  <a:gd name="T53" fmla="*/ 1 h 695"/>
                  <a:gd name="T54" fmla="*/ 745 w 753"/>
                  <a:gd name="T55" fmla="*/ 2 h 695"/>
                  <a:gd name="T56" fmla="*/ 748 w 753"/>
                  <a:gd name="T57" fmla="*/ 5 h 695"/>
                  <a:gd name="T58" fmla="*/ 751 w 753"/>
                  <a:gd name="T59" fmla="*/ 8 h 695"/>
                  <a:gd name="T60" fmla="*/ 752 w 753"/>
                  <a:gd name="T61" fmla="*/ 11 h 695"/>
                  <a:gd name="T62" fmla="*/ 753 w 753"/>
                  <a:gd name="T63" fmla="*/ 15 h 695"/>
                  <a:gd name="T64" fmla="*/ 753 w 753"/>
                  <a:gd name="T65" fmla="*/ 20 h 695"/>
                  <a:gd name="T66" fmla="*/ 753 w 753"/>
                  <a:gd name="T67" fmla="*/ 23 h 695"/>
                  <a:gd name="T68" fmla="*/ 752 w 753"/>
                  <a:gd name="T69" fmla="*/ 27 h 695"/>
                  <a:gd name="T70" fmla="*/ 751 w 753"/>
                  <a:gd name="T71" fmla="*/ 30 h 695"/>
                  <a:gd name="T72" fmla="*/ 748 w 753"/>
                  <a:gd name="T73" fmla="*/ 33 h 695"/>
                  <a:gd name="T74" fmla="*/ 745 w 753"/>
                  <a:gd name="T75" fmla="*/ 36 h 695"/>
                  <a:gd name="T76" fmla="*/ 742 w 753"/>
                  <a:gd name="T77" fmla="*/ 37 h 695"/>
                  <a:gd name="T78" fmla="*/ 738 w 753"/>
                  <a:gd name="T79" fmla="*/ 38 h 695"/>
                  <a:gd name="T80" fmla="*/ 733 w 753"/>
                  <a:gd name="T81" fmla="*/ 38 h 695"/>
                  <a:gd name="T82" fmla="*/ 614 w 753"/>
                  <a:gd name="T83" fmla="*/ 38 h 695"/>
                  <a:gd name="T84" fmla="*/ 463 w 753"/>
                  <a:gd name="T85" fmla="*/ 681 h 695"/>
                  <a:gd name="T86" fmla="*/ 461 w 753"/>
                  <a:gd name="T87" fmla="*/ 687 h 695"/>
                  <a:gd name="T88" fmla="*/ 457 w 753"/>
                  <a:gd name="T89" fmla="*/ 691 h 695"/>
                  <a:gd name="T90" fmla="*/ 451 w 753"/>
                  <a:gd name="T91" fmla="*/ 694 h 695"/>
                  <a:gd name="T92" fmla="*/ 444 w 753"/>
                  <a:gd name="T93" fmla="*/ 695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53" h="695">
                    <a:moveTo>
                      <a:pt x="444" y="695"/>
                    </a:moveTo>
                    <a:lnTo>
                      <a:pt x="19" y="695"/>
                    </a:lnTo>
                    <a:lnTo>
                      <a:pt x="16" y="695"/>
                    </a:lnTo>
                    <a:lnTo>
                      <a:pt x="12" y="694"/>
                    </a:lnTo>
                    <a:lnTo>
                      <a:pt x="9" y="692"/>
                    </a:lnTo>
                    <a:lnTo>
                      <a:pt x="6" y="690"/>
                    </a:lnTo>
                    <a:lnTo>
                      <a:pt x="3" y="687"/>
                    </a:lnTo>
                    <a:lnTo>
                      <a:pt x="2" y="684"/>
                    </a:lnTo>
                    <a:lnTo>
                      <a:pt x="0" y="679"/>
                    </a:lnTo>
                    <a:lnTo>
                      <a:pt x="0" y="677"/>
                    </a:lnTo>
                    <a:lnTo>
                      <a:pt x="0" y="672"/>
                    </a:lnTo>
                    <a:lnTo>
                      <a:pt x="2" y="668"/>
                    </a:lnTo>
                    <a:lnTo>
                      <a:pt x="3" y="665"/>
                    </a:lnTo>
                    <a:lnTo>
                      <a:pt x="6" y="662"/>
                    </a:lnTo>
                    <a:lnTo>
                      <a:pt x="9" y="659"/>
                    </a:lnTo>
                    <a:lnTo>
                      <a:pt x="12" y="658"/>
                    </a:lnTo>
                    <a:lnTo>
                      <a:pt x="16" y="656"/>
                    </a:lnTo>
                    <a:lnTo>
                      <a:pt x="19" y="656"/>
                    </a:lnTo>
                    <a:lnTo>
                      <a:pt x="429" y="656"/>
                    </a:lnTo>
                    <a:lnTo>
                      <a:pt x="581" y="15"/>
                    </a:lnTo>
                    <a:lnTo>
                      <a:pt x="582" y="8"/>
                    </a:lnTo>
                    <a:lnTo>
                      <a:pt x="586" y="4"/>
                    </a:lnTo>
                    <a:lnTo>
                      <a:pt x="592" y="1"/>
                    </a:lnTo>
                    <a:lnTo>
                      <a:pt x="599" y="0"/>
                    </a:lnTo>
                    <a:lnTo>
                      <a:pt x="733" y="0"/>
                    </a:lnTo>
                    <a:lnTo>
                      <a:pt x="738" y="0"/>
                    </a:lnTo>
                    <a:lnTo>
                      <a:pt x="742" y="1"/>
                    </a:lnTo>
                    <a:lnTo>
                      <a:pt x="745" y="2"/>
                    </a:lnTo>
                    <a:lnTo>
                      <a:pt x="748" y="5"/>
                    </a:lnTo>
                    <a:lnTo>
                      <a:pt x="751" y="8"/>
                    </a:lnTo>
                    <a:lnTo>
                      <a:pt x="752" y="11"/>
                    </a:lnTo>
                    <a:lnTo>
                      <a:pt x="753" y="15"/>
                    </a:lnTo>
                    <a:lnTo>
                      <a:pt x="753" y="20"/>
                    </a:lnTo>
                    <a:lnTo>
                      <a:pt x="753" y="23"/>
                    </a:lnTo>
                    <a:lnTo>
                      <a:pt x="752" y="27"/>
                    </a:lnTo>
                    <a:lnTo>
                      <a:pt x="751" y="30"/>
                    </a:lnTo>
                    <a:lnTo>
                      <a:pt x="748" y="33"/>
                    </a:lnTo>
                    <a:lnTo>
                      <a:pt x="745" y="36"/>
                    </a:lnTo>
                    <a:lnTo>
                      <a:pt x="742" y="37"/>
                    </a:lnTo>
                    <a:lnTo>
                      <a:pt x="738" y="38"/>
                    </a:lnTo>
                    <a:lnTo>
                      <a:pt x="733" y="38"/>
                    </a:lnTo>
                    <a:lnTo>
                      <a:pt x="614" y="38"/>
                    </a:lnTo>
                    <a:lnTo>
                      <a:pt x="463" y="681"/>
                    </a:lnTo>
                    <a:lnTo>
                      <a:pt x="461" y="687"/>
                    </a:lnTo>
                    <a:lnTo>
                      <a:pt x="457" y="691"/>
                    </a:lnTo>
                    <a:lnTo>
                      <a:pt x="451" y="694"/>
                    </a:lnTo>
                    <a:lnTo>
                      <a:pt x="444" y="69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60" name="任意多边形: 形状 59"/>
              <p:cNvSpPr/>
              <p:nvPr/>
            </p:nvSpPr>
            <p:spPr bwMode="auto">
              <a:xfrm>
                <a:off x="1260653" y="5333436"/>
                <a:ext cx="356718" cy="187823"/>
              </a:xfrm>
              <a:custGeom>
                <a:avLst/>
                <a:gdLst>
                  <a:gd name="T0" fmla="*/ 638 w 734"/>
                  <a:gd name="T1" fmla="*/ 387 h 387"/>
                  <a:gd name="T2" fmla="*/ 135 w 734"/>
                  <a:gd name="T3" fmla="*/ 387 h 387"/>
                  <a:gd name="T4" fmla="*/ 130 w 734"/>
                  <a:gd name="T5" fmla="*/ 387 h 387"/>
                  <a:gd name="T6" fmla="*/ 124 w 734"/>
                  <a:gd name="T7" fmla="*/ 384 h 387"/>
                  <a:gd name="T8" fmla="*/ 120 w 734"/>
                  <a:gd name="T9" fmla="*/ 379 h 387"/>
                  <a:gd name="T10" fmla="*/ 117 w 734"/>
                  <a:gd name="T11" fmla="*/ 374 h 387"/>
                  <a:gd name="T12" fmla="*/ 2 w 734"/>
                  <a:gd name="T13" fmla="*/ 26 h 387"/>
                  <a:gd name="T14" fmla="*/ 0 w 734"/>
                  <a:gd name="T15" fmla="*/ 22 h 387"/>
                  <a:gd name="T16" fmla="*/ 0 w 734"/>
                  <a:gd name="T17" fmla="*/ 16 h 387"/>
                  <a:gd name="T18" fmla="*/ 2 w 734"/>
                  <a:gd name="T19" fmla="*/ 12 h 387"/>
                  <a:gd name="T20" fmla="*/ 4 w 734"/>
                  <a:gd name="T21" fmla="*/ 9 h 387"/>
                  <a:gd name="T22" fmla="*/ 7 w 734"/>
                  <a:gd name="T23" fmla="*/ 5 h 387"/>
                  <a:gd name="T24" fmla="*/ 12 w 734"/>
                  <a:gd name="T25" fmla="*/ 3 h 387"/>
                  <a:gd name="T26" fmla="*/ 14 w 734"/>
                  <a:gd name="T27" fmla="*/ 0 h 387"/>
                  <a:gd name="T28" fmla="*/ 20 w 734"/>
                  <a:gd name="T29" fmla="*/ 0 h 387"/>
                  <a:gd name="T30" fmla="*/ 714 w 734"/>
                  <a:gd name="T31" fmla="*/ 0 h 387"/>
                  <a:gd name="T32" fmla="*/ 719 w 734"/>
                  <a:gd name="T33" fmla="*/ 0 h 387"/>
                  <a:gd name="T34" fmla="*/ 723 w 734"/>
                  <a:gd name="T35" fmla="*/ 2 h 387"/>
                  <a:gd name="T36" fmla="*/ 726 w 734"/>
                  <a:gd name="T37" fmla="*/ 3 h 387"/>
                  <a:gd name="T38" fmla="*/ 729 w 734"/>
                  <a:gd name="T39" fmla="*/ 6 h 387"/>
                  <a:gd name="T40" fmla="*/ 732 w 734"/>
                  <a:gd name="T41" fmla="*/ 9 h 387"/>
                  <a:gd name="T42" fmla="*/ 733 w 734"/>
                  <a:gd name="T43" fmla="*/ 12 h 387"/>
                  <a:gd name="T44" fmla="*/ 734 w 734"/>
                  <a:gd name="T45" fmla="*/ 16 h 387"/>
                  <a:gd name="T46" fmla="*/ 734 w 734"/>
                  <a:gd name="T47" fmla="*/ 21 h 387"/>
                  <a:gd name="T48" fmla="*/ 734 w 734"/>
                  <a:gd name="T49" fmla="*/ 24 h 387"/>
                  <a:gd name="T50" fmla="*/ 733 w 734"/>
                  <a:gd name="T51" fmla="*/ 28 h 387"/>
                  <a:gd name="T52" fmla="*/ 732 w 734"/>
                  <a:gd name="T53" fmla="*/ 31 h 387"/>
                  <a:gd name="T54" fmla="*/ 729 w 734"/>
                  <a:gd name="T55" fmla="*/ 34 h 387"/>
                  <a:gd name="T56" fmla="*/ 726 w 734"/>
                  <a:gd name="T57" fmla="*/ 36 h 387"/>
                  <a:gd name="T58" fmla="*/ 723 w 734"/>
                  <a:gd name="T59" fmla="*/ 38 h 387"/>
                  <a:gd name="T60" fmla="*/ 719 w 734"/>
                  <a:gd name="T61" fmla="*/ 39 h 387"/>
                  <a:gd name="T62" fmla="*/ 714 w 734"/>
                  <a:gd name="T63" fmla="*/ 39 h 387"/>
                  <a:gd name="T64" fmla="*/ 46 w 734"/>
                  <a:gd name="T65" fmla="*/ 39 h 387"/>
                  <a:gd name="T66" fmla="*/ 150 w 734"/>
                  <a:gd name="T67" fmla="*/ 348 h 387"/>
                  <a:gd name="T68" fmla="*/ 638 w 734"/>
                  <a:gd name="T69" fmla="*/ 348 h 387"/>
                  <a:gd name="T70" fmla="*/ 641 w 734"/>
                  <a:gd name="T71" fmla="*/ 349 h 387"/>
                  <a:gd name="T72" fmla="*/ 645 w 734"/>
                  <a:gd name="T73" fmla="*/ 350 h 387"/>
                  <a:gd name="T74" fmla="*/ 648 w 734"/>
                  <a:gd name="T75" fmla="*/ 352 h 387"/>
                  <a:gd name="T76" fmla="*/ 651 w 734"/>
                  <a:gd name="T77" fmla="*/ 353 h 387"/>
                  <a:gd name="T78" fmla="*/ 654 w 734"/>
                  <a:gd name="T79" fmla="*/ 356 h 387"/>
                  <a:gd name="T80" fmla="*/ 655 w 734"/>
                  <a:gd name="T81" fmla="*/ 361 h 387"/>
                  <a:gd name="T82" fmla="*/ 657 w 734"/>
                  <a:gd name="T83" fmla="*/ 363 h 387"/>
                  <a:gd name="T84" fmla="*/ 657 w 734"/>
                  <a:gd name="T85" fmla="*/ 368 h 387"/>
                  <a:gd name="T86" fmla="*/ 657 w 734"/>
                  <a:gd name="T87" fmla="*/ 372 h 387"/>
                  <a:gd name="T88" fmla="*/ 655 w 734"/>
                  <a:gd name="T89" fmla="*/ 375 h 387"/>
                  <a:gd name="T90" fmla="*/ 654 w 734"/>
                  <a:gd name="T91" fmla="*/ 378 h 387"/>
                  <a:gd name="T92" fmla="*/ 651 w 734"/>
                  <a:gd name="T93" fmla="*/ 381 h 387"/>
                  <a:gd name="T94" fmla="*/ 648 w 734"/>
                  <a:gd name="T95" fmla="*/ 384 h 387"/>
                  <a:gd name="T96" fmla="*/ 645 w 734"/>
                  <a:gd name="T97" fmla="*/ 385 h 387"/>
                  <a:gd name="T98" fmla="*/ 641 w 734"/>
                  <a:gd name="T99" fmla="*/ 387 h 387"/>
                  <a:gd name="T100" fmla="*/ 638 w 734"/>
                  <a:gd name="T101" fmla="*/ 387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34" h="387">
                    <a:moveTo>
                      <a:pt x="638" y="387"/>
                    </a:moveTo>
                    <a:lnTo>
                      <a:pt x="135" y="387"/>
                    </a:lnTo>
                    <a:lnTo>
                      <a:pt x="130" y="387"/>
                    </a:lnTo>
                    <a:lnTo>
                      <a:pt x="124" y="384"/>
                    </a:lnTo>
                    <a:lnTo>
                      <a:pt x="120" y="379"/>
                    </a:lnTo>
                    <a:lnTo>
                      <a:pt x="117" y="374"/>
                    </a:lnTo>
                    <a:lnTo>
                      <a:pt x="2" y="26"/>
                    </a:lnTo>
                    <a:lnTo>
                      <a:pt x="0" y="22"/>
                    </a:lnTo>
                    <a:lnTo>
                      <a:pt x="0" y="16"/>
                    </a:lnTo>
                    <a:lnTo>
                      <a:pt x="2" y="12"/>
                    </a:lnTo>
                    <a:lnTo>
                      <a:pt x="4" y="9"/>
                    </a:lnTo>
                    <a:lnTo>
                      <a:pt x="7" y="5"/>
                    </a:lnTo>
                    <a:lnTo>
                      <a:pt x="12" y="3"/>
                    </a:lnTo>
                    <a:lnTo>
                      <a:pt x="14" y="0"/>
                    </a:lnTo>
                    <a:lnTo>
                      <a:pt x="20" y="0"/>
                    </a:lnTo>
                    <a:lnTo>
                      <a:pt x="714" y="0"/>
                    </a:lnTo>
                    <a:lnTo>
                      <a:pt x="719" y="0"/>
                    </a:lnTo>
                    <a:lnTo>
                      <a:pt x="723" y="2"/>
                    </a:lnTo>
                    <a:lnTo>
                      <a:pt x="726" y="3"/>
                    </a:lnTo>
                    <a:lnTo>
                      <a:pt x="729" y="6"/>
                    </a:lnTo>
                    <a:lnTo>
                      <a:pt x="732" y="9"/>
                    </a:lnTo>
                    <a:lnTo>
                      <a:pt x="733" y="12"/>
                    </a:lnTo>
                    <a:lnTo>
                      <a:pt x="734" y="16"/>
                    </a:lnTo>
                    <a:lnTo>
                      <a:pt x="734" y="21"/>
                    </a:lnTo>
                    <a:lnTo>
                      <a:pt x="734" y="24"/>
                    </a:lnTo>
                    <a:lnTo>
                      <a:pt x="733" y="28"/>
                    </a:lnTo>
                    <a:lnTo>
                      <a:pt x="732" y="31"/>
                    </a:lnTo>
                    <a:lnTo>
                      <a:pt x="729" y="34"/>
                    </a:lnTo>
                    <a:lnTo>
                      <a:pt x="726" y="36"/>
                    </a:lnTo>
                    <a:lnTo>
                      <a:pt x="723" y="38"/>
                    </a:lnTo>
                    <a:lnTo>
                      <a:pt x="719" y="39"/>
                    </a:lnTo>
                    <a:lnTo>
                      <a:pt x="714" y="39"/>
                    </a:lnTo>
                    <a:lnTo>
                      <a:pt x="46" y="39"/>
                    </a:lnTo>
                    <a:lnTo>
                      <a:pt x="150" y="348"/>
                    </a:lnTo>
                    <a:lnTo>
                      <a:pt x="638" y="348"/>
                    </a:lnTo>
                    <a:lnTo>
                      <a:pt x="641" y="349"/>
                    </a:lnTo>
                    <a:lnTo>
                      <a:pt x="645" y="350"/>
                    </a:lnTo>
                    <a:lnTo>
                      <a:pt x="648" y="352"/>
                    </a:lnTo>
                    <a:lnTo>
                      <a:pt x="651" y="353"/>
                    </a:lnTo>
                    <a:lnTo>
                      <a:pt x="654" y="356"/>
                    </a:lnTo>
                    <a:lnTo>
                      <a:pt x="655" y="361"/>
                    </a:lnTo>
                    <a:lnTo>
                      <a:pt x="657" y="363"/>
                    </a:lnTo>
                    <a:lnTo>
                      <a:pt x="657" y="368"/>
                    </a:lnTo>
                    <a:lnTo>
                      <a:pt x="657" y="372"/>
                    </a:lnTo>
                    <a:lnTo>
                      <a:pt x="655" y="375"/>
                    </a:lnTo>
                    <a:lnTo>
                      <a:pt x="654" y="378"/>
                    </a:lnTo>
                    <a:lnTo>
                      <a:pt x="651" y="381"/>
                    </a:lnTo>
                    <a:lnTo>
                      <a:pt x="648" y="384"/>
                    </a:lnTo>
                    <a:lnTo>
                      <a:pt x="645" y="385"/>
                    </a:lnTo>
                    <a:lnTo>
                      <a:pt x="641" y="387"/>
                    </a:lnTo>
                    <a:lnTo>
                      <a:pt x="638" y="38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grpSp>
      </p:grpSp>
      <p:grpSp>
        <p:nvGrpSpPr>
          <p:cNvPr id="22" name="千图PPT彼岸天：ID 8661124库_组合 21"/>
          <p:cNvGrpSpPr/>
          <p:nvPr>
            <p:custDataLst>
              <p:tags r:id="rId8"/>
            </p:custDataLst>
          </p:nvPr>
        </p:nvGrpSpPr>
        <p:grpSpPr>
          <a:xfrm>
            <a:off x="1214918" y="4713699"/>
            <a:ext cx="3888660" cy="628671"/>
            <a:chOff x="1251284" y="5103443"/>
            <a:chExt cx="3888660" cy="628671"/>
          </a:xfrm>
        </p:grpSpPr>
        <p:grpSp>
          <p:nvGrpSpPr>
            <p:cNvPr id="28" name="组合 27"/>
            <p:cNvGrpSpPr/>
            <p:nvPr/>
          </p:nvGrpSpPr>
          <p:grpSpPr>
            <a:xfrm>
              <a:off x="1251284" y="5121087"/>
              <a:ext cx="591065" cy="593383"/>
              <a:chOff x="4856802" y="3379051"/>
              <a:chExt cx="591065" cy="593383"/>
            </a:xfrm>
          </p:grpSpPr>
          <p:sp>
            <p:nvSpPr>
              <p:cNvPr id="51" name="任意多边形: 形状 50"/>
              <p:cNvSpPr/>
              <p:nvPr/>
            </p:nvSpPr>
            <p:spPr bwMode="auto">
              <a:xfrm>
                <a:off x="4856802" y="3379051"/>
                <a:ext cx="591065" cy="593383"/>
              </a:xfrm>
              <a:custGeom>
                <a:avLst/>
                <a:gdLst>
                  <a:gd name="T0" fmla="*/ 128 w 255"/>
                  <a:gd name="T1" fmla="*/ 256 h 256"/>
                  <a:gd name="T2" fmla="*/ 102 w 255"/>
                  <a:gd name="T3" fmla="*/ 252 h 256"/>
                  <a:gd name="T4" fmla="*/ 78 w 255"/>
                  <a:gd name="T5" fmla="*/ 245 h 256"/>
                  <a:gd name="T6" fmla="*/ 56 w 255"/>
                  <a:gd name="T7" fmla="*/ 233 h 256"/>
                  <a:gd name="T8" fmla="*/ 37 w 255"/>
                  <a:gd name="T9" fmla="*/ 218 h 256"/>
                  <a:gd name="T10" fmla="*/ 22 w 255"/>
                  <a:gd name="T11" fmla="*/ 199 h 256"/>
                  <a:gd name="T12" fmla="*/ 10 w 255"/>
                  <a:gd name="T13" fmla="*/ 177 h 256"/>
                  <a:gd name="T14" fmla="*/ 3 w 255"/>
                  <a:gd name="T15" fmla="*/ 153 h 256"/>
                  <a:gd name="T16" fmla="*/ 0 w 255"/>
                  <a:gd name="T17" fmla="*/ 127 h 256"/>
                  <a:gd name="T18" fmla="*/ 0 w 255"/>
                  <a:gd name="T19" fmla="*/ 114 h 256"/>
                  <a:gd name="T20" fmla="*/ 5 w 255"/>
                  <a:gd name="T21" fmla="*/ 89 h 256"/>
                  <a:gd name="T22" fmla="*/ 16 w 255"/>
                  <a:gd name="T23" fmla="*/ 67 h 256"/>
                  <a:gd name="T24" fmla="*/ 29 w 255"/>
                  <a:gd name="T25" fmla="*/ 47 h 256"/>
                  <a:gd name="T26" fmla="*/ 46 w 255"/>
                  <a:gd name="T27" fmla="*/ 29 h 256"/>
                  <a:gd name="T28" fmla="*/ 66 w 255"/>
                  <a:gd name="T29" fmla="*/ 15 h 256"/>
                  <a:gd name="T30" fmla="*/ 90 w 255"/>
                  <a:gd name="T31" fmla="*/ 6 h 256"/>
                  <a:gd name="T32" fmla="*/ 115 w 255"/>
                  <a:gd name="T33" fmla="*/ 1 h 256"/>
                  <a:gd name="T34" fmla="*/ 128 w 255"/>
                  <a:gd name="T35" fmla="*/ 0 h 256"/>
                  <a:gd name="T36" fmla="*/ 154 w 255"/>
                  <a:gd name="T37" fmla="*/ 2 h 256"/>
                  <a:gd name="T38" fmla="*/ 177 w 255"/>
                  <a:gd name="T39" fmla="*/ 10 h 256"/>
                  <a:gd name="T40" fmla="*/ 199 w 255"/>
                  <a:gd name="T41" fmla="*/ 22 h 256"/>
                  <a:gd name="T42" fmla="*/ 218 w 255"/>
                  <a:gd name="T43" fmla="*/ 38 h 256"/>
                  <a:gd name="T44" fmla="*/ 233 w 255"/>
                  <a:gd name="T45" fmla="*/ 56 h 256"/>
                  <a:gd name="T46" fmla="*/ 245 w 255"/>
                  <a:gd name="T47" fmla="*/ 78 h 256"/>
                  <a:gd name="T48" fmla="*/ 253 w 255"/>
                  <a:gd name="T49" fmla="*/ 102 h 256"/>
                  <a:gd name="T50" fmla="*/ 255 w 255"/>
                  <a:gd name="T51" fmla="*/ 127 h 256"/>
                  <a:gd name="T52" fmla="*/ 254 w 255"/>
                  <a:gd name="T53" fmla="*/ 140 h 256"/>
                  <a:gd name="T54" fmla="*/ 249 w 255"/>
                  <a:gd name="T55" fmla="*/ 166 h 256"/>
                  <a:gd name="T56" fmla="*/ 240 w 255"/>
                  <a:gd name="T57" fmla="*/ 189 h 256"/>
                  <a:gd name="T58" fmla="*/ 226 w 255"/>
                  <a:gd name="T59" fmla="*/ 209 h 256"/>
                  <a:gd name="T60" fmla="*/ 209 w 255"/>
                  <a:gd name="T61" fmla="*/ 226 h 256"/>
                  <a:gd name="T62" fmla="*/ 188 w 255"/>
                  <a:gd name="T63" fmla="*/ 239 h 256"/>
                  <a:gd name="T64" fmla="*/ 166 w 255"/>
                  <a:gd name="T65" fmla="*/ 250 h 256"/>
                  <a:gd name="T66" fmla="*/ 141 w 255"/>
                  <a:gd name="T67" fmla="*/ 255 h 256"/>
                  <a:gd name="T68" fmla="*/ 128 w 255"/>
                  <a:gd name="T69" fmla="*/ 256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55" h="256">
                    <a:moveTo>
                      <a:pt x="128" y="256"/>
                    </a:moveTo>
                    <a:lnTo>
                      <a:pt x="128" y="256"/>
                    </a:lnTo>
                    <a:lnTo>
                      <a:pt x="115" y="255"/>
                    </a:lnTo>
                    <a:lnTo>
                      <a:pt x="102" y="252"/>
                    </a:lnTo>
                    <a:lnTo>
                      <a:pt x="90" y="250"/>
                    </a:lnTo>
                    <a:lnTo>
                      <a:pt x="78" y="245"/>
                    </a:lnTo>
                    <a:lnTo>
                      <a:pt x="66" y="239"/>
                    </a:lnTo>
                    <a:lnTo>
                      <a:pt x="56" y="233"/>
                    </a:lnTo>
                    <a:lnTo>
                      <a:pt x="46" y="226"/>
                    </a:lnTo>
                    <a:lnTo>
                      <a:pt x="37" y="218"/>
                    </a:lnTo>
                    <a:lnTo>
                      <a:pt x="29" y="209"/>
                    </a:lnTo>
                    <a:lnTo>
                      <a:pt x="22" y="199"/>
                    </a:lnTo>
                    <a:lnTo>
                      <a:pt x="16" y="189"/>
                    </a:lnTo>
                    <a:lnTo>
                      <a:pt x="10" y="177"/>
                    </a:lnTo>
                    <a:lnTo>
                      <a:pt x="5" y="166"/>
                    </a:lnTo>
                    <a:lnTo>
                      <a:pt x="3" y="153"/>
                    </a:lnTo>
                    <a:lnTo>
                      <a:pt x="0" y="140"/>
                    </a:lnTo>
                    <a:lnTo>
                      <a:pt x="0" y="127"/>
                    </a:lnTo>
                    <a:lnTo>
                      <a:pt x="0" y="127"/>
                    </a:lnTo>
                    <a:lnTo>
                      <a:pt x="0" y="114"/>
                    </a:lnTo>
                    <a:lnTo>
                      <a:pt x="3" y="102"/>
                    </a:lnTo>
                    <a:lnTo>
                      <a:pt x="5" y="89"/>
                    </a:lnTo>
                    <a:lnTo>
                      <a:pt x="10" y="78"/>
                    </a:lnTo>
                    <a:lnTo>
                      <a:pt x="16" y="67"/>
                    </a:lnTo>
                    <a:lnTo>
                      <a:pt x="22" y="56"/>
                    </a:lnTo>
                    <a:lnTo>
                      <a:pt x="29" y="47"/>
                    </a:lnTo>
                    <a:lnTo>
                      <a:pt x="37" y="38"/>
                    </a:lnTo>
                    <a:lnTo>
                      <a:pt x="46" y="29"/>
                    </a:lnTo>
                    <a:lnTo>
                      <a:pt x="56" y="22"/>
                    </a:lnTo>
                    <a:lnTo>
                      <a:pt x="66" y="15"/>
                    </a:lnTo>
                    <a:lnTo>
                      <a:pt x="78" y="10"/>
                    </a:lnTo>
                    <a:lnTo>
                      <a:pt x="90" y="6"/>
                    </a:lnTo>
                    <a:lnTo>
                      <a:pt x="102" y="2"/>
                    </a:lnTo>
                    <a:lnTo>
                      <a:pt x="115" y="1"/>
                    </a:lnTo>
                    <a:lnTo>
                      <a:pt x="128" y="0"/>
                    </a:lnTo>
                    <a:lnTo>
                      <a:pt x="128" y="0"/>
                    </a:lnTo>
                    <a:lnTo>
                      <a:pt x="141" y="1"/>
                    </a:lnTo>
                    <a:lnTo>
                      <a:pt x="154" y="2"/>
                    </a:lnTo>
                    <a:lnTo>
                      <a:pt x="166" y="6"/>
                    </a:lnTo>
                    <a:lnTo>
                      <a:pt x="177" y="10"/>
                    </a:lnTo>
                    <a:lnTo>
                      <a:pt x="188" y="15"/>
                    </a:lnTo>
                    <a:lnTo>
                      <a:pt x="199" y="22"/>
                    </a:lnTo>
                    <a:lnTo>
                      <a:pt x="209" y="29"/>
                    </a:lnTo>
                    <a:lnTo>
                      <a:pt x="218" y="38"/>
                    </a:lnTo>
                    <a:lnTo>
                      <a:pt x="226" y="47"/>
                    </a:lnTo>
                    <a:lnTo>
                      <a:pt x="233" y="56"/>
                    </a:lnTo>
                    <a:lnTo>
                      <a:pt x="240" y="67"/>
                    </a:lnTo>
                    <a:lnTo>
                      <a:pt x="245" y="78"/>
                    </a:lnTo>
                    <a:lnTo>
                      <a:pt x="249" y="89"/>
                    </a:lnTo>
                    <a:lnTo>
                      <a:pt x="253" y="102"/>
                    </a:lnTo>
                    <a:lnTo>
                      <a:pt x="254" y="114"/>
                    </a:lnTo>
                    <a:lnTo>
                      <a:pt x="255" y="127"/>
                    </a:lnTo>
                    <a:lnTo>
                      <a:pt x="255" y="127"/>
                    </a:lnTo>
                    <a:lnTo>
                      <a:pt x="254" y="140"/>
                    </a:lnTo>
                    <a:lnTo>
                      <a:pt x="253" y="153"/>
                    </a:lnTo>
                    <a:lnTo>
                      <a:pt x="249" y="166"/>
                    </a:lnTo>
                    <a:lnTo>
                      <a:pt x="245" y="177"/>
                    </a:lnTo>
                    <a:lnTo>
                      <a:pt x="240" y="189"/>
                    </a:lnTo>
                    <a:lnTo>
                      <a:pt x="233" y="199"/>
                    </a:lnTo>
                    <a:lnTo>
                      <a:pt x="226" y="209"/>
                    </a:lnTo>
                    <a:lnTo>
                      <a:pt x="218" y="218"/>
                    </a:lnTo>
                    <a:lnTo>
                      <a:pt x="209" y="226"/>
                    </a:lnTo>
                    <a:lnTo>
                      <a:pt x="199" y="233"/>
                    </a:lnTo>
                    <a:lnTo>
                      <a:pt x="188" y="239"/>
                    </a:lnTo>
                    <a:lnTo>
                      <a:pt x="177" y="245"/>
                    </a:lnTo>
                    <a:lnTo>
                      <a:pt x="166" y="250"/>
                    </a:lnTo>
                    <a:lnTo>
                      <a:pt x="154" y="252"/>
                    </a:lnTo>
                    <a:lnTo>
                      <a:pt x="141" y="255"/>
                    </a:lnTo>
                    <a:lnTo>
                      <a:pt x="128" y="256"/>
                    </a:lnTo>
                    <a:lnTo>
                      <a:pt x="128" y="256"/>
                    </a:lnTo>
                    <a:close/>
                  </a:path>
                </a:pathLst>
              </a:custGeom>
              <a:solidFill>
                <a:schemeClr val="accent1">
                  <a:lumMod val="100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52" name="任意多边形: 形状 51"/>
              <p:cNvSpPr/>
              <p:nvPr/>
            </p:nvSpPr>
            <p:spPr bwMode="auto">
              <a:xfrm>
                <a:off x="4969322" y="3522326"/>
                <a:ext cx="312274" cy="312274"/>
              </a:xfrm>
              <a:custGeom>
                <a:avLst/>
                <a:gdLst>
                  <a:gd name="T0" fmla="*/ 600 w 1152"/>
                  <a:gd name="T1" fmla="*/ 944 h 1153"/>
                  <a:gd name="T2" fmla="*/ 578 w 1152"/>
                  <a:gd name="T3" fmla="*/ 940 h 1153"/>
                  <a:gd name="T4" fmla="*/ 908 w 1152"/>
                  <a:gd name="T5" fmla="*/ 1066 h 1153"/>
                  <a:gd name="T6" fmla="*/ 367 w 1152"/>
                  <a:gd name="T7" fmla="*/ 868 h 1153"/>
                  <a:gd name="T8" fmla="*/ 1049 w 1152"/>
                  <a:gd name="T9" fmla="*/ 137 h 1153"/>
                  <a:gd name="T10" fmla="*/ 367 w 1152"/>
                  <a:gd name="T11" fmla="*/ 868 h 1153"/>
                  <a:gd name="T12" fmla="*/ 947 w 1152"/>
                  <a:gd name="T13" fmla="*/ 193 h 1153"/>
                  <a:gd name="T14" fmla="*/ 336 w 1152"/>
                  <a:gd name="T15" fmla="*/ 838 h 1153"/>
                  <a:gd name="T16" fmla="*/ 113 w 1152"/>
                  <a:gd name="T17" fmla="*/ 749 h 1153"/>
                  <a:gd name="T18" fmla="*/ 1131 w 1152"/>
                  <a:gd name="T19" fmla="*/ 4 h 1153"/>
                  <a:gd name="T20" fmla="*/ 1121 w 1152"/>
                  <a:gd name="T21" fmla="*/ 1 h 1153"/>
                  <a:gd name="T22" fmla="*/ 1110 w 1152"/>
                  <a:gd name="T23" fmla="*/ 1 h 1153"/>
                  <a:gd name="T24" fmla="*/ 1101 w 1152"/>
                  <a:gd name="T25" fmla="*/ 5 h 1153"/>
                  <a:gd name="T26" fmla="*/ 16 w 1152"/>
                  <a:gd name="T27" fmla="*/ 727 h 1153"/>
                  <a:gd name="T28" fmla="*/ 9 w 1152"/>
                  <a:gd name="T29" fmla="*/ 734 h 1153"/>
                  <a:gd name="T30" fmla="*/ 3 w 1152"/>
                  <a:gd name="T31" fmla="*/ 741 h 1153"/>
                  <a:gd name="T32" fmla="*/ 0 w 1152"/>
                  <a:gd name="T33" fmla="*/ 751 h 1153"/>
                  <a:gd name="T34" fmla="*/ 0 w 1152"/>
                  <a:gd name="T35" fmla="*/ 761 h 1153"/>
                  <a:gd name="T36" fmla="*/ 2 w 1152"/>
                  <a:gd name="T37" fmla="*/ 770 h 1153"/>
                  <a:gd name="T38" fmla="*/ 8 w 1152"/>
                  <a:gd name="T39" fmla="*/ 779 h 1153"/>
                  <a:gd name="T40" fmla="*/ 14 w 1152"/>
                  <a:gd name="T41" fmla="*/ 785 h 1153"/>
                  <a:gd name="T42" fmla="*/ 23 w 1152"/>
                  <a:gd name="T43" fmla="*/ 790 h 1153"/>
                  <a:gd name="T44" fmla="*/ 436 w 1152"/>
                  <a:gd name="T45" fmla="*/ 1134 h 1153"/>
                  <a:gd name="T46" fmla="*/ 443 w 1152"/>
                  <a:gd name="T47" fmla="*/ 1142 h 1153"/>
                  <a:gd name="T48" fmla="*/ 449 w 1152"/>
                  <a:gd name="T49" fmla="*/ 1148 h 1153"/>
                  <a:gd name="T50" fmla="*/ 458 w 1152"/>
                  <a:gd name="T51" fmla="*/ 1152 h 1153"/>
                  <a:gd name="T52" fmla="*/ 468 w 1152"/>
                  <a:gd name="T53" fmla="*/ 1153 h 1153"/>
                  <a:gd name="T54" fmla="*/ 473 w 1152"/>
                  <a:gd name="T55" fmla="*/ 1153 h 1153"/>
                  <a:gd name="T56" fmla="*/ 482 w 1152"/>
                  <a:gd name="T57" fmla="*/ 1150 h 1153"/>
                  <a:gd name="T58" fmla="*/ 489 w 1152"/>
                  <a:gd name="T59" fmla="*/ 1145 h 1153"/>
                  <a:gd name="T60" fmla="*/ 496 w 1152"/>
                  <a:gd name="T61" fmla="*/ 1139 h 1153"/>
                  <a:gd name="T62" fmla="*/ 573 w 1152"/>
                  <a:gd name="T63" fmla="*/ 1010 h 1153"/>
                  <a:gd name="T64" fmla="*/ 929 w 1152"/>
                  <a:gd name="T65" fmla="*/ 1153 h 1153"/>
                  <a:gd name="T66" fmla="*/ 941 w 1152"/>
                  <a:gd name="T67" fmla="*/ 1153 h 1153"/>
                  <a:gd name="T68" fmla="*/ 949 w 1152"/>
                  <a:gd name="T69" fmla="*/ 1150 h 1153"/>
                  <a:gd name="T70" fmla="*/ 960 w 1152"/>
                  <a:gd name="T71" fmla="*/ 1143 h 1153"/>
                  <a:gd name="T72" fmla="*/ 969 w 1152"/>
                  <a:gd name="T73" fmla="*/ 1130 h 1153"/>
                  <a:gd name="T74" fmla="*/ 1151 w 1152"/>
                  <a:gd name="T75" fmla="*/ 42 h 1153"/>
                  <a:gd name="T76" fmla="*/ 1151 w 1152"/>
                  <a:gd name="T77" fmla="*/ 33 h 1153"/>
                  <a:gd name="T78" fmla="*/ 1149 w 1152"/>
                  <a:gd name="T79" fmla="*/ 22 h 1153"/>
                  <a:gd name="T80" fmla="*/ 1144 w 1152"/>
                  <a:gd name="T81" fmla="*/ 13 h 1153"/>
                  <a:gd name="T82" fmla="*/ 1135 w 1152"/>
                  <a:gd name="T83" fmla="*/ 7 h 1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152" h="1153">
                    <a:moveTo>
                      <a:pt x="908" y="1066"/>
                    </a:moveTo>
                    <a:lnTo>
                      <a:pt x="600" y="944"/>
                    </a:lnTo>
                    <a:lnTo>
                      <a:pt x="590" y="941"/>
                    </a:lnTo>
                    <a:lnTo>
                      <a:pt x="578" y="940"/>
                    </a:lnTo>
                    <a:lnTo>
                      <a:pt x="1051" y="205"/>
                    </a:lnTo>
                    <a:lnTo>
                      <a:pt x="908" y="1066"/>
                    </a:lnTo>
                    <a:close/>
                    <a:moveTo>
                      <a:pt x="367" y="868"/>
                    </a:moveTo>
                    <a:lnTo>
                      <a:pt x="367" y="868"/>
                    </a:lnTo>
                    <a:lnTo>
                      <a:pt x="366" y="866"/>
                    </a:lnTo>
                    <a:lnTo>
                      <a:pt x="1049" y="137"/>
                    </a:lnTo>
                    <a:lnTo>
                      <a:pt x="468" y="1042"/>
                    </a:lnTo>
                    <a:lnTo>
                      <a:pt x="367" y="868"/>
                    </a:lnTo>
                    <a:close/>
                    <a:moveTo>
                      <a:pt x="113" y="749"/>
                    </a:moveTo>
                    <a:lnTo>
                      <a:pt x="947" y="193"/>
                    </a:lnTo>
                    <a:lnTo>
                      <a:pt x="340" y="842"/>
                    </a:lnTo>
                    <a:lnTo>
                      <a:pt x="336" y="838"/>
                    </a:lnTo>
                    <a:lnTo>
                      <a:pt x="332" y="836"/>
                    </a:lnTo>
                    <a:lnTo>
                      <a:pt x="113" y="749"/>
                    </a:lnTo>
                    <a:close/>
                    <a:moveTo>
                      <a:pt x="1135" y="7"/>
                    </a:moveTo>
                    <a:lnTo>
                      <a:pt x="1131" y="4"/>
                    </a:lnTo>
                    <a:lnTo>
                      <a:pt x="1126" y="2"/>
                    </a:lnTo>
                    <a:lnTo>
                      <a:pt x="1121" y="1"/>
                    </a:lnTo>
                    <a:lnTo>
                      <a:pt x="1116" y="0"/>
                    </a:lnTo>
                    <a:lnTo>
                      <a:pt x="1110" y="1"/>
                    </a:lnTo>
                    <a:lnTo>
                      <a:pt x="1106" y="2"/>
                    </a:lnTo>
                    <a:lnTo>
                      <a:pt x="1101" y="5"/>
                    </a:lnTo>
                    <a:lnTo>
                      <a:pt x="1096" y="7"/>
                    </a:lnTo>
                    <a:lnTo>
                      <a:pt x="16" y="727"/>
                    </a:lnTo>
                    <a:lnTo>
                      <a:pt x="12" y="730"/>
                    </a:lnTo>
                    <a:lnTo>
                      <a:pt x="9" y="734"/>
                    </a:lnTo>
                    <a:lnTo>
                      <a:pt x="5" y="737"/>
                    </a:lnTo>
                    <a:lnTo>
                      <a:pt x="3" y="741"/>
                    </a:lnTo>
                    <a:lnTo>
                      <a:pt x="2" y="745"/>
                    </a:lnTo>
                    <a:lnTo>
                      <a:pt x="0" y="751"/>
                    </a:lnTo>
                    <a:lnTo>
                      <a:pt x="0" y="755"/>
                    </a:lnTo>
                    <a:lnTo>
                      <a:pt x="0" y="761"/>
                    </a:lnTo>
                    <a:lnTo>
                      <a:pt x="1" y="765"/>
                    </a:lnTo>
                    <a:lnTo>
                      <a:pt x="2" y="770"/>
                    </a:lnTo>
                    <a:lnTo>
                      <a:pt x="4" y="775"/>
                    </a:lnTo>
                    <a:lnTo>
                      <a:pt x="8" y="779"/>
                    </a:lnTo>
                    <a:lnTo>
                      <a:pt x="11" y="782"/>
                    </a:lnTo>
                    <a:lnTo>
                      <a:pt x="14" y="785"/>
                    </a:lnTo>
                    <a:lnTo>
                      <a:pt x="18" y="788"/>
                    </a:lnTo>
                    <a:lnTo>
                      <a:pt x="23" y="790"/>
                    </a:lnTo>
                    <a:lnTo>
                      <a:pt x="305" y="903"/>
                    </a:lnTo>
                    <a:lnTo>
                      <a:pt x="436" y="1134"/>
                    </a:lnTo>
                    <a:lnTo>
                      <a:pt x="440" y="1139"/>
                    </a:lnTo>
                    <a:lnTo>
                      <a:pt x="443" y="1142"/>
                    </a:lnTo>
                    <a:lnTo>
                      <a:pt x="446" y="1145"/>
                    </a:lnTo>
                    <a:lnTo>
                      <a:pt x="449" y="1148"/>
                    </a:lnTo>
                    <a:lnTo>
                      <a:pt x="454" y="1149"/>
                    </a:lnTo>
                    <a:lnTo>
                      <a:pt x="458" y="1152"/>
                    </a:lnTo>
                    <a:lnTo>
                      <a:pt x="463" y="1153"/>
                    </a:lnTo>
                    <a:lnTo>
                      <a:pt x="468" y="1153"/>
                    </a:lnTo>
                    <a:lnTo>
                      <a:pt x="468" y="1153"/>
                    </a:lnTo>
                    <a:lnTo>
                      <a:pt x="473" y="1153"/>
                    </a:lnTo>
                    <a:lnTo>
                      <a:pt x="477" y="1152"/>
                    </a:lnTo>
                    <a:lnTo>
                      <a:pt x="482" y="1150"/>
                    </a:lnTo>
                    <a:lnTo>
                      <a:pt x="486" y="1148"/>
                    </a:lnTo>
                    <a:lnTo>
                      <a:pt x="489" y="1145"/>
                    </a:lnTo>
                    <a:lnTo>
                      <a:pt x="494" y="1143"/>
                    </a:lnTo>
                    <a:lnTo>
                      <a:pt x="496" y="1139"/>
                    </a:lnTo>
                    <a:lnTo>
                      <a:pt x="499" y="1135"/>
                    </a:lnTo>
                    <a:lnTo>
                      <a:pt x="573" y="1010"/>
                    </a:lnTo>
                    <a:lnTo>
                      <a:pt x="922" y="1150"/>
                    </a:lnTo>
                    <a:lnTo>
                      <a:pt x="929" y="1153"/>
                    </a:lnTo>
                    <a:lnTo>
                      <a:pt x="936" y="1153"/>
                    </a:lnTo>
                    <a:lnTo>
                      <a:pt x="941" y="1153"/>
                    </a:lnTo>
                    <a:lnTo>
                      <a:pt x="945" y="1152"/>
                    </a:lnTo>
                    <a:lnTo>
                      <a:pt x="949" y="1150"/>
                    </a:lnTo>
                    <a:lnTo>
                      <a:pt x="954" y="1148"/>
                    </a:lnTo>
                    <a:lnTo>
                      <a:pt x="960" y="1143"/>
                    </a:lnTo>
                    <a:lnTo>
                      <a:pt x="966" y="1138"/>
                    </a:lnTo>
                    <a:lnTo>
                      <a:pt x="969" y="1130"/>
                    </a:lnTo>
                    <a:lnTo>
                      <a:pt x="972" y="1122"/>
                    </a:lnTo>
                    <a:lnTo>
                      <a:pt x="1151" y="42"/>
                    </a:lnTo>
                    <a:lnTo>
                      <a:pt x="1152" y="37"/>
                    </a:lnTo>
                    <a:lnTo>
                      <a:pt x="1151" y="33"/>
                    </a:lnTo>
                    <a:lnTo>
                      <a:pt x="1150" y="27"/>
                    </a:lnTo>
                    <a:lnTo>
                      <a:pt x="1149" y="22"/>
                    </a:lnTo>
                    <a:lnTo>
                      <a:pt x="1147" y="18"/>
                    </a:lnTo>
                    <a:lnTo>
                      <a:pt x="1144" y="13"/>
                    </a:lnTo>
                    <a:lnTo>
                      <a:pt x="1139" y="10"/>
                    </a:lnTo>
                    <a:lnTo>
                      <a:pt x="1135" y="7"/>
                    </a:lnTo>
                    <a:close/>
                  </a:path>
                </a:pathLst>
              </a:custGeom>
              <a:solidFill>
                <a:schemeClr val="bg1"/>
              </a:solidFill>
              <a:ln>
                <a:noFill/>
              </a:ln>
            </p:spPr>
            <p:txBody>
              <a:bodyPr anchor="ctr"/>
              <a:lstStyle/>
              <a:p>
                <a:pPr algn="ctr"/>
                <a:endParaRPr>
                  <a:cs typeface="+mn-ea"/>
                  <a:sym typeface="+mn-lt"/>
                </a:endParaRPr>
              </a:p>
            </p:txBody>
          </p:sp>
        </p:grpSp>
        <p:grpSp>
          <p:nvGrpSpPr>
            <p:cNvPr id="29" name="组合 28"/>
            <p:cNvGrpSpPr/>
            <p:nvPr/>
          </p:nvGrpSpPr>
          <p:grpSpPr>
            <a:xfrm>
              <a:off x="2074769" y="5103443"/>
              <a:ext cx="628671" cy="628671"/>
              <a:chOff x="4836591" y="2402840"/>
              <a:chExt cx="691538" cy="691538"/>
            </a:xfrm>
          </p:grpSpPr>
          <p:sp>
            <p:nvSpPr>
              <p:cNvPr id="47" name="椭圆 46"/>
              <p:cNvSpPr/>
              <p:nvPr/>
            </p:nvSpPr>
            <p:spPr>
              <a:xfrm>
                <a:off x="4836591" y="2402840"/>
                <a:ext cx="691538" cy="691538"/>
              </a:xfrm>
              <a:prstGeom prst="ellipse">
                <a:avLst/>
              </a:prstGeom>
              <a:solidFill>
                <a:schemeClr val="accent2">
                  <a:lumMod val="100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grpSp>
            <p:nvGrpSpPr>
              <p:cNvPr id="48" name="组合 47"/>
              <p:cNvGrpSpPr/>
              <p:nvPr/>
            </p:nvGrpSpPr>
            <p:grpSpPr>
              <a:xfrm>
                <a:off x="5021983" y="2567730"/>
                <a:ext cx="325421" cy="377851"/>
                <a:chOff x="3680588" y="2753915"/>
                <a:chExt cx="393760" cy="457200"/>
              </a:xfrm>
              <a:solidFill>
                <a:schemeClr val="bg1"/>
              </a:solidFill>
            </p:grpSpPr>
            <p:sp>
              <p:nvSpPr>
                <p:cNvPr id="49" name="任意多边形: 形状 48"/>
                <p:cNvSpPr/>
                <p:nvPr/>
              </p:nvSpPr>
              <p:spPr bwMode="auto">
                <a:xfrm>
                  <a:off x="3680588" y="2753915"/>
                  <a:ext cx="393760" cy="457200"/>
                </a:xfrm>
                <a:custGeom>
                  <a:avLst/>
                  <a:gdLst>
                    <a:gd name="connsiteX0" fmla="*/ 216694 w 285750"/>
                    <a:gd name="connsiteY0" fmla="*/ 153987 h 331788"/>
                    <a:gd name="connsiteX1" fmla="*/ 206375 w 285750"/>
                    <a:gd name="connsiteY1" fmla="*/ 165100 h 331788"/>
                    <a:gd name="connsiteX2" fmla="*/ 216694 w 285750"/>
                    <a:gd name="connsiteY2" fmla="*/ 176213 h 331788"/>
                    <a:gd name="connsiteX3" fmla="*/ 227013 w 285750"/>
                    <a:gd name="connsiteY3" fmla="*/ 165100 h 331788"/>
                    <a:gd name="connsiteX4" fmla="*/ 216694 w 285750"/>
                    <a:gd name="connsiteY4" fmla="*/ 153987 h 331788"/>
                    <a:gd name="connsiteX5" fmla="*/ 224703 w 285750"/>
                    <a:gd name="connsiteY5" fmla="*/ 77497 h 331788"/>
                    <a:gd name="connsiteX6" fmla="*/ 231198 w 285750"/>
                    <a:gd name="connsiteY6" fmla="*/ 89174 h 331788"/>
                    <a:gd name="connsiteX7" fmla="*/ 226002 w 285750"/>
                    <a:gd name="connsiteY7" fmla="*/ 121609 h 331788"/>
                    <a:gd name="connsiteX8" fmla="*/ 226002 w 285750"/>
                    <a:gd name="connsiteY8" fmla="*/ 122906 h 331788"/>
                    <a:gd name="connsiteX9" fmla="*/ 262371 w 285750"/>
                    <a:gd name="connsiteY9" fmla="*/ 173505 h 331788"/>
                    <a:gd name="connsiteX10" fmla="*/ 271463 w 285750"/>
                    <a:gd name="connsiteY10" fmla="*/ 173505 h 331788"/>
                    <a:gd name="connsiteX11" fmla="*/ 285750 w 285750"/>
                    <a:gd name="connsiteY11" fmla="*/ 187777 h 331788"/>
                    <a:gd name="connsiteX12" fmla="*/ 285750 w 285750"/>
                    <a:gd name="connsiteY12" fmla="*/ 220212 h 331788"/>
                    <a:gd name="connsiteX13" fmla="*/ 271463 w 285750"/>
                    <a:gd name="connsiteY13" fmla="*/ 233186 h 331788"/>
                    <a:gd name="connsiteX14" fmla="*/ 262371 w 285750"/>
                    <a:gd name="connsiteY14" fmla="*/ 233186 h 331788"/>
                    <a:gd name="connsiteX15" fmla="*/ 231198 w 285750"/>
                    <a:gd name="connsiteY15" fmla="*/ 282487 h 331788"/>
                    <a:gd name="connsiteX16" fmla="*/ 229899 w 285750"/>
                    <a:gd name="connsiteY16" fmla="*/ 282487 h 331788"/>
                    <a:gd name="connsiteX17" fmla="*/ 228600 w 285750"/>
                    <a:gd name="connsiteY17" fmla="*/ 283784 h 331788"/>
                    <a:gd name="connsiteX18" fmla="*/ 214313 w 285750"/>
                    <a:gd name="connsiteY18" fmla="*/ 313625 h 331788"/>
                    <a:gd name="connsiteX19" fmla="*/ 214313 w 285750"/>
                    <a:gd name="connsiteY19" fmla="*/ 324004 h 331788"/>
                    <a:gd name="connsiteX20" fmla="*/ 206519 w 285750"/>
                    <a:gd name="connsiteY20" fmla="*/ 331788 h 331788"/>
                    <a:gd name="connsiteX21" fmla="*/ 162358 w 285750"/>
                    <a:gd name="connsiteY21" fmla="*/ 331788 h 331788"/>
                    <a:gd name="connsiteX22" fmla="*/ 155863 w 285750"/>
                    <a:gd name="connsiteY22" fmla="*/ 324004 h 331788"/>
                    <a:gd name="connsiteX23" fmla="*/ 155863 w 285750"/>
                    <a:gd name="connsiteY23" fmla="*/ 314922 h 331788"/>
                    <a:gd name="connsiteX24" fmla="*/ 140277 w 285750"/>
                    <a:gd name="connsiteY24" fmla="*/ 314922 h 331788"/>
                    <a:gd name="connsiteX25" fmla="*/ 120794 w 285750"/>
                    <a:gd name="connsiteY25" fmla="*/ 313625 h 331788"/>
                    <a:gd name="connsiteX26" fmla="*/ 120794 w 285750"/>
                    <a:gd name="connsiteY26" fmla="*/ 324004 h 331788"/>
                    <a:gd name="connsiteX27" fmla="*/ 114300 w 285750"/>
                    <a:gd name="connsiteY27" fmla="*/ 331788 h 331788"/>
                    <a:gd name="connsiteX28" fmla="*/ 70138 w 285750"/>
                    <a:gd name="connsiteY28" fmla="*/ 331788 h 331788"/>
                    <a:gd name="connsiteX29" fmla="*/ 62345 w 285750"/>
                    <a:gd name="connsiteY29" fmla="*/ 325301 h 331788"/>
                    <a:gd name="connsiteX30" fmla="*/ 62345 w 285750"/>
                    <a:gd name="connsiteY30" fmla="*/ 321409 h 331788"/>
                    <a:gd name="connsiteX31" fmla="*/ 46759 w 285750"/>
                    <a:gd name="connsiteY31" fmla="*/ 282487 h 331788"/>
                    <a:gd name="connsiteX32" fmla="*/ 24678 w 285750"/>
                    <a:gd name="connsiteY32" fmla="*/ 250052 h 331788"/>
                    <a:gd name="connsiteX33" fmla="*/ 16885 w 285750"/>
                    <a:gd name="connsiteY33" fmla="*/ 227996 h 331788"/>
                    <a:gd name="connsiteX34" fmla="*/ 14287 w 285750"/>
                    <a:gd name="connsiteY34" fmla="*/ 204643 h 331788"/>
                    <a:gd name="connsiteX35" fmla="*/ 23379 w 285750"/>
                    <a:gd name="connsiteY35" fmla="*/ 163126 h 331788"/>
                    <a:gd name="connsiteX36" fmla="*/ 84426 w 285750"/>
                    <a:gd name="connsiteY36" fmla="*/ 183884 h 331788"/>
                    <a:gd name="connsiteX37" fmla="*/ 181841 w 285750"/>
                    <a:gd name="connsiteY37" fmla="*/ 107337 h 331788"/>
                    <a:gd name="connsiteX38" fmla="*/ 192232 w 285750"/>
                    <a:gd name="connsiteY38" fmla="*/ 90471 h 331788"/>
                    <a:gd name="connsiteX39" fmla="*/ 224703 w 285750"/>
                    <a:gd name="connsiteY39" fmla="*/ 77497 h 331788"/>
                    <a:gd name="connsiteX40" fmla="*/ 79893 w 285750"/>
                    <a:gd name="connsiteY40" fmla="*/ 26987 h 331788"/>
                    <a:gd name="connsiteX41" fmla="*/ 76005 w 285750"/>
                    <a:gd name="connsiteY41" fmla="*/ 30840 h 331788"/>
                    <a:gd name="connsiteX42" fmla="*/ 76005 w 285750"/>
                    <a:gd name="connsiteY42" fmla="*/ 35977 h 331788"/>
                    <a:gd name="connsiteX43" fmla="*/ 72118 w 285750"/>
                    <a:gd name="connsiteY43" fmla="*/ 42398 h 331788"/>
                    <a:gd name="connsiteX44" fmla="*/ 53975 w 285750"/>
                    <a:gd name="connsiteY44" fmla="*/ 64231 h 331788"/>
                    <a:gd name="connsiteX45" fmla="*/ 66934 w 285750"/>
                    <a:gd name="connsiteY45" fmla="*/ 84779 h 331788"/>
                    <a:gd name="connsiteX46" fmla="*/ 83781 w 285750"/>
                    <a:gd name="connsiteY46" fmla="*/ 92485 h 331788"/>
                    <a:gd name="connsiteX47" fmla="*/ 88965 w 285750"/>
                    <a:gd name="connsiteY47" fmla="*/ 96337 h 331788"/>
                    <a:gd name="connsiteX48" fmla="*/ 87669 w 285750"/>
                    <a:gd name="connsiteY48" fmla="*/ 110464 h 331788"/>
                    <a:gd name="connsiteX49" fmla="*/ 77301 w 285750"/>
                    <a:gd name="connsiteY49" fmla="*/ 111749 h 331788"/>
                    <a:gd name="connsiteX50" fmla="*/ 61750 w 285750"/>
                    <a:gd name="connsiteY50" fmla="*/ 106612 h 331788"/>
                    <a:gd name="connsiteX51" fmla="*/ 56567 w 285750"/>
                    <a:gd name="connsiteY51" fmla="*/ 109180 h 331788"/>
                    <a:gd name="connsiteX52" fmla="*/ 53975 w 285750"/>
                    <a:gd name="connsiteY52" fmla="*/ 116886 h 331788"/>
                    <a:gd name="connsiteX53" fmla="*/ 56567 w 285750"/>
                    <a:gd name="connsiteY53" fmla="*/ 123307 h 331788"/>
                    <a:gd name="connsiteX54" fmla="*/ 70822 w 285750"/>
                    <a:gd name="connsiteY54" fmla="*/ 127160 h 331788"/>
                    <a:gd name="connsiteX55" fmla="*/ 74710 w 285750"/>
                    <a:gd name="connsiteY55" fmla="*/ 131013 h 331788"/>
                    <a:gd name="connsiteX56" fmla="*/ 74710 w 285750"/>
                    <a:gd name="connsiteY56" fmla="*/ 137434 h 331788"/>
                    <a:gd name="connsiteX57" fmla="*/ 78597 w 285750"/>
                    <a:gd name="connsiteY57" fmla="*/ 140003 h 331788"/>
                    <a:gd name="connsiteX58" fmla="*/ 86373 w 285750"/>
                    <a:gd name="connsiteY58" fmla="*/ 140003 h 331788"/>
                    <a:gd name="connsiteX59" fmla="*/ 90261 w 285750"/>
                    <a:gd name="connsiteY59" fmla="*/ 137434 h 331788"/>
                    <a:gd name="connsiteX60" fmla="*/ 90261 w 285750"/>
                    <a:gd name="connsiteY60" fmla="*/ 129728 h 331788"/>
                    <a:gd name="connsiteX61" fmla="*/ 92852 w 285750"/>
                    <a:gd name="connsiteY61" fmla="*/ 125876 h 331788"/>
                    <a:gd name="connsiteX62" fmla="*/ 107108 w 285750"/>
                    <a:gd name="connsiteY62" fmla="*/ 116886 h 331788"/>
                    <a:gd name="connsiteX63" fmla="*/ 99332 w 285750"/>
                    <a:gd name="connsiteY63" fmla="*/ 78358 h 331788"/>
                    <a:gd name="connsiteX64" fmla="*/ 85077 w 285750"/>
                    <a:gd name="connsiteY64" fmla="*/ 71936 h 331788"/>
                    <a:gd name="connsiteX65" fmla="*/ 77301 w 285750"/>
                    <a:gd name="connsiteY65" fmla="*/ 68084 h 331788"/>
                    <a:gd name="connsiteX66" fmla="*/ 79893 w 285750"/>
                    <a:gd name="connsiteY66" fmla="*/ 56525 h 331788"/>
                    <a:gd name="connsiteX67" fmla="*/ 83781 w 285750"/>
                    <a:gd name="connsiteY67" fmla="*/ 55241 h 331788"/>
                    <a:gd name="connsiteX68" fmla="*/ 101924 w 285750"/>
                    <a:gd name="connsiteY68" fmla="*/ 59094 h 331788"/>
                    <a:gd name="connsiteX69" fmla="*/ 105812 w 285750"/>
                    <a:gd name="connsiteY69" fmla="*/ 56525 h 331788"/>
                    <a:gd name="connsiteX70" fmla="*/ 109699 w 285750"/>
                    <a:gd name="connsiteY70" fmla="*/ 47535 h 331788"/>
                    <a:gd name="connsiteX71" fmla="*/ 107108 w 285750"/>
                    <a:gd name="connsiteY71" fmla="*/ 43682 h 331788"/>
                    <a:gd name="connsiteX72" fmla="*/ 95444 w 285750"/>
                    <a:gd name="connsiteY72" fmla="*/ 39830 h 331788"/>
                    <a:gd name="connsiteX73" fmla="*/ 90261 w 285750"/>
                    <a:gd name="connsiteY73" fmla="*/ 34692 h 331788"/>
                    <a:gd name="connsiteX74" fmla="*/ 83781 w 285750"/>
                    <a:gd name="connsiteY74" fmla="*/ 26987 h 331788"/>
                    <a:gd name="connsiteX75" fmla="*/ 79893 w 285750"/>
                    <a:gd name="connsiteY75" fmla="*/ 26987 h 331788"/>
                    <a:gd name="connsiteX76" fmla="*/ 83344 w 285750"/>
                    <a:gd name="connsiteY76" fmla="*/ 0 h 331788"/>
                    <a:gd name="connsiteX77" fmla="*/ 166688 w 285750"/>
                    <a:gd name="connsiteY77" fmla="*/ 83344 h 331788"/>
                    <a:gd name="connsiteX78" fmla="*/ 83344 w 285750"/>
                    <a:gd name="connsiteY78" fmla="*/ 166688 h 331788"/>
                    <a:gd name="connsiteX79" fmla="*/ 0 w 285750"/>
                    <a:gd name="connsiteY79" fmla="*/ 83344 h 331788"/>
                    <a:gd name="connsiteX80" fmla="*/ 83344 w 285750"/>
                    <a:gd name="connsiteY80" fmla="*/ 0 h 331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285750" h="331788">
                      <a:moveTo>
                        <a:pt x="216694" y="153987"/>
                      </a:moveTo>
                      <a:cubicBezTo>
                        <a:pt x="210995" y="153987"/>
                        <a:pt x="206375" y="158962"/>
                        <a:pt x="206375" y="165100"/>
                      </a:cubicBezTo>
                      <a:cubicBezTo>
                        <a:pt x="206375" y="171238"/>
                        <a:pt x="210995" y="176213"/>
                        <a:pt x="216694" y="176213"/>
                      </a:cubicBezTo>
                      <a:cubicBezTo>
                        <a:pt x="222393" y="176213"/>
                        <a:pt x="227013" y="171238"/>
                        <a:pt x="227013" y="165100"/>
                      </a:cubicBezTo>
                      <a:cubicBezTo>
                        <a:pt x="227013" y="158962"/>
                        <a:pt x="222393" y="153987"/>
                        <a:pt x="216694" y="153987"/>
                      </a:cubicBezTo>
                      <a:close/>
                      <a:moveTo>
                        <a:pt x="224703" y="77497"/>
                      </a:moveTo>
                      <a:cubicBezTo>
                        <a:pt x="231198" y="76200"/>
                        <a:pt x="235094" y="83984"/>
                        <a:pt x="231198" y="89174"/>
                      </a:cubicBezTo>
                      <a:cubicBezTo>
                        <a:pt x="227301" y="96958"/>
                        <a:pt x="222106" y="108635"/>
                        <a:pt x="226002" y="121609"/>
                      </a:cubicBezTo>
                      <a:cubicBezTo>
                        <a:pt x="226002" y="121609"/>
                        <a:pt x="226002" y="122906"/>
                        <a:pt x="226002" y="122906"/>
                      </a:cubicBezTo>
                      <a:cubicBezTo>
                        <a:pt x="242888" y="137178"/>
                        <a:pt x="255876" y="154044"/>
                        <a:pt x="262371" y="173505"/>
                      </a:cubicBezTo>
                      <a:cubicBezTo>
                        <a:pt x="262371" y="173505"/>
                        <a:pt x="262371" y="173505"/>
                        <a:pt x="271463" y="173505"/>
                      </a:cubicBezTo>
                      <a:cubicBezTo>
                        <a:pt x="279256" y="173505"/>
                        <a:pt x="285750" y="179992"/>
                        <a:pt x="285750" y="187777"/>
                      </a:cubicBezTo>
                      <a:cubicBezTo>
                        <a:pt x="285750" y="187777"/>
                        <a:pt x="285750" y="187777"/>
                        <a:pt x="285750" y="220212"/>
                      </a:cubicBezTo>
                      <a:cubicBezTo>
                        <a:pt x="285750" y="226699"/>
                        <a:pt x="279256" y="233186"/>
                        <a:pt x="271463" y="233186"/>
                      </a:cubicBezTo>
                      <a:cubicBezTo>
                        <a:pt x="271463" y="233186"/>
                        <a:pt x="271463" y="233186"/>
                        <a:pt x="262371" y="233186"/>
                      </a:cubicBezTo>
                      <a:cubicBezTo>
                        <a:pt x="257175" y="251349"/>
                        <a:pt x="245485" y="268215"/>
                        <a:pt x="231198" y="282487"/>
                      </a:cubicBezTo>
                      <a:cubicBezTo>
                        <a:pt x="231198" y="282487"/>
                        <a:pt x="229899" y="282487"/>
                        <a:pt x="229899" y="282487"/>
                      </a:cubicBezTo>
                      <a:cubicBezTo>
                        <a:pt x="229899" y="282487"/>
                        <a:pt x="229899" y="282487"/>
                        <a:pt x="228600" y="283784"/>
                      </a:cubicBezTo>
                      <a:cubicBezTo>
                        <a:pt x="215611" y="295461"/>
                        <a:pt x="214313" y="309732"/>
                        <a:pt x="214313" y="313625"/>
                      </a:cubicBezTo>
                      <a:cubicBezTo>
                        <a:pt x="214313" y="313625"/>
                        <a:pt x="214313" y="313625"/>
                        <a:pt x="214313" y="324004"/>
                      </a:cubicBezTo>
                      <a:cubicBezTo>
                        <a:pt x="214313" y="329193"/>
                        <a:pt x="210416" y="331788"/>
                        <a:pt x="206519" y="331788"/>
                      </a:cubicBezTo>
                      <a:cubicBezTo>
                        <a:pt x="206519" y="331788"/>
                        <a:pt x="206519" y="331788"/>
                        <a:pt x="162358" y="331788"/>
                      </a:cubicBezTo>
                      <a:cubicBezTo>
                        <a:pt x="158461" y="331788"/>
                        <a:pt x="155863" y="327896"/>
                        <a:pt x="155863" y="324004"/>
                      </a:cubicBezTo>
                      <a:cubicBezTo>
                        <a:pt x="155863" y="324004"/>
                        <a:pt x="155863" y="324004"/>
                        <a:pt x="155863" y="314922"/>
                      </a:cubicBezTo>
                      <a:cubicBezTo>
                        <a:pt x="150668" y="314922"/>
                        <a:pt x="145472" y="314922"/>
                        <a:pt x="140277" y="314922"/>
                      </a:cubicBezTo>
                      <a:cubicBezTo>
                        <a:pt x="133783" y="314922"/>
                        <a:pt x="127288" y="314922"/>
                        <a:pt x="120794" y="313625"/>
                      </a:cubicBezTo>
                      <a:cubicBezTo>
                        <a:pt x="120794" y="313625"/>
                        <a:pt x="120794" y="313625"/>
                        <a:pt x="120794" y="324004"/>
                      </a:cubicBezTo>
                      <a:cubicBezTo>
                        <a:pt x="120794" y="329193"/>
                        <a:pt x="118196" y="331788"/>
                        <a:pt x="114300" y="331788"/>
                      </a:cubicBezTo>
                      <a:cubicBezTo>
                        <a:pt x="114300" y="331788"/>
                        <a:pt x="114300" y="331788"/>
                        <a:pt x="70138" y="331788"/>
                      </a:cubicBezTo>
                      <a:cubicBezTo>
                        <a:pt x="66242" y="331788"/>
                        <a:pt x="63644" y="329193"/>
                        <a:pt x="62345" y="325301"/>
                      </a:cubicBezTo>
                      <a:cubicBezTo>
                        <a:pt x="62345" y="325301"/>
                        <a:pt x="62345" y="325301"/>
                        <a:pt x="62345" y="321409"/>
                      </a:cubicBezTo>
                      <a:cubicBezTo>
                        <a:pt x="62345" y="313625"/>
                        <a:pt x="59747" y="296758"/>
                        <a:pt x="46759" y="282487"/>
                      </a:cubicBezTo>
                      <a:cubicBezTo>
                        <a:pt x="36368" y="272108"/>
                        <a:pt x="29873" y="260431"/>
                        <a:pt x="24678" y="250052"/>
                      </a:cubicBezTo>
                      <a:cubicBezTo>
                        <a:pt x="20781" y="242267"/>
                        <a:pt x="18183" y="235780"/>
                        <a:pt x="16885" y="227996"/>
                      </a:cubicBezTo>
                      <a:cubicBezTo>
                        <a:pt x="14287" y="220212"/>
                        <a:pt x="14287" y="212427"/>
                        <a:pt x="14287" y="204643"/>
                      </a:cubicBezTo>
                      <a:cubicBezTo>
                        <a:pt x="14287" y="190371"/>
                        <a:pt x="16885" y="176100"/>
                        <a:pt x="23379" y="163126"/>
                      </a:cubicBezTo>
                      <a:cubicBezTo>
                        <a:pt x="40264" y="176100"/>
                        <a:pt x="61046" y="183884"/>
                        <a:pt x="84426" y="183884"/>
                      </a:cubicBezTo>
                      <a:cubicBezTo>
                        <a:pt x="131185" y="183884"/>
                        <a:pt x="171450" y="151449"/>
                        <a:pt x="181841" y="107337"/>
                      </a:cubicBezTo>
                      <a:cubicBezTo>
                        <a:pt x="183139" y="100850"/>
                        <a:pt x="187036" y="94363"/>
                        <a:pt x="192232" y="90471"/>
                      </a:cubicBezTo>
                      <a:cubicBezTo>
                        <a:pt x="198726" y="83984"/>
                        <a:pt x="209117" y="78795"/>
                        <a:pt x="224703" y="77497"/>
                      </a:cubicBezTo>
                      <a:close/>
                      <a:moveTo>
                        <a:pt x="79893" y="26987"/>
                      </a:moveTo>
                      <a:cubicBezTo>
                        <a:pt x="77301" y="26987"/>
                        <a:pt x="76005" y="28271"/>
                        <a:pt x="76005" y="30840"/>
                      </a:cubicBezTo>
                      <a:cubicBezTo>
                        <a:pt x="76005" y="30840"/>
                        <a:pt x="76005" y="30840"/>
                        <a:pt x="76005" y="35977"/>
                      </a:cubicBezTo>
                      <a:cubicBezTo>
                        <a:pt x="76005" y="39830"/>
                        <a:pt x="76005" y="39830"/>
                        <a:pt x="72118" y="42398"/>
                      </a:cubicBezTo>
                      <a:cubicBezTo>
                        <a:pt x="61750" y="44967"/>
                        <a:pt x="55271" y="52672"/>
                        <a:pt x="53975" y="64231"/>
                      </a:cubicBezTo>
                      <a:cubicBezTo>
                        <a:pt x="53975" y="73221"/>
                        <a:pt x="59159" y="80926"/>
                        <a:pt x="66934" y="84779"/>
                      </a:cubicBezTo>
                      <a:cubicBezTo>
                        <a:pt x="72118" y="88632"/>
                        <a:pt x="78597" y="89916"/>
                        <a:pt x="83781" y="92485"/>
                      </a:cubicBezTo>
                      <a:cubicBezTo>
                        <a:pt x="85077" y="93769"/>
                        <a:pt x="87669" y="95053"/>
                        <a:pt x="88965" y="96337"/>
                      </a:cubicBezTo>
                      <a:cubicBezTo>
                        <a:pt x="94148" y="100190"/>
                        <a:pt x="94148" y="107896"/>
                        <a:pt x="87669" y="110464"/>
                      </a:cubicBezTo>
                      <a:cubicBezTo>
                        <a:pt x="83781" y="111749"/>
                        <a:pt x="81189" y="111749"/>
                        <a:pt x="77301" y="111749"/>
                      </a:cubicBezTo>
                      <a:cubicBezTo>
                        <a:pt x="72118" y="110464"/>
                        <a:pt x="66934" y="109180"/>
                        <a:pt x="61750" y="106612"/>
                      </a:cubicBezTo>
                      <a:cubicBezTo>
                        <a:pt x="59159" y="105327"/>
                        <a:pt x="57863" y="105327"/>
                        <a:pt x="56567" y="109180"/>
                      </a:cubicBezTo>
                      <a:cubicBezTo>
                        <a:pt x="55271" y="111749"/>
                        <a:pt x="55271" y="114317"/>
                        <a:pt x="53975" y="116886"/>
                      </a:cubicBezTo>
                      <a:cubicBezTo>
                        <a:pt x="53975" y="120739"/>
                        <a:pt x="53975" y="120739"/>
                        <a:pt x="56567" y="123307"/>
                      </a:cubicBezTo>
                      <a:cubicBezTo>
                        <a:pt x="61750" y="124591"/>
                        <a:pt x="66934" y="125876"/>
                        <a:pt x="70822" y="127160"/>
                      </a:cubicBezTo>
                      <a:cubicBezTo>
                        <a:pt x="74710" y="127160"/>
                        <a:pt x="74710" y="127160"/>
                        <a:pt x="74710" y="131013"/>
                      </a:cubicBezTo>
                      <a:cubicBezTo>
                        <a:pt x="74710" y="133581"/>
                        <a:pt x="74710" y="134866"/>
                        <a:pt x="74710" y="137434"/>
                      </a:cubicBezTo>
                      <a:cubicBezTo>
                        <a:pt x="74710" y="138718"/>
                        <a:pt x="76005" y="140003"/>
                        <a:pt x="78597" y="140003"/>
                      </a:cubicBezTo>
                      <a:cubicBezTo>
                        <a:pt x="81189" y="141287"/>
                        <a:pt x="83781" y="141287"/>
                        <a:pt x="86373" y="140003"/>
                      </a:cubicBezTo>
                      <a:cubicBezTo>
                        <a:pt x="88965" y="140003"/>
                        <a:pt x="90261" y="140003"/>
                        <a:pt x="90261" y="137434"/>
                      </a:cubicBezTo>
                      <a:cubicBezTo>
                        <a:pt x="90261" y="134866"/>
                        <a:pt x="90261" y="132297"/>
                        <a:pt x="90261" y="129728"/>
                      </a:cubicBezTo>
                      <a:cubicBezTo>
                        <a:pt x="90261" y="127160"/>
                        <a:pt x="91557" y="125876"/>
                        <a:pt x="92852" y="125876"/>
                      </a:cubicBezTo>
                      <a:cubicBezTo>
                        <a:pt x="99332" y="124591"/>
                        <a:pt x="103220" y="120739"/>
                        <a:pt x="107108" y="116886"/>
                      </a:cubicBezTo>
                      <a:cubicBezTo>
                        <a:pt x="117475" y="104043"/>
                        <a:pt x="113587" y="87348"/>
                        <a:pt x="99332" y="78358"/>
                      </a:cubicBezTo>
                      <a:cubicBezTo>
                        <a:pt x="94148" y="75789"/>
                        <a:pt x="90261" y="74505"/>
                        <a:pt x="85077" y="71936"/>
                      </a:cubicBezTo>
                      <a:cubicBezTo>
                        <a:pt x="82485" y="71936"/>
                        <a:pt x="79893" y="70652"/>
                        <a:pt x="77301" y="68084"/>
                      </a:cubicBezTo>
                      <a:cubicBezTo>
                        <a:pt x="73414" y="64231"/>
                        <a:pt x="73414" y="59094"/>
                        <a:pt x="79893" y="56525"/>
                      </a:cubicBezTo>
                      <a:cubicBezTo>
                        <a:pt x="81189" y="55241"/>
                        <a:pt x="82485" y="55241"/>
                        <a:pt x="83781" y="55241"/>
                      </a:cubicBezTo>
                      <a:cubicBezTo>
                        <a:pt x="90261" y="55241"/>
                        <a:pt x="95444" y="56525"/>
                        <a:pt x="101924" y="59094"/>
                      </a:cubicBezTo>
                      <a:cubicBezTo>
                        <a:pt x="104516" y="60378"/>
                        <a:pt x="105812" y="60378"/>
                        <a:pt x="105812" y="56525"/>
                      </a:cubicBezTo>
                      <a:cubicBezTo>
                        <a:pt x="107108" y="53957"/>
                        <a:pt x="108403" y="51388"/>
                        <a:pt x="109699" y="47535"/>
                      </a:cubicBezTo>
                      <a:cubicBezTo>
                        <a:pt x="109699" y="46251"/>
                        <a:pt x="108403" y="44967"/>
                        <a:pt x="107108" y="43682"/>
                      </a:cubicBezTo>
                      <a:cubicBezTo>
                        <a:pt x="103220" y="42398"/>
                        <a:pt x="99332" y="41114"/>
                        <a:pt x="95444" y="39830"/>
                      </a:cubicBezTo>
                      <a:cubicBezTo>
                        <a:pt x="90261" y="39830"/>
                        <a:pt x="90261" y="39830"/>
                        <a:pt x="90261" y="34692"/>
                      </a:cubicBezTo>
                      <a:cubicBezTo>
                        <a:pt x="90261" y="26987"/>
                        <a:pt x="90261" y="26987"/>
                        <a:pt x="83781" y="26987"/>
                      </a:cubicBezTo>
                      <a:cubicBezTo>
                        <a:pt x="83781" y="26987"/>
                        <a:pt x="83781" y="26987"/>
                        <a:pt x="79893" y="26987"/>
                      </a:cubicBezTo>
                      <a:close/>
                      <a:moveTo>
                        <a:pt x="83344" y="0"/>
                      </a:moveTo>
                      <a:cubicBezTo>
                        <a:pt x="129374" y="0"/>
                        <a:pt x="166688" y="37314"/>
                        <a:pt x="166688" y="83344"/>
                      </a:cubicBezTo>
                      <a:cubicBezTo>
                        <a:pt x="166688" y="129374"/>
                        <a:pt x="129374" y="166688"/>
                        <a:pt x="83344" y="166688"/>
                      </a:cubicBezTo>
                      <a:cubicBezTo>
                        <a:pt x="37314" y="166688"/>
                        <a:pt x="0" y="129374"/>
                        <a:pt x="0" y="83344"/>
                      </a:cubicBezTo>
                      <a:cubicBezTo>
                        <a:pt x="0" y="37314"/>
                        <a:pt x="37314" y="0"/>
                        <a:pt x="8334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50" name="任意多边形: 形状 49"/>
                <p:cNvSpPr/>
                <p:nvPr/>
              </p:nvSpPr>
              <p:spPr bwMode="auto">
                <a:xfrm>
                  <a:off x="3834606" y="2825353"/>
                  <a:ext cx="106363" cy="107950"/>
                </a:xfrm>
                <a:custGeom>
                  <a:avLst/>
                  <a:gdLst>
                    <a:gd name="T0" fmla="*/ 239 w 270"/>
                    <a:gd name="T1" fmla="*/ 0 h 270"/>
                    <a:gd name="T2" fmla="*/ 214 w 270"/>
                    <a:gd name="T3" fmla="*/ 3 h 270"/>
                    <a:gd name="T4" fmla="*/ 189 w 270"/>
                    <a:gd name="T5" fmla="*/ 8 h 270"/>
                    <a:gd name="T6" fmla="*/ 165 w 270"/>
                    <a:gd name="T7" fmla="*/ 15 h 270"/>
                    <a:gd name="T8" fmla="*/ 142 w 270"/>
                    <a:gd name="T9" fmla="*/ 25 h 270"/>
                    <a:gd name="T10" fmla="*/ 121 w 270"/>
                    <a:gd name="T11" fmla="*/ 37 h 270"/>
                    <a:gd name="T12" fmla="*/ 101 w 270"/>
                    <a:gd name="T13" fmla="*/ 50 h 270"/>
                    <a:gd name="T14" fmla="*/ 83 w 270"/>
                    <a:gd name="T15" fmla="*/ 66 h 270"/>
                    <a:gd name="T16" fmla="*/ 66 w 270"/>
                    <a:gd name="T17" fmla="*/ 82 h 270"/>
                    <a:gd name="T18" fmla="*/ 50 w 270"/>
                    <a:gd name="T19" fmla="*/ 102 h 270"/>
                    <a:gd name="T20" fmla="*/ 37 w 270"/>
                    <a:gd name="T21" fmla="*/ 121 h 270"/>
                    <a:gd name="T22" fmla="*/ 25 w 270"/>
                    <a:gd name="T23" fmla="*/ 143 h 270"/>
                    <a:gd name="T24" fmla="*/ 15 w 270"/>
                    <a:gd name="T25" fmla="*/ 165 h 270"/>
                    <a:gd name="T26" fmla="*/ 7 w 270"/>
                    <a:gd name="T27" fmla="*/ 189 h 270"/>
                    <a:gd name="T28" fmla="*/ 3 w 270"/>
                    <a:gd name="T29" fmla="*/ 214 h 270"/>
                    <a:gd name="T30" fmla="*/ 0 w 270"/>
                    <a:gd name="T31" fmla="*/ 239 h 270"/>
                    <a:gd name="T32" fmla="*/ 0 w 270"/>
                    <a:gd name="T33" fmla="*/ 256 h 270"/>
                    <a:gd name="T34" fmla="*/ 3 w 270"/>
                    <a:gd name="T35" fmla="*/ 262 h 270"/>
                    <a:gd name="T36" fmla="*/ 7 w 270"/>
                    <a:gd name="T37" fmla="*/ 267 h 270"/>
                    <a:gd name="T38" fmla="*/ 14 w 270"/>
                    <a:gd name="T39" fmla="*/ 270 h 270"/>
                    <a:gd name="T40" fmla="*/ 21 w 270"/>
                    <a:gd name="T41" fmla="*/ 270 h 270"/>
                    <a:gd name="T42" fmla="*/ 28 w 270"/>
                    <a:gd name="T43" fmla="*/ 267 h 270"/>
                    <a:gd name="T44" fmla="*/ 33 w 270"/>
                    <a:gd name="T45" fmla="*/ 262 h 270"/>
                    <a:gd name="T46" fmla="*/ 35 w 270"/>
                    <a:gd name="T47" fmla="*/ 256 h 270"/>
                    <a:gd name="T48" fmla="*/ 37 w 270"/>
                    <a:gd name="T49" fmla="*/ 241 h 270"/>
                    <a:gd name="T50" fmla="*/ 39 w 270"/>
                    <a:gd name="T51" fmla="*/ 219 h 270"/>
                    <a:gd name="T52" fmla="*/ 45 w 270"/>
                    <a:gd name="T53" fmla="*/ 188 h 270"/>
                    <a:gd name="T54" fmla="*/ 62 w 270"/>
                    <a:gd name="T55" fmla="*/ 149 h 270"/>
                    <a:gd name="T56" fmla="*/ 85 w 270"/>
                    <a:gd name="T57" fmla="*/ 114 h 270"/>
                    <a:gd name="T58" fmla="*/ 114 w 270"/>
                    <a:gd name="T59" fmla="*/ 85 h 270"/>
                    <a:gd name="T60" fmla="*/ 149 w 270"/>
                    <a:gd name="T61" fmla="*/ 62 h 270"/>
                    <a:gd name="T62" fmla="*/ 188 w 270"/>
                    <a:gd name="T63" fmla="*/ 45 h 270"/>
                    <a:gd name="T64" fmla="*/ 219 w 270"/>
                    <a:gd name="T65" fmla="*/ 39 h 270"/>
                    <a:gd name="T66" fmla="*/ 241 w 270"/>
                    <a:gd name="T67" fmla="*/ 37 h 270"/>
                    <a:gd name="T68" fmla="*/ 256 w 270"/>
                    <a:gd name="T69" fmla="*/ 36 h 270"/>
                    <a:gd name="T70" fmla="*/ 262 w 270"/>
                    <a:gd name="T71" fmla="*/ 32 h 270"/>
                    <a:gd name="T72" fmla="*/ 267 w 270"/>
                    <a:gd name="T73" fmla="*/ 28 h 270"/>
                    <a:gd name="T74" fmla="*/ 270 w 270"/>
                    <a:gd name="T75" fmla="*/ 22 h 270"/>
                    <a:gd name="T76" fmla="*/ 270 w 270"/>
                    <a:gd name="T77" fmla="*/ 14 h 270"/>
                    <a:gd name="T78" fmla="*/ 267 w 270"/>
                    <a:gd name="T79" fmla="*/ 8 h 270"/>
                    <a:gd name="T80" fmla="*/ 262 w 270"/>
                    <a:gd name="T81" fmla="*/ 3 h 270"/>
                    <a:gd name="T82" fmla="*/ 256 w 270"/>
                    <a:gd name="T8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0" h="270">
                      <a:moveTo>
                        <a:pt x="251" y="0"/>
                      </a:moveTo>
                      <a:lnTo>
                        <a:pt x="239" y="0"/>
                      </a:lnTo>
                      <a:lnTo>
                        <a:pt x="227" y="1"/>
                      </a:lnTo>
                      <a:lnTo>
                        <a:pt x="214" y="3"/>
                      </a:lnTo>
                      <a:lnTo>
                        <a:pt x="201" y="5"/>
                      </a:lnTo>
                      <a:lnTo>
                        <a:pt x="189" y="8"/>
                      </a:lnTo>
                      <a:lnTo>
                        <a:pt x="177" y="11"/>
                      </a:lnTo>
                      <a:lnTo>
                        <a:pt x="165" y="15"/>
                      </a:lnTo>
                      <a:lnTo>
                        <a:pt x="154" y="19"/>
                      </a:lnTo>
                      <a:lnTo>
                        <a:pt x="142" y="25"/>
                      </a:lnTo>
                      <a:lnTo>
                        <a:pt x="132" y="30"/>
                      </a:lnTo>
                      <a:lnTo>
                        <a:pt x="121" y="37"/>
                      </a:lnTo>
                      <a:lnTo>
                        <a:pt x="111" y="43"/>
                      </a:lnTo>
                      <a:lnTo>
                        <a:pt x="101" y="50"/>
                      </a:lnTo>
                      <a:lnTo>
                        <a:pt x="92" y="57"/>
                      </a:lnTo>
                      <a:lnTo>
                        <a:pt x="83" y="66"/>
                      </a:lnTo>
                      <a:lnTo>
                        <a:pt x="73" y="73"/>
                      </a:lnTo>
                      <a:lnTo>
                        <a:pt x="66" y="82"/>
                      </a:lnTo>
                      <a:lnTo>
                        <a:pt x="57" y="92"/>
                      </a:lnTo>
                      <a:lnTo>
                        <a:pt x="50" y="102"/>
                      </a:lnTo>
                      <a:lnTo>
                        <a:pt x="43" y="111"/>
                      </a:lnTo>
                      <a:lnTo>
                        <a:pt x="37" y="121"/>
                      </a:lnTo>
                      <a:lnTo>
                        <a:pt x="30" y="132"/>
                      </a:lnTo>
                      <a:lnTo>
                        <a:pt x="25" y="143"/>
                      </a:lnTo>
                      <a:lnTo>
                        <a:pt x="19" y="153"/>
                      </a:lnTo>
                      <a:lnTo>
                        <a:pt x="15" y="165"/>
                      </a:lnTo>
                      <a:lnTo>
                        <a:pt x="12" y="177"/>
                      </a:lnTo>
                      <a:lnTo>
                        <a:pt x="7" y="189"/>
                      </a:lnTo>
                      <a:lnTo>
                        <a:pt x="5" y="201"/>
                      </a:lnTo>
                      <a:lnTo>
                        <a:pt x="3" y="214"/>
                      </a:lnTo>
                      <a:lnTo>
                        <a:pt x="1" y="226"/>
                      </a:lnTo>
                      <a:lnTo>
                        <a:pt x="0" y="239"/>
                      </a:lnTo>
                      <a:lnTo>
                        <a:pt x="0" y="252"/>
                      </a:lnTo>
                      <a:lnTo>
                        <a:pt x="0" y="256"/>
                      </a:lnTo>
                      <a:lnTo>
                        <a:pt x="1" y="259"/>
                      </a:lnTo>
                      <a:lnTo>
                        <a:pt x="3" y="262"/>
                      </a:lnTo>
                      <a:lnTo>
                        <a:pt x="5" y="265"/>
                      </a:lnTo>
                      <a:lnTo>
                        <a:pt x="7" y="267"/>
                      </a:lnTo>
                      <a:lnTo>
                        <a:pt x="11" y="269"/>
                      </a:lnTo>
                      <a:lnTo>
                        <a:pt x="14" y="270"/>
                      </a:lnTo>
                      <a:lnTo>
                        <a:pt x="18" y="270"/>
                      </a:lnTo>
                      <a:lnTo>
                        <a:pt x="21" y="270"/>
                      </a:lnTo>
                      <a:lnTo>
                        <a:pt x="25" y="269"/>
                      </a:lnTo>
                      <a:lnTo>
                        <a:pt x="28" y="267"/>
                      </a:lnTo>
                      <a:lnTo>
                        <a:pt x="31" y="265"/>
                      </a:lnTo>
                      <a:lnTo>
                        <a:pt x="33" y="262"/>
                      </a:lnTo>
                      <a:lnTo>
                        <a:pt x="34" y="259"/>
                      </a:lnTo>
                      <a:lnTo>
                        <a:pt x="35" y="256"/>
                      </a:lnTo>
                      <a:lnTo>
                        <a:pt x="35" y="252"/>
                      </a:lnTo>
                      <a:lnTo>
                        <a:pt x="37" y="241"/>
                      </a:lnTo>
                      <a:lnTo>
                        <a:pt x="37" y="230"/>
                      </a:lnTo>
                      <a:lnTo>
                        <a:pt x="39" y="219"/>
                      </a:lnTo>
                      <a:lnTo>
                        <a:pt x="41" y="208"/>
                      </a:lnTo>
                      <a:lnTo>
                        <a:pt x="45" y="188"/>
                      </a:lnTo>
                      <a:lnTo>
                        <a:pt x="53" y="167"/>
                      </a:lnTo>
                      <a:lnTo>
                        <a:pt x="62" y="149"/>
                      </a:lnTo>
                      <a:lnTo>
                        <a:pt x="73" y="131"/>
                      </a:lnTo>
                      <a:lnTo>
                        <a:pt x="85" y="114"/>
                      </a:lnTo>
                      <a:lnTo>
                        <a:pt x="99" y="99"/>
                      </a:lnTo>
                      <a:lnTo>
                        <a:pt x="114" y="85"/>
                      </a:lnTo>
                      <a:lnTo>
                        <a:pt x="132" y="72"/>
                      </a:lnTo>
                      <a:lnTo>
                        <a:pt x="149" y="62"/>
                      </a:lnTo>
                      <a:lnTo>
                        <a:pt x="168" y="53"/>
                      </a:lnTo>
                      <a:lnTo>
                        <a:pt x="188" y="45"/>
                      </a:lnTo>
                      <a:lnTo>
                        <a:pt x="208" y="40"/>
                      </a:lnTo>
                      <a:lnTo>
                        <a:pt x="219" y="39"/>
                      </a:lnTo>
                      <a:lnTo>
                        <a:pt x="230" y="37"/>
                      </a:lnTo>
                      <a:lnTo>
                        <a:pt x="241" y="37"/>
                      </a:lnTo>
                      <a:lnTo>
                        <a:pt x="251" y="36"/>
                      </a:lnTo>
                      <a:lnTo>
                        <a:pt x="256" y="36"/>
                      </a:lnTo>
                      <a:lnTo>
                        <a:pt x="259" y="35"/>
                      </a:lnTo>
                      <a:lnTo>
                        <a:pt x="262" y="32"/>
                      </a:lnTo>
                      <a:lnTo>
                        <a:pt x="264" y="30"/>
                      </a:lnTo>
                      <a:lnTo>
                        <a:pt x="267" y="28"/>
                      </a:lnTo>
                      <a:lnTo>
                        <a:pt x="269" y="25"/>
                      </a:lnTo>
                      <a:lnTo>
                        <a:pt x="270" y="22"/>
                      </a:lnTo>
                      <a:lnTo>
                        <a:pt x="270" y="18"/>
                      </a:lnTo>
                      <a:lnTo>
                        <a:pt x="270" y="14"/>
                      </a:lnTo>
                      <a:lnTo>
                        <a:pt x="269" y="11"/>
                      </a:lnTo>
                      <a:lnTo>
                        <a:pt x="267" y="8"/>
                      </a:lnTo>
                      <a:lnTo>
                        <a:pt x="264" y="5"/>
                      </a:lnTo>
                      <a:lnTo>
                        <a:pt x="262" y="3"/>
                      </a:lnTo>
                      <a:lnTo>
                        <a:pt x="259" y="1"/>
                      </a:lnTo>
                      <a:lnTo>
                        <a:pt x="256" y="0"/>
                      </a:lnTo>
                      <a:lnTo>
                        <a:pt x="25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grpSp>
        </p:grpSp>
        <p:grpSp>
          <p:nvGrpSpPr>
            <p:cNvPr id="30" name="组合 29"/>
            <p:cNvGrpSpPr/>
            <p:nvPr/>
          </p:nvGrpSpPr>
          <p:grpSpPr>
            <a:xfrm>
              <a:off x="2935860" y="5111279"/>
              <a:ext cx="612999" cy="612999"/>
              <a:chOff x="5750320" y="1734643"/>
              <a:chExt cx="741729" cy="741729"/>
            </a:xfrm>
          </p:grpSpPr>
          <p:sp>
            <p:nvSpPr>
              <p:cNvPr id="45" name="任意多边形: 形状 44"/>
              <p:cNvSpPr/>
              <p:nvPr/>
            </p:nvSpPr>
            <p:spPr bwMode="auto">
              <a:xfrm>
                <a:off x="5750320" y="1734643"/>
                <a:ext cx="741729" cy="741729"/>
              </a:xfrm>
              <a:custGeom>
                <a:avLst/>
                <a:gdLst>
                  <a:gd name="T0" fmla="*/ 0 w 320"/>
                  <a:gd name="T1" fmla="*/ 159 h 320"/>
                  <a:gd name="T2" fmla="*/ 3 w 320"/>
                  <a:gd name="T3" fmla="*/ 127 h 320"/>
                  <a:gd name="T4" fmla="*/ 13 w 320"/>
                  <a:gd name="T5" fmla="*/ 98 h 320"/>
                  <a:gd name="T6" fmla="*/ 27 w 320"/>
                  <a:gd name="T7" fmla="*/ 70 h 320"/>
                  <a:gd name="T8" fmla="*/ 47 w 320"/>
                  <a:gd name="T9" fmla="*/ 46 h 320"/>
                  <a:gd name="T10" fmla="*/ 70 w 320"/>
                  <a:gd name="T11" fmla="*/ 27 h 320"/>
                  <a:gd name="T12" fmla="*/ 97 w 320"/>
                  <a:gd name="T13" fmla="*/ 12 h 320"/>
                  <a:gd name="T14" fmla="*/ 127 w 320"/>
                  <a:gd name="T15" fmla="*/ 2 h 320"/>
                  <a:gd name="T16" fmla="*/ 160 w 320"/>
                  <a:gd name="T17" fmla="*/ 0 h 320"/>
                  <a:gd name="T18" fmla="*/ 177 w 320"/>
                  <a:gd name="T19" fmla="*/ 0 h 320"/>
                  <a:gd name="T20" fmla="*/ 207 w 320"/>
                  <a:gd name="T21" fmla="*/ 7 h 320"/>
                  <a:gd name="T22" fmla="*/ 237 w 320"/>
                  <a:gd name="T23" fmla="*/ 19 h 320"/>
                  <a:gd name="T24" fmla="*/ 261 w 320"/>
                  <a:gd name="T25" fmla="*/ 37 h 320"/>
                  <a:gd name="T26" fmla="*/ 284 w 320"/>
                  <a:gd name="T27" fmla="*/ 58 h 320"/>
                  <a:gd name="T28" fmla="*/ 300 w 320"/>
                  <a:gd name="T29" fmla="*/ 84 h 320"/>
                  <a:gd name="T30" fmla="*/ 313 w 320"/>
                  <a:gd name="T31" fmla="*/ 112 h 320"/>
                  <a:gd name="T32" fmla="*/ 319 w 320"/>
                  <a:gd name="T33" fmla="*/ 144 h 320"/>
                  <a:gd name="T34" fmla="*/ 320 w 320"/>
                  <a:gd name="T35" fmla="*/ 159 h 320"/>
                  <a:gd name="T36" fmla="*/ 317 w 320"/>
                  <a:gd name="T37" fmla="*/ 192 h 320"/>
                  <a:gd name="T38" fmla="*/ 308 w 320"/>
                  <a:gd name="T39" fmla="*/ 222 h 320"/>
                  <a:gd name="T40" fmla="*/ 292 w 320"/>
                  <a:gd name="T41" fmla="*/ 249 h 320"/>
                  <a:gd name="T42" fmla="*/ 273 w 320"/>
                  <a:gd name="T43" fmla="*/ 274 h 320"/>
                  <a:gd name="T44" fmla="*/ 250 w 320"/>
                  <a:gd name="T45" fmla="*/ 293 h 320"/>
                  <a:gd name="T46" fmla="*/ 223 w 320"/>
                  <a:gd name="T47" fmla="*/ 308 h 320"/>
                  <a:gd name="T48" fmla="*/ 192 w 320"/>
                  <a:gd name="T49" fmla="*/ 317 h 320"/>
                  <a:gd name="T50" fmla="*/ 160 w 320"/>
                  <a:gd name="T51" fmla="*/ 320 h 320"/>
                  <a:gd name="T52" fmla="*/ 143 w 320"/>
                  <a:gd name="T53" fmla="*/ 320 h 320"/>
                  <a:gd name="T54" fmla="*/ 112 w 320"/>
                  <a:gd name="T55" fmla="*/ 313 h 320"/>
                  <a:gd name="T56" fmla="*/ 83 w 320"/>
                  <a:gd name="T57" fmla="*/ 301 h 320"/>
                  <a:gd name="T58" fmla="*/ 57 w 320"/>
                  <a:gd name="T59" fmla="*/ 283 h 320"/>
                  <a:gd name="T60" fmla="*/ 36 w 320"/>
                  <a:gd name="T61" fmla="*/ 262 h 320"/>
                  <a:gd name="T62" fmla="*/ 18 w 320"/>
                  <a:gd name="T63" fmla="*/ 236 h 320"/>
                  <a:gd name="T64" fmla="*/ 7 w 320"/>
                  <a:gd name="T65" fmla="*/ 208 h 320"/>
                  <a:gd name="T66" fmla="*/ 1 w 320"/>
                  <a:gd name="T67" fmla="*/ 176 h 320"/>
                  <a:gd name="T68" fmla="*/ 0 w 320"/>
                  <a:gd name="T69" fmla="*/ 159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20" h="320">
                    <a:moveTo>
                      <a:pt x="0" y="159"/>
                    </a:moveTo>
                    <a:lnTo>
                      <a:pt x="0" y="159"/>
                    </a:lnTo>
                    <a:lnTo>
                      <a:pt x="1" y="144"/>
                    </a:lnTo>
                    <a:lnTo>
                      <a:pt x="3" y="127"/>
                    </a:lnTo>
                    <a:lnTo>
                      <a:pt x="7" y="112"/>
                    </a:lnTo>
                    <a:lnTo>
                      <a:pt x="13" y="98"/>
                    </a:lnTo>
                    <a:lnTo>
                      <a:pt x="18" y="84"/>
                    </a:lnTo>
                    <a:lnTo>
                      <a:pt x="27" y="70"/>
                    </a:lnTo>
                    <a:lnTo>
                      <a:pt x="36" y="58"/>
                    </a:lnTo>
                    <a:lnTo>
                      <a:pt x="47" y="46"/>
                    </a:lnTo>
                    <a:lnTo>
                      <a:pt x="57" y="37"/>
                    </a:lnTo>
                    <a:lnTo>
                      <a:pt x="70" y="27"/>
                    </a:lnTo>
                    <a:lnTo>
                      <a:pt x="83" y="19"/>
                    </a:lnTo>
                    <a:lnTo>
                      <a:pt x="97" y="12"/>
                    </a:lnTo>
                    <a:lnTo>
                      <a:pt x="112" y="7"/>
                    </a:lnTo>
                    <a:lnTo>
                      <a:pt x="127" y="2"/>
                    </a:lnTo>
                    <a:lnTo>
                      <a:pt x="143" y="0"/>
                    </a:lnTo>
                    <a:lnTo>
                      <a:pt x="160" y="0"/>
                    </a:lnTo>
                    <a:lnTo>
                      <a:pt x="160" y="0"/>
                    </a:lnTo>
                    <a:lnTo>
                      <a:pt x="177" y="0"/>
                    </a:lnTo>
                    <a:lnTo>
                      <a:pt x="192" y="2"/>
                    </a:lnTo>
                    <a:lnTo>
                      <a:pt x="207" y="7"/>
                    </a:lnTo>
                    <a:lnTo>
                      <a:pt x="223" y="12"/>
                    </a:lnTo>
                    <a:lnTo>
                      <a:pt x="237" y="19"/>
                    </a:lnTo>
                    <a:lnTo>
                      <a:pt x="250" y="27"/>
                    </a:lnTo>
                    <a:lnTo>
                      <a:pt x="261" y="37"/>
                    </a:lnTo>
                    <a:lnTo>
                      <a:pt x="273" y="46"/>
                    </a:lnTo>
                    <a:lnTo>
                      <a:pt x="284" y="58"/>
                    </a:lnTo>
                    <a:lnTo>
                      <a:pt x="292" y="70"/>
                    </a:lnTo>
                    <a:lnTo>
                      <a:pt x="300" y="84"/>
                    </a:lnTo>
                    <a:lnTo>
                      <a:pt x="308" y="98"/>
                    </a:lnTo>
                    <a:lnTo>
                      <a:pt x="313" y="112"/>
                    </a:lnTo>
                    <a:lnTo>
                      <a:pt x="317" y="127"/>
                    </a:lnTo>
                    <a:lnTo>
                      <a:pt x="319" y="144"/>
                    </a:lnTo>
                    <a:lnTo>
                      <a:pt x="320" y="159"/>
                    </a:lnTo>
                    <a:lnTo>
                      <a:pt x="320" y="159"/>
                    </a:lnTo>
                    <a:lnTo>
                      <a:pt x="319" y="176"/>
                    </a:lnTo>
                    <a:lnTo>
                      <a:pt x="317" y="192"/>
                    </a:lnTo>
                    <a:lnTo>
                      <a:pt x="313" y="208"/>
                    </a:lnTo>
                    <a:lnTo>
                      <a:pt x="308" y="222"/>
                    </a:lnTo>
                    <a:lnTo>
                      <a:pt x="300" y="236"/>
                    </a:lnTo>
                    <a:lnTo>
                      <a:pt x="292" y="249"/>
                    </a:lnTo>
                    <a:lnTo>
                      <a:pt x="284" y="262"/>
                    </a:lnTo>
                    <a:lnTo>
                      <a:pt x="273" y="274"/>
                    </a:lnTo>
                    <a:lnTo>
                      <a:pt x="261" y="283"/>
                    </a:lnTo>
                    <a:lnTo>
                      <a:pt x="250" y="293"/>
                    </a:lnTo>
                    <a:lnTo>
                      <a:pt x="237" y="301"/>
                    </a:lnTo>
                    <a:lnTo>
                      <a:pt x="223" y="308"/>
                    </a:lnTo>
                    <a:lnTo>
                      <a:pt x="207" y="313"/>
                    </a:lnTo>
                    <a:lnTo>
                      <a:pt x="192" y="317"/>
                    </a:lnTo>
                    <a:lnTo>
                      <a:pt x="177" y="320"/>
                    </a:lnTo>
                    <a:lnTo>
                      <a:pt x="160" y="320"/>
                    </a:lnTo>
                    <a:lnTo>
                      <a:pt x="160" y="320"/>
                    </a:lnTo>
                    <a:lnTo>
                      <a:pt x="143" y="320"/>
                    </a:lnTo>
                    <a:lnTo>
                      <a:pt x="127" y="317"/>
                    </a:lnTo>
                    <a:lnTo>
                      <a:pt x="112" y="313"/>
                    </a:lnTo>
                    <a:lnTo>
                      <a:pt x="97" y="308"/>
                    </a:lnTo>
                    <a:lnTo>
                      <a:pt x="83" y="301"/>
                    </a:lnTo>
                    <a:lnTo>
                      <a:pt x="70" y="293"/>
                    </a:lnTo>
                    <a:lnTo>
                      <a:pt x="57" y="283"/>
                    </a:lnTo>
                    <a:lnTo>
                      <a:pt x="47" y="274"/>
                    </a:lnTo>
                    <a:lnTo>
                      <a:pt x="36" y="262"/>
                    </a:lnTo>
                    <a:lnTo>
                      <a:pt x="27" y="249"/>
                    </a:lnTo>
                    <a:lnTo>
                      <a:pt x="18" y="236"/>
                    </a:lnTo>
                    <a:lnTo>
                      <a:pt x="13" y="222"/>
                    </a:lnTo>
                    <a:lnTo>
                      <a:pt x="7" y="208"/>
                    </a:lnTo>
                    <a:lnTo>
                      <a:pt x="3" y="192"/>
                    </a:lnTo>
                    <a:lnTo>
                      <a:pt x="1" y="176"/>
                    </a:lnTo>
                    <a:lnTo>
                      <a:pt x="0" y="159"/>
                    </a:lnTo>
                    <a:lnTo>
                      <a:pt x="0" y="159"/>
                    </a:lnTo>
                    <a:close/>
                  </a:path>
                </a:pathLst>
              </a:custGeom>
              <a:solidFill>
                <a:schemeClr val="accent3">
                  <a:lumMod val="100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46" name="任意多边形: 形状 45"/>
              <p:cNvSpPr/>
              <p:nvPr/>
            </p:nvSpPr>
            <p:spPr bwMode="auto">
              <a:xfrm>
                <a:off x="5914918" y="1877816"/>
                <a:ext cx="412028" cy="439496"/>
              </a:xfrm>
              <a:custGeom>
                <a:avLst/>
                <a:gdLst>
                  <a:gd name="connsiteX0" fmla="*/ 6350 w 309563"/>
                  <a:gd name="connsiteY0" fmla="*/ 309562 h 330200"/>
                  <a:gd name="connsiteX1" fmla="*/ 303213 w 309563"/>
                  <a:gd name="connsiteY1" fmla="*/ 309562 h 330200"/>
                  <a:gd name="connsiteX2" fmla="*/ 303213 w 309563"/>
                  <a:gd name="connsiteY2" fmla="*/ 330200 h 330200"/>
                  <a:gd name="connsiteX3" fmla="*/ 6350 w 309563"/>
                  <a:gd name="connsiteY3" fmla="*/ 330200 h 330200"/>
                  <a:gd name="connsiteX4" fmla="*/ 157162 w 309563"/>
                  <a:gd name="connsiteY4" fmla="*/ 196850 h 330200"/>
                  <a:gd name="connsiteX5" fmla="*/ 157162 w 309563"/>
                  <a:gd name="connsiteY5" fmla="*/ 228600 h 330200"/>
                  <a:gd name="connsiteX6" fmla="*/ 167322 w 309563"/>
                  <a:gd name="connsiteY6" fmla="*/ 222250 h 330200"/>
                  <a:gd name="connsiteX7" fmla="*/ 169862 w 309563"/>
                  <a:gd name="connsiteY7" fmla="*/ 212090 h 330200"/>
                  <a:gd name="connsiteX8" fmla="*/ 167322 w 309563"/>
                  <a:gd name="connsiteY8" fmla="*/ 203200 h 330200"/>
                  <a:gd name="connsiteX9" fmla="*/ 157162 w 309563"/>
                  <a:gd name="connsiteY9" fmla="*/ 196850 h 330200"/>
                  <a:gd name="connsiteX10" fmla="*/ 146050 w 309563"/>
                  <a:gd name="connsiteY10" fmla="*/ 141287 h 330200"/>
                  <a:gd name="connsiteX11" fmla="*/ 139104 w 309563"/>
                  <a:gd name="connsiteY11" fmla="*/ 146483 h 330200"/>
                  <a:gd name="connsiteX12" fmla="*/ 134937 w 309563"/>
                  <a:gd name="connsiteY12" fmla="*/ 155575 h 330200"/>
                  <a:gd name="connsiteX13" fmla="*/ 137715 w 309563"/>
                  <a:gd name="connsiteY13" fmla="*/ 163368 h 330200"/>
                  <a:gd name="connsiteX14" fmla="*/ 146050 w 309563"/>
                  <a:gd name="connsiteY14" fmla="*/ 169862 h 330200"/>
                  <a:gd name="connsiteX15" fmla="*/ 146050 w 309563"/>
                  <a:gd name="connsiteY15" fmla="*/ 141287 h 330200"/>
                  <a:gd name="connsiteX16" fmla="*/ 244475 w 309563"/>
                  <a:gd name="connsiteY16" fmla="*/ 123825 h 330200"/>
                  <a:gd name="connsiteX17" fmla="*/ 265113 w 309563"/>
                  <a:gd name="connsiteY17" fmla="*/ 123825 h 330200"/>
                  <a:gd name="connsiteX18" fmla="*/ 265113 w 309563"/>
                  <a:gd name="connsiteY18" fmla="*/ 285750 h 330200"/>
                  <a:gd name="connsiteX19" fmla="*/ 244475 w 309563"/>
                  <a:gd name="connsiteY19" fmla="*/ 285750 h 330200"/>
                  <a:gd name="connsiteX20" fmla="*/ 44450 w 309563"/>
                  <a:gd name="connsiteY20" fmla="*/ 123825 h 330200"/>
                  <a:gd name="connsiteX21" fmla="*/ 65088 w 309563"/>
                  <a:gd name="connsiteY21" fmla="*/ 123825 h 330200"/>
                  <a:gd name="connsiteX22" fmla="*/ 65088 w 309563"/>
                  <a:gd name="connsiteY22" fmla="*/ 285750 h 330200"/>
                  <a:gd name="connsiteX23" fmla="*/ 44450 w 309563"/>
                  <a:gd name="connsiteY23" fmla="*/ 285750 h 330200"/>
                  <a:gd name="connsiteX24" fmla="*/ 145673 w 309563"/>
                  <a:gd name="connsiteY24" fmla="*/ 115887 h 330200"/>
                  <a:gd name="connsiteX25" fmla="*/ 157539 w 309563"/>
                  <a:gd name="connsiteY25" fmla="*/ 115887 h 330200"/>
                  <a:gd name="connsiteX26" fmla="*/ 157539 w 309563"/>
                  <a:gd name="connsiteY26" fmla="*/ 123626 h 330200"/>
                  <a:gd name="connsiteX27" fmla="*/ 178634 w 309563"/>
                  <a:gd name="connsiteY27" fmla="*/ 132655 h 330200"/>
                  <a:gd name="connsiteX28" fmla="*/ 187863 w 309563"/>
                  <a:gd name="connsiteY28" fmla="*/ 152003 h 330200"/>
                  <a:gd name="connsiteX29" fmla="*/ 166768 w 309563"/>
                  <a:gd name="connsiteY29" fmla="*/ 154583 h 330200"/>
                  <a:gd name="connsiteX30" fmla="*/ 157539 w 309563"/>
                  <a:gd name="connsiteY30" fmla="*/ 141684 h 330200"/>
                  <a:gd name="connsiteX31" fmla="*/ 157539 w 309563"/>
                  <a:gd name="connsiteY31" fmla="*/ 173930 h 330200"/>
                  <a:gd name="connsiteX32" fmla="*/ 183908 w 309563"/>
                  <a:gd name="connsiteY32" fmla="*/ 186829 h 330200"/>
                  <a:gd name="connsiteX33" fmla="*/ 190500 w 309563"/>
                  <a:gd name="connsiteY33" fmla="*/ 208756 h 330200"/>
                  <a:gd name="connsiteX34" fmla="*/ 182589 w 309563"/>
                  <a:gd name="connsiteY34" fmla="*/ 233263 h 330200"/>
                  <a:gd name="connsiteX35" fmla="*/ 157539 w 309563"/>
                  <a:gd name="connsiteY35" fmla="*/ 246162 h 330200"/>
                  <a:gd name="connsiteX36" fmla="*/ 157539 w 309563"/>
                  <a:gd name="connsiteY36" fmla="*/ 260350 h 330200"/>
                  <a:gd name="connsiteX37" fmla="*/ 145673 w 309563"/>
                  <a:gd name="connsiteY37" fmla="*/ 260350 h 330200"/>
                  <a:gd name="connsiteX38" fmla="*/ 145673 w 309563"/>
                  <a:gd name="connsiteY38" fmla="*/ 246162 h 330200"/>
                  <a:gd name="connsiteX39" fmla="*/ 123260 w 309563"/>
                  <a:gd name="connsiteY39" fmla="*/ 235843 h 330200"/>
                  <a:gd name="connsiteX40" fmla="*/ 112712 w 309563"/>
                  <a:gd name="connsiteY40" fmla="*/ 211336 h 330200"/>
                  <a:gd name="connsiteX41" fmla="*/ 133807 w 309563"/>
                  <a:gd name="connsiteY41" fmla="*/ 208756 h 330200"/>
                  <a:gd name="connsiteX42" fmla="*/ 137762 w 309563"/>
                  <a:gd name="connsiteY42" fmla="*/ 220365 h 330200"/>
                  <a:gd name="connsiteX43" fmla="*/ 145673 w 309563"/>
                  <a:gd name="connsiteY43" fmla="*/ 226814 h 330200"/>
                  <a:gd name="connsiteX44" fmla="*/ 145673 w 309563"/>
                  <a:gd name="connsiteY44" fmla="*/ 193278 h 330200"/>
                  <a:gd name="connsiteX45" fmla="*/ 123260 w 309563"/>
                  <a:gd name="connsiteY45" fmla="*/ 179090 h 330200"/>
                  <a:gd name="connsiteX46" fmla="*/ 115349 w 309563"/>
                  <a:gd name="connsiteY46" fmla="*/ 157162 h 330200"/>
                  <a:gd name="connsiteX47" fmla="*/ 123260 w 309563"/>
                  <a:gd name="connsiteY47" fmla="*/ 133945 h 330200"/>
                  <a:gd name="connsiteX48" fmla="*/ 145673 w 309563"/>
                  <a:gd name="connsiteY48" fmla="*/ 123626 h 330200"/>
                  <a:gd name="connsiteX49" fmla="*/ 145673 w 309563"/>
                  <a:gd name="connsiteY49" fmla="*/ 115887 h 330200"/>
                  <a:gd name="connsiteX50" fmla="*/ 155575 w 309563"/>
                  <a:gd name="connsiteY50" fmla="*/ 0 h 330200"/>
                  <a:gd name="connsiteX51" fmla="*/ 309563 w 309563"/>
                  <a:gd name="connsiteY51" fmla="*/ 96837 h 330200"/>
                  <a:gd name="connsiteX52" fmla="*/ 298450 w 309563"/>
                  <a:gd name="connsiteY52" fmla="*/ 114300 h 330200"/>
                  <a:gd name="connsiteX53" fmla="*/ 155575 w 309563"/>
                  <a:gd name="connsiteY53" fmla="*/ 23812 h 330200"/>
                  <a:gd name="connsiteX54" fmla="*/ 11113 w 309563"/>
                  <a:gd name="connsiteY54" fmla="*/ 114300 h 330200"/>
                  <a:gd name="connsiteX55" fmla="*/ 0 w 309563"/>
                  <a:gd name="connsiteY55" fmla="*/ 96837 h 33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309563" h="330200">
                    <a:moveTo>
                      <a:pt x="6350" y="309562"/>
                    </a:moveTo>
                    <a:lnTo>
                      <a:pt x="303213" y="309562"/>
                    </a:lnTo>
                    <a:lnTo>
                      <a:pt x="303213" y="330200"/>
                    </a:lnTo>
                    <a:lnTo>
                      <a:pt x="6350" y="330200"/>
                    </a:lnTo>
                    <a:close/>
                    <a:moveTo>
                      <a:pt x="157162" y="196850"/>
                    </a:moveTo>
                    <a:lnTo>
                      <a:pt x="157162" y="228600"/>
                    </a:lnTo>
                    <a:cubicBezTo>
                      <a:pt x="160972" y="227330"/>
                      <a:pt x="164782" y="226060"/>
                      <a:pt x="167322" y="222250"/>
                    </a:cubicBezTo>
                    <a:cubicBezTo>
                      <a:pt x="168592" y="219710"/>
                      <a:pt x="169862" y="215900"/>
                      <a:pt x="169862" y="212090"/>
                    </a:cubicBezTo>
                    <a:cubicBezTo>
                      <a:pt x="169862" y="208280"/>
                      <a:pt x="169862" y="205740"/>
                      <a:pt x="167322" y="203200"/>
                    </a:cubicBezTo>
                    <a:cubicBezTo>
                      <a:pt x="164782" y="200660"/>
                      <a:pt x="162242" y="198120"/>
                      <a:pt x="157162" y="196850"/>
                    </a:cubicBezTo>
                    <a:close/>
                    <a:moveTo>
                      <a:pt x="146050" y="141287"/>
                    </a:moveTo>
                    <a:cubicBezTo>
                      <a:pt x="143272" y="142586"/>
                      <a:pt x="140494" y="143885"/>
                      <a:pt x="139104" y="146483"/>
                    </a:cubicBezTo>
                    <a:cubicBezTo>
                      <a:pt x="136326" y="149080"/>
                      <a:pt x="134937" y="151678"/>
                      <a:pt x="134937" y="155575"/>
                    </a:cubicBezTo>
                    <a:cubicBezTo>
                      <a:pt x="134937" y="158172"/>
                      <a:pt x="136326" y="160770"/>
                      <a:pt x="137715" y="163368"/>
                    </a:cubicBezTo>
                    <a:cubicBezTo>
                      <a:pt x="140494" y="165966"/>
                      <a:pt x="143272" y="167265"/>
                      <a:pt x="146050" y="169862"/>
                    </a:cubicBezTo>
                    <a:cubicBezTo>
                      <a:pt x="146050" y="169862"/>
                      <a:pt x="146050" y="169862"/>
                      <a:pt x="146050" y="141287"/>
                    </a:cubicBezTo>
                    <a:close/>
                    <a:moveTo>
                      <a:pt x="244475" y="123825"/>
                    </a:moveTo>
                    <a:lnTo>
                      <a:pt x="265113" y="123825"/>
                    </a:lnTo>
                    <a:lnTo>
                      <a:pt x="265113" y="285750"/>
                    </a:lnTo>
                    <a:lnTo>
                      <a:pt x="244475" y="285750"/>
                    </a:lnTo>
                    <a:close/>
                    <a:moveTo>
                      <a:pt x="44450" y="123825"/>
                    </a:moveTo>
                    <a:lnTo>
                      <a:pt x="65088" y="123825"/>
                    </a:lnTo>
                    <a:lnTo>
                      <a:pt x="65088" y="285750"/>
                    </a:lnTo>
                    <a:lnTo>
                      <a:pt x="44450" y="285750"/>
                    </a:lnTo>
                    <a:close/>
                    <a:moveTo>
                      <a:pt x="145673" y="115887"/>
                    </a:moveTo>
                    <a:cubicBezTo>
                      <a:pt x="145673" y="115887"/>
                      <a:pt x="145673" y="115887"/>
                      <a:pt x="157539" y="115887"/>
                    </a:cubicBezTo>
                    <a:cubicBezTo>
                      <a:pt x="157539" y="115887"/>
                      <a:pt x="157539" y="115887"/>
                      <a:pt x="157539" y="123626"/>
                    </a:cubicBezTo>
                    <a:cubicBezTo>
                      <a:pt x="166768" y="124916"/>
                      <a:pt x="173360" y="127495"/>
                      <a:pt x="178634" y="132655"/>
                    </a:cubicBezTo>
                    <a:cubicBezTo>
                      <a:pt x="182589" y="137814"/>
                      <a:pt x="186545" y="144264"/>
                      <a:pt x="187863" y="152003"/>
                    </a:cubicBezTo>
                    <a:cubicBezTo>
                      <a:pt x="187863" y="152003"/>
                      <a:pt x="187863" y="152003"/>
                      <a:pt x="166768" y="154583"/>
                    </a:cubicBezTo>
                    <a:cubicBezTo>
                      <a:pt x="166768" y="148133"/>
                      <a:pt x="162813" y="144264"/>
                      <a:pt x="157539" y="141684"/>
                    </a:cubicBezTo>
                    <a:cubicBezTo>
                      <a:pt x="157539" y="141684"/>
                      <a:pt x="157539" y="141684"/>
                      <a:pt x="157539" y="173930"/>
                    </a:cubicBezTo>
                    <a:cubicBezTo>
                      <a:pt x="170723" y="176510"/>
                      <a:pt x="179952" y="181670"/>
                      <a:pt x="183908" y="186829"/>
                    </a:cubicBezTo>
                    <a:cubicBezTo>
                      <a:pt x="189182" y="193278"/>
                      <a:pt x="190500" y="199727"/>
                      <a:pt x="190500" y="208756"/>
                    </a:cubicBezTo>
                    <a:cubicBezTo>
                      <a:pt x="190500" y="217785"/>
                      <a:pt x="187863" y="226814"/>
                      <a:pt x="182589" y="233263"/>
                    </a:cubicBezTo>
                    <a:cubicBezTo>
                      <a:pt x="175997" y="239713"/>
                      <a:pt x="168087" y="243582"/>
                      <a:pt x="157539" y="246162"/>
                    </a:cubicBezTo>
                    <a:cubicBezTo>
                      <a:pt x="157539" y="246162"/>
                      <a:pt x="157539" y="246162"/>
                      <a:pt x="157539" y="260350"/>
                    </a:cubicBezTo>
                    <a:cubicBezTo>
                      <a:pt x="157539" y="260350"/>
                      <a:pt x="157539" y="260350"/>
                      <a:pt x="145673" y="260350"/>
                    </a:cubicBezTo>
                    <a:cubicBezTo>
                      <a:pt x="145673" y="260350"/>
                      <a:pt x="145673" y="260350"/>
                      <a:pt x="145673" y="246162"/>
                    </a:cubicBezTo>
                    <a:cubicBezTo>
                      <a:pt x="136444" y="244872"/>
                      <a:pt x="129852" y="241003"/>
                      <a:pt x="123260" y="235843"/>
                    </a:cubicBezTo>
                    <a:cubicBezTo>
                      <a:pt x="117986" y="229394"/>
                      <a:pt x="114030" y="221655"/>
                      <a:pt x="112712" y="211336"/>
                    </a:cubicBezTo>
                    <a:cubicBezTo>
                      <a:pt x="112712" y="211336"/>
                      <a:pt x="112712" y="211336"/>
                      <a:pt x="133807" y="208756"/>
                    </a:cubicBezTo>
                    <a:cubicBezTo>
                      <a:pt x="133807" y="212626"/>
                      <a:pt x="136444" y="216495"/>
                      <a:pt x="137762" y="220365"/>
                    </a:cubicBezTo>
                    <a:cubicBezTo>
                      <a:pt x="140399" y="222945"/>
                      <a:pt x="143036" y="225524"/>
                      <a:pt x="145673" y="226814"/>
                    </a:cubicBezTo>
                    <a:cubicBezTo>
                      <a:pt x="145673" y="226814"/>
                      <a:pt x="145673" y="226814"/>
                      <a:pt x="145673" y="193278"/>
                    </a:cubicBezTo>
                    <a:cubicBezTo>
                      <a:pt x="135126" y="189409"/>
                      <a:pt x="127215" y="185539"/>
                      <a:pt x="123260" y="179090"/>
                    </a:cubicBezTo>
                    <a:cubicBezTo>
                      <a:pt x="117986" y="172641"/>
                      <a:pt x="115349" y="164901"/>
                      <a:pt x="115349" y="157162"/>
                    </a:cubicBezTo>
                    <a:cubicBezTo>
                      <a:pt x="115349" y="148133"/>
                      <a:pt x="117986" y="140394"/>
                      <a:pt x="123260" y="133945"/>
                    </a:cubicBezTo>
                    <a:cubicBezTo>
                      <a:pt x="129852" y="128785"/>
                      <a:pt x="136444" y="124916"/>
                      <a:pt x="145673" y="123626"/>
                    </a:cubicBezTo>
                    <a:cubicBezTo>
                      <a:pt x="145673" y="123626"/>
                      <a:pt x="145673" y="123626"/>
                      <a:pt x="145673" y="115887"/>
                    </a:cubicBezTo>
                    <a:close/>
                    <a:moveTo>
                      <a:pt x="155575" y="0"/>
                    </a:moveTo>
                    <a:lnTo>
                      <a:pt x="309563" y="96837"/>
                    </a:lnTo>
                    <a:lnTo>
                      <a:pt x="298450" y="114300"/>
                    </a:lnTo>
                    <a:lnTo>
                      <a:pt x="155575" y="23812"/>
                    </a:lnTo>
                    <a:lnTo>
                      <a:pt x="11113" y="114300"/>
                    </a:lnTo>
                    <a:lnTo>
                      <a:pt x="0" y="96837"/>
                    </a:lnTo>
                    <a:close/>
                  </a:path>
                </a:pathLst>
              </a:custGeom>
              <a:solidFill>
                <a:schemeClr val="bg1"/>
              </a:solidFill>
              <a:ln>
                <a:noFill/>
              </a:ln>
            </p:spPr>
            <p:txBody>
              <a:bodyPr anchor="ctr"/>
              <a:lstStyle/>
              <a:p>
                <a:pPr algn="ctr"/>
                <a:endParaRPr>
                  <a:cs typeface="+mn-ea"/>
                  <a:sym typeface="+mn-lt"/>
                </a:endParaRPr>
              </a:p>
            </p:txBody>
          </p:sp>
        </p:grpSp>
        <p:grpSp>
          <p:nvGrpSpPr>
            <p:cNvPr id="31" name="组合 30"/>
            <p:cNvGrpSpPr/>
            <p:nvPr/>
          </p:nvGrpSpPr>
          <p:grpSpPr>
            <a:xfrm>
              <a:off x="3781279" y="5126881"/>
              <a:ext cx="584111" cy="581794"/>
              <a:chOff x="6542736" y="2462688"/>
              <a:chExt cx="642522" cy="639973"/>
            </a:xfrm>
          </p:grpSpPr>
          <p:sp>
            <p:nvSpPr>
              <p:cNvPr id="41" name="任意多边形: 形状 40"/>
              <p:cNvSpPr/>
              <p:nvPr/>
            </p:nvSpPr>
            <p:spPr bwMode="auto">
              <a:xfrm>
                <a:off x="6542736" y="2462688"/>
                <a:ext cx="642522" cy="639973"/>
              </a:xfrm>
              <a:custGeom>
                <a:avLst/>
                <a:gdLst>
                  <a:gd name="T0" fmla="*/ 0 w 252"/>
                  <a:gd name="T1" fmla="*/ 126 h 251"/>
                  <a:gd name="T2" fmla="*/ 4 w 252"/>
                  <a:gd name="T3" fmla="*/ 150 h 251"/>
                  <a:gd name="T4" fmla="*/ 11 w 252"/>
                  <a:gd name="T5" fmla="*/ 174 h 251"/>
                  <a:gd name="T6" fmla="*/ 23 w 252"/>
                  <a:gd name="T7" fmla="*/ 195 h 251"/>
                  <a:gd name="T8" fmla="*/ 38 w 252"/>
                  <a:gd name="T9" fmla="*/ 214 h 251"/>
                  <a:gd name="T10" fmla="*/ 56 w 252"/>
                  <a:gd name="T11" fmla="*/ 229 h 251"/>
                  <a:gd name="T12" fmla="*/ 77 w 252"/>
                  <a:gd name="T13" fmla="*/ 241 h 251"/>
                  <a:gd name="T14" fmla="*/ 101 w 252"/>
                  <a:gd name="T15" fmla="*/ 248 h 251"/>
                  <a:gd name="T16" fmla="*/ 127 w 252"/>
                  <a:gd name="T17" fmla="*/ 251 h 251"/>
                  <a:gd name="T18" fmla="*/ 140 w 252"/>
                  <a:gd name="T19" fmla="*/ 251 h 251"/>
                  <a:gd name="T20" fmla="*/ 164 w 252"/>
                  <a:gd name="T21" fmla="*/ 246 h 251"/>
                  <a:gd name="T22" fmla="*/ 187 w 252"/>
                  <a:gd name="T23" fmla="*/ 235 h 251"/>
                  <a:gd name="T24" fmla="*/ 207 w 252"/>
                  <a:gd name="T25" fmla="*/ 222 h 251"/>
                  <a:gd name="T26" fmla="*/ 223 w 252"/>
                  <a:gd name="T27" fmla="*/ 206 h 251"/>
                  <a:gd name="T28" fmla="*/ 236 w 252"/>
                  <a:gd name="T29" fmla="*/ 186 h 251"/>
                  <a:gd name="T30" fmla="*/ 246 w 252"/>
                  <a:gd name="T31" fmla="*/ 163 h 251"/>
                  <a:gd name="T32" fmla="*/ 252 w 252"/>
                  <a:gd name="T33" fmla="*/ 138 h 251"/>
                  <a:gd name="T34" fmla="*/ 252 w 252"/>
                  <a:gd name="T35" fmla="*/ 126 h 251"/>
                  <a:gd name="T36" fmla="*/ 249 w 252"/>
                  <a:gd name="T37" fmla="*/ 100 h 251"/>
                  <a:gd name="T38" fmla="*/ 242 w 252"/>
                  <a:gd name="T39" fmla="*/ 77 h 251"/>
                  <a:gd name="T40" fmla="*/ 230 w 252"/>
                  <a:gd name="T41" fmla="*/ 55 h 251"/>
                  <a:gd name="T42" fmla="*/ 215 w 252"/>
                  <a:gd name="T43" fmla="*/ 37 h 251"/>
                  <a:gd name="T44" fmla="*/ 196 w 252"/>
                  <a:gd name="T45" fmla="*/ 22 h 251"/>
                  <a:gd name="T46" fmla="*/ 175 w 252"/>
                  <a:gd name="T47" fmla="*/ 10 h 251"/>
                  <a:gd name="T48" fmla="*/ 151 w 252"/>
                  <a:gd name="T49" fmla="*/ 3 h 251"/>
                  <a:gd name="T50" fmla="*/ 127 w 252"/>
                  <a:gd name="T51" fmla="*/ 0 h 251"/>
                  <a:gd name="T52" fmla="*/ 114 w 252"/>
                  <a:gd name="T53" fmla="*/ 0 h 251"/>
                  <a:gd name="T54" fmla="*/ 89 w 252"/>
                  <a:gd name="T55" fmla="*/ 5 h 251"/>
                  <a:gd name="T56" fmla="*/ 66 w 252"/>
                  <a:gd name="T57" fmla="*/ 15 h 251"/>
                  <a:gd name="T58" fmla="*/ 46 w 252"/>
                  <a:gd name="T59" fmla="*/ 29 h 251"/>
                  <a:gd name="T60" fmla="*/ 30 w 252"/>
                  <a:gd name="T61" fmla="*/ 45 h 251"/>
                  <a:gd name="T62" fmla="*/ 16 w 252"/>
                  <a:gd name="T63" fmla="*/ 65 h 251"/>
                  <a:gd name="T64" fmla="*/ 6 w 252"/>
                  <a:gd name="T65" fmla="*/ 88 h 251"/>
                  <a:gd name="T66" fmla="*/ 2 w 252"/>
                  <a:gd name="T67" fmla="*/ 113 h 251"/>
                  <a:gd name="T68" fmla="*/ 0 w 252"/>
                  <a:gd name="T69" fmla="*/ 126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52" h="251">
                    <a:moveTo>
                      <a:pt x="0" y="126"/>
                    </a:moveTo>
                    <a:lnTo>
                      <a:pt x="0" y="126"/>
                    </a:lnTo>
                    <a:lnTo>
                      <a:pt x="2" y="138"/>
                    </a:lnTo>
                    <a:lnTo>
                      <a:pt x="4" y="150"/>
                    </a:lnTo>
                    <a:lnTo>
                      <a:pt x="6" y="163"/>
                    </a:lnTo>
                    <a:lnTo>
                      <a:pt x="11" y="174"/>
                    </a:lnTo>
                    <a:lnTo>
                      <a:pt x="16" y="186"/>
                    </a:lnTo>
                    <a:lnTo>
                      <a:pt x="23" y="195"/>
                    </a:lnTo>
                    <a:lnTo>
                      <a:pt x="30" y="206"/>
                    </a:lnTo>
                    <a:lnTo>
                      <a:pt x="38" y="214"/>
                    </a:lnTo>
                    <a:lnTo>
                      <a:pt x="46" y="222"/>
                    </a:lnTo>
                    <a:lnTo>
                      <a:pt x="56" y="229"/>
                    </a:lnTo>
                    <a:lnTo>
                      <a:pt x="66" y="235"/>
                    </a:lnTo>
                    <a:lnTo>
                      <a:pt x="77" y="241"/>
                    </a:lnTo>
                    <a:lnTo>
                      <a:pt x="89" y="246"/>
                    </a:lnTo>
                    <a:lnTo>
                      <a:pt x="101" y="248"/>
                    </a:lnTo>
                    <a:lnTo>
                      <a:pt x="114" y="251"/>
                    </a:lnTo>
                    <a:lnTo>
                      <a:pt x="127" y="251"/>
                    </a:lnTo>
                    <a:lnTo>
                      <a:pt x="127" y="251"/>
                    </a:lnTo>
                    <a:lnTo>
                      <a:pt x="140" y="251"/>
                    </a:lnTo>
                    <a:lnTo>
                      <a:pt x="151" y="248"/>
                    </a:lnTo>
                    <a:lnTo>
                      <a:pt x="164" y="246"/>
                    </a:lnTo>
                    <a:lnTo>
                      <a:pt x="175" y="241"/>
                    </a:lnTo>
                    <a:lnTo>
                      <a:pt x="187" y="235"/>
                    </a:lnTo>
                    <a:lnTo>
                      <a:pt x="196" y="229"/>
                    </a:lnTo>
                    <a:lnTo>
                      <a:pt x="207" y="222"/>
                    </a:lnTo>
                    <a:lnTo>
                      <a:pt x="215" y="214"/>
                    </a:lnTo>
                    <a:lnTo>
                      <a:pt x="223" y="206"/>
                    </a:lnTo>
                    <a:lnTo>
                      <a:pt x="230" y="195"/>
                    </a:lnTo>
                    <a:lnTo>
                      <a:pt x="236" y="186"/>
                    </a:lnTo>
                    <a:lnTo>
                      <a:pt x="242" y="174"/>
                    </a:lnTo>
                    <a:lnTo>
                      <a:pt x="246" y="163"/>
                    </a:lnTo>
                    <a:lnTo>
                      <a:pt x="249" y="150"/>
                    </a:lnTo>
                    <a:lnTo>
                      <a:pt x="252" y="138"/>
                    </a:lnTo>
                    <a:lnTo>
                      <a:pt x="252" y="126"/>
                    </a:lnTo>
                    <a:lnTo>
                      <a:pt x="252" y="126"/>
                    </a:lnTo>
                    <a:lnTo>
                      <a:pt x="252" y="113"/>
                    </a:lnTo>
                    <a:lnTo>
                      <a:pt x="249" y="100"/>
                    </a:lnTo>
                    <a:lnTo>
                      <a:pt x="246" y="88"/>
                    </a:lnTo>
                    <a:lnTo>
                      <a:pt x="242" y="77"/>
                    </a:lnTo>
                    <a:lnTo>
                      <a:pt x="236" y="65"/>
                    </a:lnTo>
                    <a:lnTo>
                      <a:pt x="230" y="55"/>
                    </a:lnTo>
                    <a:lnTo>
                      <a:pt x="223" y="45"/>
                    </a:lnTo>
                    <a:lnTo>
                      <a:pt x="215" y="37"/>
                    </a:lnTo>
                    <a:lnTo>
                      <a:pt x="207" y="29"/>
                    </a:lnTo>
                    <a:lnTo>
                      <a:pt x="196" y="22"/>
                    </a:lnTo>
                    <a:lnTo>
                      <a:pt x="187" y="15"/>
                    </a:lnTo>
                    <a:lnTo>
                      <a:pt x="175" y="10"/>
                    </a:lnTo>
                    <a:lnTo>
                      <a:pt x="164" y="5"/>
                    </a:lnTo>
                    <a:lnTo>
                      <a:pt x="151" y="3"/>
                    </a:lnTo>
                    <a:lnTo>
                      <a:pt x="140" y="0"/>
                    </a:lnTo>
                    <a:lnTo>
                      <a:pt x="127" y="0"/>
                    </a:lnTo>
                    <a:lnTo>
                      <a:pt x="127" y="0"/>
                    </a:lnTo>
                    <a:lnTo>
                      <a:pt x="114" y="0"/>
                    </a:lnTo>
                    <a:lnTo>
                      <a:pt x="101" y="3"/>
                    </a:lnTo>
                    <a:lnTo>
                      <a:pt x="89" y="5"/>
                    </a:lnTo>
                    <a:lnTo>
                      <a:pt x="77" y="10"/>
                    </a:lnTo>
                    <a:lnTo>
                      <a:pt x="66" y="15"/>
                    </a:lnTo>
                    <a:lnTo>
                      <a:pt x="56" y="22"/>
                    </a:lnTo>
                    <a:lnTo>
                      <a:pt x="46" y="29"/>
                    </a:lnTo>
                    <a:lnTo>
                      <a:pt x="38" y="37"/>
                    </a:lnTo>
                    <a:lnTo>
                      <a:pt x="30" y="45"/>
                    </a:lnTo>
                    <a:lnTo>
                      <a:pt x="23" y="55"/>
                    </a:lnTo>
                    <a:lnTo>
                      <a:pt x="16" y="65"/>
                    </a:lnTo>
                    <a:lnTo>
                      <a:pt x="11" y="77"/>
                    </a:lnTo>
                    <a:lnTo>
                      <a:pt x="6" y="88"/>
                    </a:lnTo>
                    <a:lnTo>
                      <a:pt x="4" y="100"/>
                    </a:lnTo>
                    <a:lnTo>
                      <a:pt x="2" y="113"/>
                    </a:lnTo>
                    <a:lnTo>
                      <a:pt x="0" y="126"/>
                    </a:lnTo>
                    <a:lnTo>
                      <a:pt x="0" y="126"/>
                    </a:lnTo>
                    <a:close/>
                  </a:path>
                </a:pathLst>
              </a:custGeom>
              <a:solidFill>
                <a:schemeClr val="accent4">
                  <a:lumMod val="100000"/>
                </a:schemeClr>
              </a:solidFill>
              <a:ln>
                <a:noFill/>
              </a:ln>
            </p:spPr>
            <p:txBody>
              <a:bodyPr anchor="ctr"/>
              <a:lstStyle/>
              <a:p>
                <a:pPr algn="ctr"/>
                <a:endParaRPr>
                  <a:cs typeface="+mn-ea"/>
                  <a:sym typeface="+mn-lt"/>
                </a:endParaRPr>
              </a:p>
            </p:txBody>
          </p:sp>
          <p:grpSp>
            <p:nvGrpSpPr>
              <p:cNvPr id="42" name="组合 41"/>
              <p:cNvGrpSpPr/>
              <p:nvPr/>
            </p:nvGrpSpPr>
            <p:grpSpPr>
              <a:xfrm>
                <a:off x="6732720" y="2592959"/>
                <a:ext cx="257010" cy="373023"/>
                <a:chOff x="5079289" y="3762422"/>
                <a:chExt cx="310982" cy="451357"/>
              </a:xfrm>
              <a:solidFill>
                <a:schemeClr val="bg1"/>
              </a:solidFill>
            </p:grpSpPr>
            <p:sp>
              <p:nvSpPr>
                <p:cNvPr id="43" name="任意多边形: 形状 42"/>
                <p:cNvSpPr/>
                <p:nvPr/>
              </p:nvSpPr>
              <p:spPr bwMode="auto">
                <a:xfrm>
                  <a:off x="5079289" y="3762422"/>
                  <a:ext cx="310982" cy="451357"/>
                </a:xfrm>
                <a:custGeom>
                  <a:avLst/>
                  <a:gdLst>
                    <a:gd name="connsiteX0" fmla="*/ 146050 w 228600"/>
                    <a:gd name="connsiteY0" fmla="*/ 228600 h 331788"/>
                    <a:gd name="connsiteX1" fmla="*/ 146050 w 228600"/>
                    <a:gd name="connsiteY1" fmla="*/ 242888 h 331788"/>
                    <a:gd name="connsiteX2" fmla="*/ 149225 w 228600"/>
                    <a:gd name="connsiteY2" fmla="*/ 235744 h 331788"/>
                    <a:gd name="connsiteX3" fmla="*/ 147108 w 228600"/>
                    <a:gd name="connsiteY3" fmla="*/ 228600 h 331788"/>
                    <a:gd name="connsiteX4" fmla="*/ 146050 w 228600"/>
                    <a:gd name="connsiteY4" fmla="*/ 228600 h 331788"/>
                    <a:gd name="connsiteX5" fmla="*/ 123825 w 228600"/>
                    <a:gd name="connsiteY5" fmla="*/ 193675 h 331788"/>
                    <a:gd name="connsiteX6" fmla="*/ 160656 w 228600"/>
                    <a:gd name="connsiteY6" fmla="*/ 214159 h 331788"/>
                    <a:gd name="connsiteX7" fmla="*/ 169863 w 228600"/>
                    <a:gd name="connsiteY7" fmla="*/ 235923 h 331788"/>
                    <a:gd name="connsiteX8" fmla="*/ 156709 w 228600"/>
                    <a:gd name="connsiteY8" fmla="*/ 260248 h 331788"/>
                    <a:gd name="connsiteX9" fmla="*/ 123825 w 228600"/>
                    <a:gd name="connsiteY9" fmla="*/ 273050 h 331788"/>
                    <a:gd name="connsiteX10" fmla="*/ 123825 w 228600"/>
                    <a:gd name="connsiteY10" fmla="*/ 193675 h 331788"/>
                    <a:gd name="connsiteX11" fmla="*/ 100630 w 228600"/>
                    <a:gd name="connsiteY11" fmla="*/ 57150 h 331788"/>
                    <a:gd name="connsiteX12" fmla="*/ 103188 w 228600"/>
                    <a:gd name="connsiteY12" fmla="*/ 57150 h 331788"/>
                    <a:gd name="connsiteX13" fmla="*/ 103188 w 228600"/>
                    <a:gd name="connsiteY13" fmla="*/ 136525 h 331788"/>
                    <a:gd name="connsiteX14" fmla="*/ 100630 w 228600"/>
                    <a:gd name="connsiteY14" fmla="*/ 135224 h 331788"/>
                    <a:gd name="connsiteX15" fmla="*/ 57150 w 228600"/>
                    <a:gd name="connsiteY15" fmla="*/ 93584 h 331788"/>
                    <a:gd name="connsiteX16" fmla="*/ 69938 w 228600"/>
                    <a:gd name="connsiteY16" fmla="*/ 68861 h 331788"/>
                    <a:gd name="connsiteX17" fmla="*/ 100630 w 228600"/>
                    <a:gd name="connsiteY17" fmla="*/ 57150 h 331788"/>
                    <a:gd name="connsiteX18" fmla="*/ 103893 w 228600"/>
                    <a:gd name="connsiteY18" fmla="*/ 20637 h 331788"/>
                    <a:gd name="connsiteX19" fmla="*/ 103893 w 228600"/>
                    <a:gd name="connsiteY19" fmla="*/ 41388 h 331788"/>
                    <a:gd name="connsiteX20" fmla="*/ 101292 w 228600"/>
                    <a:gd name="connsiteY20" fmla="*/ 41388 h 331788"/>
                    <a:gd name="connsiteX21" fmla="*/ 45354 w 228600"/>
                    <a:gd name="connsiteY21" fmla="*/ 63436 h 331788"/>
                    <a:gd name="connsiteX22" fmla="*/ 24540 w 228600"/>
                    <a:gd name="connsiteY22" fmla="*/ 108828 h 331788"/>
                    <a:gd name="connsiteX23" fmla="*/ 31045 w 228600"/>
                    <a:gd name="connsiteY23" fmla="*/ 138658 h 331788"/>
                    <a:gd name="connsiteX24" fmla="*/ 51859 w 228600"/>
                    <a:gd name="connsiteY24" fmla="*/ 162003 h 331788"/>
                    <a:gd name="connsiteX25" fmla="*/ 101292 w 228600"/>
                    <a:gd name="connsiteY25" fmla="*/ 185347 h 331788"/>
                    <a:gd name="connsiteX26" fmla="*/ 103893 w 228600"/>
                    <a:gd name="connsiteY26" fmla="*/ 185347 h 331788"/>
                    <a:gd name="connsiteX27" fmla="*/ 103893 w 228600"/>
                    <a:gd name="connsiteY27" fmla="*/ 274836 h 331788"/>
                    <a:gd name="connsiteX28" fmla="*/ 101292 w 228600"/>
                    <a:gd name="connsiteY28" fmla="*/ 274836 h 331788"/>
                    <a:gd name="connsiteX29" fmla="*/ 67469 w 228600"/>
                    <a:gd name="connsiteY29" fmla="*/ 269648 h 331788"/>
                    <a:gd name="connsiteX30" fmla="*/ 59664 w 228600"/>
                    <a:gd name="connsiteY30" fmla="*/ 260570 h 331788"/>
                    <a:gd name="connsiteX31" fmla="*/ 60965 w 228600"/>
                    <a:gd name="connsiteY31" fmla="*/ 257976 h 331788"/>
                    <a:gd name="connsiteX32" fmla="*/ 67469 w 228600"/>
                    <a:gd name="connsiteY32" fmla="*/ 254085 h 331788"/>
                    <a:gd name="connsiteX33" fmla="*/ 80478 w 228600"/>
                    <a:gd name="connsiteY33" fmla="*/ 230740 h 331788"/>
                    <a:gd name="connsiteX34" fmla="*/ 72673 w 228600"/>
                    <a:gd name="connsiteY34" fmla="*/ 212583 h 331788"/>
                    <a:gd name="connsiteX35" fmla="*/ 51859 w 228600"/>
                    <a:gd name="connsiteY35" fmla="*/ 206098 h 331788"/>
                    <a:gd name="connsiteX36" fmla="*/ 29744 w 228600"/>
                    <a:gd name="connsiteY36" fmla="*/ 213880 h 331788"/>
                    <a:gd name="connsiteX37" fmla="*/ 20638 w 228600"/>
                    <a:gd name="connsiteY37" fmla="*/ 237225 h 331788"/>
                    <a:gd name="connsiteX38" fmla="*/ 44053 w 228600"/>
                    <a:gd name="connsiteY38" fmla="*/ 276133 h 331788"/>
                    <a:gd name="connsiteX39" fmla="*/ 101292 w 228600"/>
                    <a:gd name="connsiteY39" fmla="*/ 290399 h 331788"/>
                    <a:gd name="connsiteX40" fmla="*/ 103893 w 228600"/>
                    <a:gd name="connsiteY40" fmla="*/ 290399 h 331788"/>
                    <a:gd name="connsiteX41" fmla="*/ 103893 w 228600"/>
                    <a:gd name="connsiteY41" fmla="*/ 311150 h 331788"/>
                    <a:gd name="connsiteX42" fmla="*/ 124707 w 228600"/>
                    <a:gd name="connsiteY42" fmla="*/ 311150 h 331788"/>
                    <a:gd name="connsiteX43" fmla="*/ 124707 w 228600"/>
                    <a:gd name="connsiteY43" fmla="*/ 290399 h 331788"/>
                    <a:gd name="connsiteX44" fmla="*/ 185848 w 228600"/>
                    <a:gd name="connsiteY44" fmla="*/ 265757 h 331788"/>
                    <a:gd name="connsiteX45" fmla="*/ 207963 w 228600"/>
                    <a:gd name="connsiteY45" fmla="*/ 219068 h 331788"/>
                    <a:gd name="connsiteX46" fmla="*/ 184548 w 228600"/>
                    <a:gd name="connsiteY46" fmla="*/ 174972 h 331788"/>
                    <a:gd name="connsiteX47" fmla="*/ 124707 w 228600"/>
                    <a:gd name="connsiteY47" fmla="*/ 143846 h 331788"/>
                    <a:gd name="connsiteX48" fmla="*/ 124707 w 228600"/>
                    <a:gd name="connsiteY48" fmla="*/ 56951 h 331788"/>
                    <a:gd name="connsiteX49" fmla="*/ 146822 w 228600"/>
                    <a:gd name="connsiteY49" fmla="*/ 62139 h 331788"/>
                    <a:gd name="connsiteX50" fmla="*/ 155928 w 228600"/>
                    <a:gd name="connsiteY50" fmla="*/ 71217 h 331788"/>
                    <a:gd name="connsiteX51" fmla="*/ 149424 w 228600"/>
                    <a:gd name="connsiteY51" fmla="*/ 82890 h 331788"/>
                    <a:gd name="connsiteX52" fmla="*/ 142919 w 228600"/>
                    <a:gd name="connsiteY52" fmla="*/ 98453 h 331788"/>
                    <a:gd name="connsiteX53" fmla="*/ 150725 w 228600"/>
                    <a:gd name="connsiteY53" fmla="*/ 114016 h 331788"/>
                    <a:gd name="connsiteX54" fmla="*/ 168937 w 228600"/>
                    <a:gd name="connsiteY54" fmla="*/ 120501 h 331788"/>
                    <a:gd name="connsiteX55" fmla="*/ 189751 w 228600"/>
                    <a:gd name="connsiteY55" fmla="*/ 112719 h 331788"/>
                    <a:gd name="connsiteX56" fmla="*/ 198857 w 228600"/>
                    <a:gd name="connsiteY56" fmla="*/ 91968 h 331788"/>
                    <a:gd name="connsiteX57" fmla="*/ 187149 w 228600"/>
                    <a:gd name="connsiteY57" fmla="*/ 64733 h 331788"/>
                    <a:gd name="connsiteX58" fmla="*/ 155928 w 228600"/>
                    <a:gd name="connsiteY58" fmla="*/ 46576 h 331788"/>
                    <a:gd name="connsiteX59" fmla="*/ 124707 w 228600"/>
                    <a:gd name="connsiteY59" fmla="*/ 41388 h 331788"/>
                    <a:gd name="connsiteX60" fmla="*/ 124707 w 228600"/>
                    <a:gd name="connsiteY60" fmla="*/ 20637 h 331788"/>
                    <a:gd name="connsiteX61" fmla="*/ 103893 w 228600"/>
                    <a:gd name="connsiteY61" fmla="*/ 20637 h 331788"/>
                    <a:gd name="connsiteX62" fmla="*/ 83127 w 228600"/>
                    <a:gd name="connsiteY62" fmla="*/ 0 h 331788"/>
                    <a:gd name="connsiteX63" fmla="*/ 145473 w 228600"/>
                    <a:gd name="connsiteY63" fmla="*/ 0 h 331788"/>
                    <a:gd name="connsiteX64" fmla="*/ 145473 w 228600"/>
                    <a:gd name="connsiteY64" fmla="*/ 23329 h 331788"/>
                    <a:gd name="connsiteX65" fmla="*/ 161059 w 228600"/>
                    <a:gd name="connsiteY65" fmla="*/ 27217 h 331788"/>
                    <a:gd name="connsiteX66" fmla="*/ 201324 w 228600"/>
                    <a:gd name="connsiteY66" fmla="*/ 50546 h 331788"/>
                    <a:gd name="connsiteX67" fmla="*/ 219508 w 228600"/>
                    <a:gd name="connsiteY67" fmla="*/ 92019 h 331788"/>
                    <a:gd name="connsiteX68" fmla="*/ 203922 w 228600"/>
                    <a:gd name="connsiteY68" fmla="*/ 127013 h 331788"/>
                    <a:gd name="connsiteX69" fmla="*/ 171450 w 228600"/>
                    <a:gd name="connsiteY69" fmla="*/ 141269 h 331788"/>
                    <a:gd name="connsiteX70" fmla="*/ 198726 w 228600"/>
                    <a:gd name="connsiteY70" fmla="*/ 158118 h 331788"/>
                    <a:gd name="connsiteX71" fmla="*/ 228600 w 228600"/>
                    <a:gd name="connsiteY71" fmla="*/ 219032 h 331788"/>
                    <a:gd name="connsiteX72" fmla="*/ 198726 w 228600"/>
                    <a:gd name="connsiteY72" fmla="*/ 281242 h 331788"/>
                    <a:gd name="connsiteX73" fmla="*/ 145473 w 228600"/>
                    <a:gd name="connsiteY73" fmla="*/ 307163 h 331788"/>
                    <a:gd name="connsiteX74" fmla="*/ 145473 w 228600"/>
                    <a:gd name="connsiteY74" fmla="*/ 331788 h 331788"/>
                    <a:gd name="connsiteX75" fmla="*/ 83127 w 228600"/>
                    <a:gd name="connsiteY75" fmla="*/ 331788 h 331788"/>
                    <a:gd name="connsiteX76" fmla="*/ 83127 w 228600"/>
                    <a:gd name="connsiteY76" fmla="*/ 309755 h 331788"/>
                    <a:gd name="connsiteX77" fmla="*/ 32471 w 228600"/>
                    <a:gd name="connsiteY77" fmla="*/ 292907 h 331788"/>
                    <a:gd name="connsiteX78" fmla="*/ 0 w 228600"/>
                    <a:gd name="connsiteY78" fmla="*/ 237177 h 331788"/>
                    <a:gd name="connsiteX79" fmla="*/ 15586 w 228600"/>
                    <a:gd name="connsiteY79" fmla="*/ 199591 h 331788"/>
                    <a:gd name="connsiteX80" fmla="*/ 50656 w 228600"/>
                    <a:gd name="connsiteY80" fmla="*/ 185335 h 331788"/>
                    <a:gd name="connsiteX81" fmla="*/ 40265 w 228600"/>
                    <a:gd name="connsiteY81" fmla="*/ 178854 h 331788"/>
                    <a:gd name="connsiteX82" fmla="*/ 12989 w 228600"/>
                    <a:gd name="connsiteY82" fmla="*/ 149045 h 331788"/>
                    <a:gd name="connsiteX83" fmla="*/ 3896 w 228600"/>
                    <a:gd name="connsiteY83" fmla="*/ 108868 h 331788"/>
                    <a:gd name="connsiteX84" fmla="*/ 31173 w 228600"/>
                    <a:gd name="connsiteY84" fmla="*/ 47954 h 331788"/>
                    <a:gd name="connsiteX85" fmla="*/ 83127 w 228600"/>
                    <a:gd name="connsiteY85" fmla="*/ 23329 h 331788"/>
                    <a:gd name="connsiteX86" fmla="*/ 83127 w 228600"/>
                    <a:gd name="connsiteY86" fmla="*/ 0 h 331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28600" h="331788">
                      <a:moveTo>
                        <a:pt x="146050" y="228600"/>
                      </a:moveTo>
                      <a:cubicBezTo>
                        <a:pt x="146050" y="228600"/>
                        <a:pt x="146050" y="228600"/>
                        <a:pt x="146050" y="242888"/>
                      </a:cubicBezTo>
                      <a:cubicBezTo>
                        <a:pt x="148167" y="240507"/>
                        <a:pt x="149225" y="238125"/>
                        <a:pt x="149225" y="235744"/>
                      </a:cubicBezTo>
                      <a:cubicBezTo>
                        <a:pt x="149225" y="234553"/>
                        <a:pt x="149225" y="232172"/>
                        <a:pt x="147108" y="228600"/>
                      </a:cubicBezTo>
                      <a:cubicBezTo>
                        <a:pt x="146050" y="228600"/>
                        <a:pt x="146050" y="228600"/>
                        <a:pt x="146050" y="228600"/>
                      </a:cubicBezTo>
                      <a:close/>
                      <a:moveTo>
                        <a:pt x="123825" y="193675"/>
                      </a:moveTo>
                      <a:cubicBezTo>
                        <a:pt x="142240" y="201356"/>
                        <a:pt x="155394" y="207758"/>
                        <a:pt x="160656" y="214159"/>
                      </a:cubicBezTo>
                      <a:cubicBezTo>
                        <a:pt x="167232" y="220560"/>
                        <a:pt x="169863" y="228242"/>
                        <a:pt x="169863" y="235923"/>
                      </a:cubicBezTo>
                      <a:cubicBezTo>
                        <a:pt x="169863" y="244885"/>
                        <a:pt x="165917" y="253846"/>
                        <a:pt x="156709" y="260248"/>
                      </a:cubicBezTo>
                      <a:cubicBezTo>
                        <a:pt x="148817" y="267929"/>
                        <a:pt x="136979" y="271770"/>
                        <a:pt x="123825" y="273050"/>
                      </a:cubicBezTo>
                      <a:cubicBezTo>
                        <a:pt x="123825" y="273050"/>
                        <a:pt x="123825" y="273050"/>
                        <a:pt x="123825" y="193675"/>
                      </a:cubicBezTo>
                      <a:close/>
                      <a:moveTo>
                        <a:pt x="100630" y="57150"/>
                      </a:moveTo>
                      <a:cubicBezTo>
                        <a:pt x="100630" y="57150"/>
                        <a:pt x="100630" y="57150"/>
                        <a:pt x="103188" y="57150"/>
                      </a:cubicBezTo>
                      <a:cubicBezTo>
                        <a:pt x="103188" y="57150"/>
                        <a:pt x="103188" y="57150"/>
                        <a:pt x="103188" y="136525"/>
                      </a:cubicBezTo>
                      <a:cubicBezTo>
                        <a:pt x="103188" y="136525"/>
                        <a:pt x="103188" y="136525"/>
                        <a:pt x="100630" y="135224"/>
                      </a:cubicBezTo>
                      <a:cubicBezTo>
                        <a:pt x="72496" y="124814"/>
                        <a:pt x="57150" y="110500"/>
                        <a:pt x="57150" y="93584"/>
                      </a:cubicBezTo>
                      <a:cubicBezTo>
                        <a:pt x="57150" y="84476"/>
                        <a:pt x="60986" y="76668"/>
                        <a:pt x="69938" y="68861"/>
                      </a:cubicBezTo>
                      <a:cubicBezTo>
                        <a:pt x="77611" y="62355"/>
                        <a:pt x="87842" y="58451"/>
                        <a:pt x="100630" y="57150"/>
                      </a:cubicBezTo>
                      <a:close/>
                      <a:moveTo>
                        <a:pt x="103893" y="20637"/>
                      </a:moveTo>
                      <a:cubicBezTo>
                        <a:pt x="103893" y="20637"/>
                        <a:pt x="103893" y="20637"/>
                        <a:pt x="103893" y="41388"/>
                      </a:cubicBezTo>
                      <a:cubicBezTo>
                        <a:pt x="103893" y="41388"/>
                        <a:pt x="103893" y="41388"/>
                        <a:pt x="101292" y="41388"/>
                      </a:cubicBezTo>
                      <a:cubicBezTo>
                        <a:pt x="77876" y="43982"/>
                        <a:pt x="59664" y="50466"/>
                        <a:pt x="45354" y="63436"/>
                      </a:cubicBezTo>
                      <a:cubicBezTo>
                        <a:pt x="31045" y="76405"/>
                        <a:pt x="24540" y="90671"/>
                        <a:pt x="24540" y="108828"/>
                      </a:cubicBezTo>
                      <a:cubicBezTo>
                        <a:pt x="24540" y="119204"/>
                        <a:pt x="27142" y="129579"/>
                        <a:pt x="31045" y="138658"/>
                      </a:cubicBezTo>
                      <a:cubicBezTo>
                        <a:pt x="36248" y="147736"/>
                        <a:pt x="42753" y="155518"/>
                        <a:pt x="51859" y="162003"/>
                      </a:cubicBezTo>
                      <a:cubicBezTo>
                        <a:pt x="60965" y="167190"/>
                        <a:pt x="76575" y="174972"/>
                        <a:pt x="101292" y="185347"/>
                      </a:cubicBezTo>
                      <a:cubicBezTo>
                        <a:pt x="101292" y="185347"/>
                        <a:pt x="101292" y="185347"/>
                        <a:pt x="103893" y="185347"/>
                      </a:cubicBezTo>
                      <a:cubicBezTo>
                        <a:pt x="103893" y="185347"/>
                        <a:pt x="103893" y="185347"/>
                        <a:pt x="103893" y="274836"/>
                      </a:cubicBezTo>
                      <a:cubicBezTo>
                        <a:pt x="103893" y="274836"/>
                        <a:pt x="103893" y="274836"/>
                        <a:pt x="101292" y="274836"/>
                      </a:cubicBezTo>
                      <a:cubicBezTo>
                        <a:pt x="85681" y="274836"/>
                        <a:pt x="75274" y="272242"/>
                        <a:pt x="67469" y="269648"/>
                      </a:cubicBezTo>
                      <a:cubicBezTo>
                        <a:pt x="62266" y="267054"/>
                        <a:pt x="59664" y="264460"/>
                        <a:pt x="59664" y="260570"/>
                      </a:cubicBezTo>
                      <a:cubicBezTo>
                        <a:pt x="59664" y="260570"/>
                        <a:pt x="60965" y="259273"/>
                        <a:pt x="60965" y="257976"/>
                      </a:cubicBezTo>
                      <a:cubicBezTo>
                        <a:pt x="62266" y="256679"/>
                        <a:pt x="63567" y="255382"/>
                        <a:pt x="67469" y="254085"/>
                      </a:cubicBezTo>
                      <a:cubicBezTo>
                        <a:pt x="76575" y="247600"/>
                        <a:pt x="80478" y="239819"/>
                        <a:pt x="80478" y="230740"/>
                      </a:cubicBezTo>
                      <a:cubicBezTo>
                        <a:pt x="80478" y="222959"/>
                        <a:pt x="77876" y="217771"/>
                        <a:pt x="72673" y="212583"/>
                      </a:cubicBezTo>
                      <a:cubicBezTo>
                        <a:pt x="67469" y="208692"/>
                        <a:pt x="60965" y="206098"/>
                        <a:pt x="51859" y="206098"/>
                      </a:cubicBezTo>
                      <a:cubicBezTo>
                        <a:pt x="42753" y="206098"/>
                        <a:pt x="36248" y="208692"/>
                        <a:pt x="29744" y="213880"/>
                      </a:cubicBezTo>
                      <a:cubicBezTo>
                        <a:pt x="23240" y="220365"/>
                        <a:pt x="20638" y="226849"/>
                        <a:pt x="20638" y="237225"/>
                      </a:cubicBezTo>
                      <a:cubicBezTo>
                        <a:pt x="20638" y="252788"/>
                        <a:pt x="28443" y="265757"/>
                        <a:pt x="44053" y="276133"/>
                      </a:cubicBezTo>
                      <a:cubicBezTo>
                        <a:pt x="59664" y="285211"/>
                        <a:pt x="77876" y="290399"/>
                        <a:pt x="101292" y="290399"/>
                      </a:cubicBezTo>
                      <a:cubicBezTo>
                        <a:pt x="101292" y="290399"/>
                        <a:pt x="101292" y="290399"/>
                        <a:pt x="103893" y="290399"/>
                      </a:cubicBezTo>
                      <a:cubicBezTo>
                        <a:pt x="103893" y="290399"/>
                        <a:pt x="103893" y="290399"/>
                        <a:pt x="103893" y="311150"/>
                      </a:cubicBezTo>
                      <a:cubicBezTo>
                        <a:pt x="103893" y="311150"/>
                        <a:pt x="103893" y="311150"/>
                        <a:pt x="124707" y="311150"/>
                      </a:cubicBezTo>
                      <a:cubicBezTo>
                        <a:pt x="124707" y="311150"/>
                        <a:pt x="124707" y="311150"/>
                        <a:pt x="124707" y="290399"/>
                      </a:cubicBezTo>
                      <a:cubicBezTo>
                        <a:pt x="150725" y="286508"/>
                        <a:pt x="171539" y="278727"/>
                        <a:pt x="185848" y="265757"/>
                      </a:cubicBezTo>
                      <a:cubicBezTo>
                        <a:pt x="200158" y="252788"/>
                        <a:pt x="207963" y="237225"/>
                        <a:pt x="207963" y="219068"/>
                      </a:cubicBezTo>
                      <a:cubicBezTo>
                        <a:pt x="207963" y="202208"/>
                        <a:pt x="200158" y="187941"/>
                        <a:pt x="184548" y="174972"/>
                      </a:cubicBezTo>
                      <a:cubicBezTo>
                        <a:pt x="174141" y="164597"/>
                        <a:pt x="153327" y="154221"/>
                        <a:pt x="124707" y="143846"/>
                      </a:cubicBezTo>
                      <a:cubicBezTo>
                        <a:pt x="124707" y="143846"/>
                        <a:pt x="124707" y="143846"/>
                        <a:pt x="124707" y="56951"/>
                      </a:cubicBezTo>
                      <a:cubicBezTo>
                        <a:pt x="133813" y="56951"/>
                        <a:pt x="141619" y="58248"/>
                        <a:pt x="146822" y="62139"/>
                      </a:cubicBezTo>
                      <a:cubicBezTo>
                        <a:pt x="153327" y="64733"/>
                        <a:pt x="155928" y="67327"/>
                        <a:pt x="155928" y="71217"/>
                      </a:cubicBezTo>
                      <a:cubicBezTo>
                        <a:pt x="155928" y="73811"/>
                        <a:pt x="153327" y="77702"/>
                        <a:pt x="149424" y="82890"/>
                      </a:cubicBezTo>
                      <a:cubicBezTo>
                        <a:pt x="145521" y="89374"/>
                        <a:pt x="142919" y="94562"/>
                        <a:pt x="142919" y="98453"/>
                      </a:cubicBezTo>
                      <a:cubicBezTo>
                        <a:pt x="142919" y="104938"/>
                        <a:pt x="145521" y="110125"/>
                        <a:pt x="150725" y="114016"/>
                      </a:cubicBezTo>
                      <a:cubicBezTo>
                        <a:pt x="155928" y="119204"/>
                        <a:pt x="162433" y="120501"/>
                        <a:pt x="168937" y="120501"/>
                      </a:cubicBezTo>
                      <a:cubicBezTo>
                        <a:pt x="176742" y="120501"/>
                        <a:pt x="184548" y="117907"/>
                        <a:pt x="189751" y="112719"/>
                      </a:cubicBezTo>
                      <a:cubicBezTo>
                        <a:pt x="196255" y="106235"/>
                        <a:pt x="198857" y="99750"/>
                        <a:pt x="198857" y="91968"/>
                      </a:cubicBezTo>
                      <a:cubicBezTo>
                        <a:pt x="198857" y="82890"/>
                        <a:pt x="194954" y="73811"/>
                        <a:pt x="187149" y="64733"/>
                      </a:cubicBezTo>
                      <a:cubicBezTo>
                        <a:pt x="178043" y="56951"/>
                        <a:pt x="167636" y="50466"/>
                        <a:pt x="155928" y="46576"/>
                      </a:cubicBezTo>
                      <a:cubicBezTo>
                        <a:pt x="144220" y="43982"/>
                        <a:pt x="133813" y="41388"/>
                        <a:pt x="124707" y="41388"/>
                      </a:cubicBezTo>
                      <a:cubicBezTo>
                        <a:pt x="124707" y="41388"/>
                        <a:pt x="124707" y="41388"/>
                        <a:pt x="124707" y="20637"/>
                      </a:cubicBezTo>
                      <a:cubicBezTo>
                        <a:pt x="124707" y="20637"/>
                        <a:pt x="124707" y="20637"/>
                        <a:pt x="103893" y="20637"/>
                      </a:cubicBezTo>
                      <a:close/>
                      <a:moveTo>
                        <a:pt x="83127" y="0"/>
                      </a:moveTo>
                      <a:cubicBezTo>
                        <a:pt x="83127" y="0"/>
                        <a:pt x="83127" y="0"/>
                        <a:pt x="145473" y="0"/>
                      </a:cubicBezTo>
                      <a:cubicBezTo>
                        <a:pt x="145473" y="0"/>
                        <a:pt x="145473" y="0"/>
                        <a:pt x="145473" y="23329"/>
                      </a:cubicBezTo>
                      <a:cubicBezTo>
                        <a:pt x="150668" y="24625"/>
                        <a:pt x="155864" y="25921"/>
                        <a:pt x="161059" y="27217"/>
                      </a:cubicBezTo>
                      <a:cubicBezTo>
                        <a:pt x="176646" y="31105"/>
                        <a:pt x="190933" y="40177"/>
                        <a:pt x="201324" y="50546"/>
                      </a:cubicBezTo>
                      <a:cubicBezTo>
                        <a:pt x="214313" y="63506"/>
                        <a:pt x="219508" y="76467"/>
                        <a:pt x="219508" y="92019"/>
                      </a:cubicBezTo>
                      <a:cubicBezTo>
                        <a:pt x="219508" y="104980"/>
                        <a:pt x="214313" y="117940"/>
                        <a:pt x="203922" y="127013"/>
                      </a:cubicBezTo>
                      <a:cubicBezTo>
                        <a:pt x="194830" y="136085"/>
                        <a:pt x="184439" y="141269"/>
                        <a:pt x="171450" y="141269"/>
                      </a:cubicBezTo>
                      <a:cubicBezTo>
                        <a:pt x="183140" y="147749"/>
                        <a:pt x="192232" y="152934"/>
                        <a:pt x="198726" y="158118"/>
                      </a:cubicBezTo>
                      <a:cubicBezTo>
                        <a:pt x="218209" y="176262"/>
                        <a:pt x="228600" y="195703"/>
                        <a:pt x="228600" y="219032"/>
                      </a:cubicBezTo>
                      <a:cubicBezTo>
                        <a:pt x="228600" y="243657"/>
                        <a:pt x="218209" y="264394"/>
                        <a:pt x="198726" y="281242"/>
                      </a:cubicBezTo>
                      <a:cubicBezTo>
                        <a:pt x="185738" y="294203"/>
                        <a:pt x="167554" y="301979"/>
                        <a:pt x="145473" y="307163"/>
                      </a:cubicBezTo>
                      <a:cubicBezTo>
                        <a:pt x="145473" y="307163"/>
                        <a:pt x="145473" y="307163"/>
                        <a:pt x="145473" y="331788"/>
                      </a:cubicBezTo>
                      <a:cubicBezTo>
                        <a:pt x="145473" y="331788"/>
                        <a:pt x="145473" y="331788"/>
                        <a:pt x="83127" y="331788"/>
                      </a:cubicBezTo>
                      <a:cubicBezTo>
                        <a:pt x="83127" y="331788"/>
                        <a:pt x="83127" y="331788"/>
                        <a:pt x="83127" y="309755"/>
                      </a:cubicBezTo>
                      <a:cubicBezTo>
                        <a:pt x="63644" y="308459"/>
                        <a:pt x="46759" y="301979"/>
                        <a:pt x="32471" y="292907"/>
                      </a:cubicBezTo>
                      <a:cubicBezTo>
                        <a:pt x="5195" y="276058"/>
                        <a:pt x="0" y="252729"/>
                        <a:pt x="0" y="237177"/>
                      </a:cubicBezTo>
                      <a:cubicBezTo>
                        <a:pt x="0" y="221624"/>
                        <a:pt x="5195" y="208664"/>
                        <a:pt x="15586" y="199591"/>
                      </a:cubicBezTo>
                      <a:cubicBezTo>
                        <a:pt x="24678" y="190519"/>
                        <a:pt x="36368" y="185335"/>
                        <a:pt x="50656" y="185335"/>
                      </a:cubicBezTo>
                      <a:cubicBezTo>
                        <a:pt x="46759" y="182743"/>
                        <a:pt x="42862" y="180151"/>
                        <a:pt x="40265" y="178854"/>
                      </a:cubicBezTo>
                      <a:cubicBezTo>
                        <a:pt x="28575" y="171078"/>
                        <a:pt x="19483" y="160710"/>
                        <a:pt x="12989" y="149045"/>
                      </a:cubicBezTo>
                      <a:cubicBezTo>
                        <a:pt x="6494" y="136085"/>
                        <a:pt x="3896" y="123124"/>
                        <a:pt x="3896" y="108868"/>
                      </a:cubicBezTo>
                      <a:cubicBezTo>
                        <a:pt x="3896" y="85539"/>
                        <a:pt x="12989" y="64802"/>
                        <a:pt x="31173" y="47954"/>
                      </a:cubicBezTo>
                      <a:cubicBezTo>
                        <a:pt x="45460" y="36289"/>
                        <a:pt x="62345" y="27217"/>
                        <a:pt x="83127" y="23329"/>
                      </a:cubicBezTo>
                      <a:cubicBezTo>
                        <a:pt x="83127" y="23329"/>
                        <a:pt x="83127" y="23329"/>
                        <a:pt x="8312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44" name="任意多边形: 形状 43"/>
                <p:cNvSpPr/>
                <p:nvPr/>
              </p:nvSpPr>
              <p:spPr bwMode="auto">
                <a:xfrm>
                  <a:off x="5140870" y="3894917"/>
                  <a:ext cx="187823" cy="186367"/>
                </a:xfrm>
                <a:custGeom>
                  <a:avLst/>
                  <a:gdLst>
                    <a:gd name="T0" fmla="*/ 161 w 386"/>
                    <a:gd name="T1" fmla="*/ 42 h 386"/>
                    <a:gd name="T2" fmla="*/ 119 w 386"/>
                    <a:gd name="T3" fmla="*/ 58 h 386"/>
                    <a:gd name="T4" fmla="*/ 83 w 386"/>
                    <a:gd name="T5" fmla="*/ 84 h 386"/>
                    <a:gd name="T6" fmla="*/ 56 w 386"/>
                    <a:gd name="T7" fmla="*/ 120 h 386"/>
                    <a:gd name="T8" fmla="*/ 42 w 386"/>
                    <a:gd name="T9" fmla="*/ 162 h 386"/>
                    <a:gd name="T10" fmla="*/ 39 w 386"/>
                    <a:gd name="T11" fmla="*/ 209 h 386"/>
                    <a:gd name="T12" fmla="*/ 50 w 386"/>
                    <a:gd name="T13" fmla="*/ 254 h 386"/>
                    <a:gd name="T14" fmla="*/ 73 w 386"/>
                    <a:gd name="T15" fmla="*/ 291 h 386"/>
                    <a:gd name="T16" fmla="*/ 107 w 386"/>
                    <a:gd name="T17" fmla="*/ 321 h 386"/>
                    <a:gd name="T18" fmla="*/ 147 w 386"/>
                    <a:gd name="T19" fmla="*/ 342 h 386"/>
                    <a:gd name="T20" fmla="*/ 193 w 386"/>
                    <a:gd name="T21" fmla="*/ 347 h 386"/>
                    <a:gd name="T22" fmla="*/ 239 w 386"/>
                    <a:gd name="T23" fmla="*/ 342 h 386"/>
                    <a:gd name="T24" fmla="*/ 279 w 386"/>
                    <a:gd name="T25" fmla="*/ 321 h 386"/>
                    <a:gd name="T26" fmla="*/ 311 w 386"/>
                    <a:gd name="T27" fmla="*/ 291 h 386"/>
                    <a:gd name="T28" fmla="*/ 335 w 386"/>
                    <a:gd name="T29" fmla="*/ 254 h 386"/>
                    <a:gd name="T30" fmla="*/ 346 w 386"/>
                    <a:gd name="T31" fmla="*/ 209 h 386"/>
                    <a:gd name="T32" fmla="*/ 344 w 386"/>
                    <a:gd name="T33" fmla="*/ 162 h 386"/>
                    <a:gd name="T34" fmla="*/ 328 w 386"/>
                    <a:gd name="T35" fmla="*/ 120 h 386"/>
                    <a:gd name="T36" fmla="*/ 302 w 386"/>
                    <a:gd name="T37" fmla="*/ 84 h 386"/>
                    <a:gd name="T38" fmla="*/ 266 w 386"/>
                    <a:gd name="T39" fmla="*/ 58 h 386"/>
                    <a:gd name="T40" fmla="*/ 223 w 386"/>
                    <a:gd name="T41" fmla="*/ 42 h 386"/>
                    <a:gd name="T42" fmla="*/ 193 w 386"/>
                    <a:gd name="T43" fmla="*/ 386 h 386"/>
                    <a:gd name="T44" fmla="*/ 135 w 386"/>
                    <a:gd name="T45" fmla="*/ 378 h 386"/>
                    <a:gd name="T46" fmla="*/ 85 w 386"/>
                    <a:gd name="T47" fmla="*/ 353 h 386"/>
                    <a:gd name="T48" fmla="*/ 43 w 386"/>
                    <a:gd name="T49" fmla="*/ 316 h 386"/>
                    <a:gd name="T50" fmla="*/ 14 w 386"/>
                    <a:gd name="T51" fmla="*/ 268 h 386"/>
                    <a:gd name="T52" fmla="*/ 0 w 386"/>
                    <a:gd name="T53" fmla="*/ 213 h 386"/>
                    <a:gd name="T54" fmla="*/ 3 w 386"/>
                    <a:gd name="T55" fmla="*/ 154 h 386"/>
                    <a:gd name="T56" fmla="*/ 23 w 386"/>
                    <a:gd name="T57" fmla="*/ 101 h 386"/>
                    <a:gd name="T58" fmla="*/ 56 w 386"/>
                    <a:gd name="T59" fmla="*/ 56 h 386"/>
                    <a:gd name="T60" fmla="*/ 101 w 386"/>
                    <a:gd name="T61" fmla="*/ 23 h 386"/>
                    <a:gd name="T62" fmla="*/ 154 w 386"/>
                    <a:gd name="T63" fmla="*/ 5 h 386"/>
                    <a:gd name="T64" fmla="*/ 212 w 386"/>
                    <a:gd name="T65" fmla="*/ 2 h 386"/>
                    <a:gd name="T66" fmla="*/ 268 w 386"/>
                    <a:gd name="T67" fmla="*/ 16 h 386"/>
                    <a:gd name="T68" fmla="*/ 315 w 386"/>
                    <a:gd name="T69" fmla="*/ 45 h 386"/>
                    <a:gd name="T70" fmla="*/ 353 w 386"/>
                    <a:gd name="T71" fmla="*/ 85 h 386"/>
                    <a:gd name="T72" fmla="*/ 377 w 386"/>
                    <a:gd name="T73" fmla="*/ 136 h 386"/>
                    <a:gd name="T74" fmla="*/ 386 w 386"/>
                    <a:gd name="T75" fmla="*/ 193 h 386"/>
                    <a:gd name="T76" fmla="*/ 377 w 386"/>
                    <a:gd name="T77" fmla="*/ 251 h 386"/>
                    <a:gd name="T78" fmla="*/ 353 w 386"/>
                    <a:gd name="T79" fmla="*/ 301 h 386"/>
                    <a:gd name="T80" fmla="*/ 315 w 386"/>
                    <a:gd name="T81" fmla="*/ 343 h 386"/>
                    <a:gd name="T82" fmla="*/ 268 w 386"/>
                    <a:gd name="T83" fmla="*/ 372 h 386"/>
                    <a:gd name="T84" fmla="*/ 212 w 386"/>
                    <a:gd name="T85" fmla="*/ 385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6" h="386">
                      <a:moveTo>
                        <a:pt x="193" y="39"/>
                      </a:moveTo>
                      <a:lnTo>
                        <a:pt x="177" y="39"/>
                      </a:lnTo>
                      <a:lnTo>
                        <a:pt x="161" y="42"/>
                      </a:lnTo>
                      <a:lnTo>
                        <a:pt x="147" y="46"/>
                      </a:lnTo>
                      <a:lnTo>
                        <a:pt x="132" y="51"/>
                      </a:lnTo>
                      <a:lnTo>
                        <a:pt x="119" y="58"/>
                      </a:lnTo>
                      <a:lnTo>
                        <a:pt x="107" y="65"/>
                      </a:lnTo>
                      <a:lnTo>
                        <a:pt x="95" y="74"/>
                      </a:lnTo>
                      <a:lnTo>
                        <a:pt x="83" y="84"/>
                      </a:lnTo>
                      <a:lnTo>
                        <a:pt x="73" y="95"/>
                      </a:lnTo>
                      <a:lnTo>
                        <a:pt x="65" y="107"/>
                      </a:lnTo>
                      <a:lnTo>
                        <a:pt x="56" y="120"/>
                      </a:lnTo>
                      <a:lnTo>
                        <a:pt x="50" y="133"/>
                      </a:lnTo>
                      <a:lnTo>
                        <a:pt x="45" y="147"/>
                      </a:lnTo>
                      <a:lnTo>
                        <a:pt x="42" y="162"/>
                      </a:lnTo>
                      <a:lnTo>
                        <a:pt x="39" y="177"/>
                      </a:lnTo>
                      <a:lnTo>
                        <a:pt x="37" y="193"/>
                      </a:lnTo>
                      <a:lnTo>
                        <a:pt x="39" y="209"/>
                      </a:lnTo>
                      <a:lnTo>
                        <a:pt x="42" y="225"/>
                      </a:lnTo>
                      <a:lnTo>
                        <a:pt x="45" y="239"/>
                      </a:lnTo>
                      <a:lnTo>
                        <a:pt x="50" y="254"/>
                      </a:lnTo>
                      <a:lnTo>
                        <a:pt x="56" y="267"/>
                      </a:lnTo>
                      <a:lnTo>
                        <a:pt x="65" y="280"/>
                      </a:lnTo>
                      <a:lnTo>
                        <a:pt x="73" y="291"/>
                      </a:lnTo>
                      <a:lnTo>
                        <a:pt x="83" y="303"/>
                      </a:lnTo>
                      <a:lnTo>
                        <a:pt x="95" y="313"/>
                      </a:lnTo>
                      <a:lnTo>
                        <a:pt x="107" y="321"/>
                      </a:lnTo>
                      <a:lnTo>
                        <a:pt x="119" y="329"/>
                      </a:lnTo>
                      <a:lnTo>
                        <a:pt x="132" y="336"/>
                      </a:lnTo>
                      <a:lnTo>
                        <a:pt x="147" y="342"/>
                      </a:lnTo>
                      <a:lnTo>
                        <a:pt x="161" y="345"/>
                      </a:lnTo>
                      <a:lnTo>
                        <a:pt x="177" y="347"/>
                      </a:lnTo>
                      <a:lnTo>
                        <a:pt x="193" y="347"/>
                      </a:lnTo>
                      <a:lnTo>
                        <a:pt x="209" y="347"/>
                      </a:lnTo>
                      <a:lnTo>
                        <a:pt x="223" y="345"/>
                      </a:lnTo>
                      <a:lnTo>
                        <a:pt x="239" y="342"/>
                      </a:lnTo>
                      <a:lnTo>
                        <a:pt x="252" y="336"/>
                      </a:lnTo>
                      <a:lnTo>
                        <a:pt x="266" y="329"/>
                      </a:lnTo>
                      <a:lnTo>
                        <a:pt x="279" y="321"/>
                      </a:lnTo>
                      <a:lnTo>
                        <a:pt x="291" y="313"/>
                      </a:lnTo>
                      <a:lnTo>
                        <a:pt x="302" y="303"/>
                      </a:lnTo>
                      <a:lnTo>
                        <a:pt x="311" y="291"/>
                      </a:lnTo>
                      <a:lnTo>
                        <a:pt x="321" y="280"/>
                      </a:lnTo>
                      <a:lnTo>
                        <a:pt x="328" y="267"/>
                      </a:lnTo>
                      <a:lnTo>
                        <a:pt x="335" y="254"/>
                      </a:lnTo>
                      <a:lnTo>
                        <a:pt x="340" y="239"/>
                      </a:lnTo>
                      <a:lnTo>
                        <a:pt x="344" y="225"/>
                      </a:lnTo>
                      <a:lnTo>
                        <a:pt x="346" y="209"/>
                      </a:lnTo>
                      <a:lnTo>
                        <a:pt x="347" y="193"/>
                      </a:lnTo>
                      <a:lnTo>
                        <a:pt x="346" y="177"/>
                      </a:lnTo>
                      <a:lnTo>
                        <a:pt x="344" y="162"/>
                      </a:lnTo>
                      <a:lnTo>
                        <a:pt x="340" y="147"/>
                      </a:lnTo>
                      <a:lnTo>
                        <a:pt x="335" y="133"/>
                      </a:lnTo>
                      <a:lnTo>
                        <a:pt x="328" y="120"/>
                      </a:lnTo>
                      <a:lnTo>
                        <a:pt x="321" y="107"/>
                      </a:lnTo>
                      <a:lnTo>
                        <a:pt x="311" y="95"/>
                      </a:lnTo>
                      <a:lnTo>
                        <a:pt x="302" y="84"/>
                      </a:lnTo>
                      <a:lnTo>
                        <a:pt x="291" y="74"/>
                      </a:lnTo>
                      <a:lnTo>
                        <a:pt x="279" y="65"/>
                      </a:lnTo>
                      <a:lnTo>
                        <a:pt x="266" y="58"/>
                      </a:lnTo>
                      <a:lnTo>
                        <a:pt x="252" y="51"/>
                      </a:lnTo>
                      <a:lnTo>
                        <a:pt x="239" y="46"/>
                      </a:lnTo>
                      <a:lnTo>
                        <a:pt x="223" y="42"/>
                      </a:lnTo>
                      <a:lnTo>
                        <a:pt x="209" y="39"/>
                      </a:lnTo>
                      <a:lnTo>
                        <a:pt x="193" y="39"/>
                      </a:lnTo>
                      <a:close/>
                      <a:moveTo>
                        <a:pt x="193" y="386"/>
                      </a:moveTo>
                      <a:lnTo>
                        <a:pt x="173" y="385"/>
                      </a:lnTo>
                      <a:lnTo>
                        <a:pt x="154" y="382"/>
                      </a:lnTo>
                      <a:lnTo>
                        <a:pt x="135" y="378"/>
                      </a:lnTo>
                      <a:lnTo>
                        <a:pt x="118" y="372"/>
                      </a:lnTo>
                      <a:lnTo>
                        <a:pt x="101" y="363"/>
                      </a:lnTo>
                      <a:lnTo>
                        <a:pt x="85" y="353"/>
                      </a:lnTo>
                      <a:lnTo>
                        <a:pt x="69" y="343"/>
                      </a:lnTo>
                      <a:lnTo>
                        <a:pt x="56" y="330"/>
                      </a:lnTo>
                      <a:lnTo>
                        <a:pt x="43" y="316"/>
                      </a:lnTo>
                      <a:lnTo>
                        <a:pt x="33" y="301"/>
                      </a:lnTo>
                      <a:lnTo>
                        <a:pt x="23" y="285"/>
                      </a:lnTo>
                      <a:lnTo>
                        <a:pt x="14" y="268"/>
                      </a:lnTo>
                      <a:lnTo>
                        <a:pt x="9" y="251"/>
                      </a:lnTo>
                      <a:lnTo>
                        <a:pt x="3" y="232"/>
                      </a:lnTo>
                      <a:lnTo>
                        <a:pt x="0" y="213"/>
                      </a:lnTo>
                      <a:lnTo>
                        <a:pt x="0" y="193"/>
                      </a:lnTo>
                      <a:lnTo>
                        <a:pt x="0" y="173"/>
                      </a:lnTo>
                      <a:lnTo>
                        <a:pt x="3" y="154"/>
                      </a:lnTo>
                      <a:lnTo>
                        <a:pt x="9" y="136"/>
                      </a:lnTo>
                      <a:lnTo>
                        <a:pt x="14" y="118"/>
                      </a:lnTo>
                      <a:lnTo>
                        <a:pt x="23" y="101"/>
                      </a:lnTo>
                      <a:lnTo>
                        <a:pt x="33" y="85"/>
                      </a:lnTo>
                      <a:lnTo>
                        <a:pt x="43" y="71"/>
                      </a:lnTo>
                      <a:lnTo>
                        <a:pt x="56" y="56"/>
                      </a:lnTo>
                      <a:lnTo>
                        <a:pt x="69" y="45"/>
                      </a:lnTo>
                      <a:lnTo>
                        <a:pt x="85" y="33"/>
                      </a:lnTo>
                      <a:lnTo>
                        <a:pt x="101" y="23"/>
                      </a:lnTo>
                      <a:lnTo>
                        <a:pt x="118" y="16"/>
                      </a:lnTo>
                      <a:lnTo>
                        <a:pt x="135" y="9"/>
                      </a:lnTo>
                      <a:lnTo>
                        <a:pt x="154" y="5"/>
                      </a:lnTo>
                      <a:lnTo>
                        <a:pt x="173" y="2"/>
                      </a:lnTo>
                      <a:lnTo>
                        <a:pt x="193" y="0"/>
                      </a:lnTo>
                      <a:lnTo>
                        <a:pt x="212" y="2"/>
                      </a:lnTo>
                      <a:lnTo>
                        <a:pt x="232" y="5"/>
                      </a:lnTo>
                      <a:lnTo>
                        <a:pt x="251" y="9"/>
                      </a:lnTo>
                      <a:lnTo>
                        <a:pt x="268" y="16"/>
                      </a:lnTo>
                      <a:lnTo>
                        <a:pt x="285" y="23"/>
                      </a:lnTo>
                      <a:lnTo>
                        <a:pt x="301" y="33"/>
                      </a:lnTo>
                      <a:lnTo>
                        <a:pt x="315" y="45"/>
                      </a:lnTo>
                      <a:lnTo>
                        <a:pt x="330" y="56"/>
                      </a:lnTo>
                      <a:lnTo>
                        <a:pt x="341" y="71"/>
                      </a:lnTo>
                      <a:lnTo>
                        <a:pt x="353" y="85"/>
                      </a:lnTo>
                      <a:lnTo>
                        <a:pt x="363" y="101"/>
                      </a:lnTo>
                      <a:lnTo>
                        <a:pt x="370" y="118"/>
                      </a:lnTo>
                      <a:lnTo>
                        <a:pt x="377" y="136"/>
                      </a:lnTo>
                      <a:lnTo>
                        <a:pt x="382" y="154"/>
                      </a:lnTo>
                      <a:lnTo>
                        <a:pt x="384" y="173"/>
                      </a:lnTo>
                      <a:lnTo>
                        <a:pt x="386" y="193"/>
                      </a:lnTo>
                      <a:lnTo>
                        <a:pt x="384" y="213"/>
                      </a:lnTo>
                      <a:lnTo>
                        <a:pt x="382" y="232"/>
                      </a:lnTo>
                      <a:lnTo>
                        <a:pt x="377" y="251"/>
                      </a:lnTo>
                      <a:lnTo>
                        <a:pt x="370" y="268"/>
                      </a:lnTo>
                      <a:lnTo>
                        <a:pt x="363" y="285"/>
                      </a:lnTo>
                      <a:lnTo>
                        <a:pt x="353" y="301"/>
                      </a:lnTo>
                      <a:lnTo>
                        <a:pt x="341" y="316"/>
                      </a:lnTo>
                      <a:lnTo>
                        <a:pt x="330" y="330"/>
                      </a:lnTo>
                      <a:lnTo>
                        <a:pt x="315" y="343"/>
                      </a:lnTo>
                      <a:lnTo>
                        <a:pt x="301" y="353"/>
                      </a:lnTo>
                      <a:lnTo>
                        <a:pt x="285" y="363"/>
                      </a:lnTo>
                      <a:lnTo>
                        <a:pt x="268" y="372"/>
                      </a:lnTo>
                      <a:lnTo>
                        <a:pt x="251" y="378"/>
                      </a:lnTo>
                      <a:lnTo>
                        <a:pt x="232" y="382"/>
                      </a:lnTo>
                      <a:lnTo>
                        <a:pt x="212" y="385"/>
                      </a:lnTo>
                      <a:lnTo>
                        <a:pt x="193" y="38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grpSp>
        </p:grpSp>
        <p:grpSp>
          <p:nvGrpSpPr>
            <p:cNvPr id="32" name="组合 31"/>
            <p:cNvGrpSpPr/>
            <p:nvPr/>
          </p:nvGrpSpPr>
          <p:grpSpPr>
            <a:xfrm>
              <a:off x="4595111" y="5141562"/>
              <a:ext cx="544833" cy="552432"/>
              <a:chOff x="6760724" y="3526762"/>
              <a:chExt cx="593383" cy="595702"/>
            </a:xfrm>
          </p:grpSpPr>
          <p:sp>
            <p:nvSpPr>
              <p:cNvPr id="33" name="任意多边形: 形状 32"/>
              <p:cNvSpPr/>
              <p:nvPr/>
            </p:nvSpPr>
            <p:spPr bwMode="auto">
              <a:xfrm>
                <a:off x="6760724" y="3526762"/>
                <a:ext cx="593383" cy="595702"/>
              </a:xfrm>
              <a:custGeom>
                <a:avLst/>
                <a:gdLst>
                  <a:gd name="T0" fmla="*/ 127 w 256"/>
                  <a:gd name="T1" fmla="*/ 0 h 257"/>
                  <a:gd name="T2" fmla="*/ 153 w 256"/>
                  <a:gd name="T3" fmla="*/ 3 h 257"/>
                  <a:gd name="T4" fmla="*/ 178 w 256"/>
                  <a:gd name="T5" fmla="*/ 11 h 257"/>
                  <a:gd name="T6" fmla="*/ 199 w 256"/>
                  <a:gd name="T7" fmla="*/ 23 h 257"/>
                  <a:gd name="T8" fmla="*/ 218 w 256"/>
                  <a:gd name="T9" fmla="*/ 38 h 257"/>
                  <a:gd name="T10" fmla="*/ 233 w 256"/>
                  <a:gd name="T11" fmla="*/ 57 h 257"/>
                  <a:gd name="T12" fmla="*/ 245 w 256"/>
                  <a:gd name="T13" fmla="*/ 78 h 257"/>
                  <a:gd name="T14" fmla="*/ 252 w 256"/>
                  <a:gd name="T15" fmla="*/ 103 h 257"/>
                  <a:gd name="T16" fmla="*/ 256 w 256"/>
                  <a:gd name="T17" fmla="*/ 128 h 257"/>
                  <a:gd name="T18" fmla="*/ 255 w 256"/>
                  <a:gd name="T19" fmla="*/ 142 h 257"/>
                  <a:gd name="T20" fmla="*/ 250 w 256"/>
                  <a:gd name="T21" fmla="*/ 167 h 257"/>
                  <a:gd name="T22" fmla="*/ 240 w 256"/>
                  <a:gd name="T23" fmla="*/ 189 h 257"/>
                  <a:gd name="T24" fmla="*/ 226 w 256"/>
                  <a:gd name="T25" fmla="*/ 209 h 257"/>
                  <a:gd name="T26" fmla="*/ 209 w 256"/>
                  <a:gd name="T27" fmla="*/ 227 h 257"/>
                  <a:gd name="T28" fmla="*/ 189 w 256"/>
                  <a:gd name="T29" fmla="*/ 241 h 257"/>
                  <a:gd name="T30" fmla="*/ 166 w 256"/>
                  <a:gd name="T31" fmla="*/ 251 h 257"/>
                  <a:gd name="T32" fmla="*/ 141 w 256"/>
                  <a:gd name="T33" fmla="*/ 255 h 257"/>
                  <a:gd name="T34" fmla="*/ 127 w 256"/>
                  <a:gd name="T35" fmla="*/ 257 h 257"/>
                  <a:gd name="T36" fmla="*/ 102 w 256"/>
                  <a:gd name="T37" fmla="*/ 253 h 257"/>
                  <a:gd name="T38" fmla="*/ 78 w 256"/>
                  <a:gd name="T39" fmla="*/ 246 h 257"/>
                  <a:gd name="T40" fmla="*/ 56 w 256"/>
                  <a:gd name="T41" fmla="*/ 234 h 257"/>
                  <a:gd name="T42" fmla="*/ 37 w 256"/>
                  <a:gd name="T43" fmla="*/ 219 h 257"/>
                  <a:gd name="T44" fmla="*/ 22 w 256"/>
                  <a:gd name="T45" fmla="*/ 200 h 257"/>
                  <a:gd name="T46" fmla="*/ 10 w 256"/>
                  <a:gd name="T47" fmla="*/ 179 h 257"/>
                  <a:gd name="T48" fmla="*/ 2 w 256"/>
                  <a:gd name="T49" fmla="*/ 154 h 257"/>
                  <a:gd name="T50" fmla="*/ 0 w 256"/>
                  <a:gd name="T51" fmla="*/ 128 h 257"/>
                  <a:gd name="T52" fmla="*/ 1 w 256"/>
                  <a:gd name="T53" fmla="*/ 115 h 257"/>
                  <a:gd name="T54" fmla="*/ 6 w 256"/>
                  <a:gd name="T55" fmla="*/ 90 h 257"/>
                  <a:gd name="T56" fmla="*/ 15 w 256"/>
                  <a:gd name="T57" fmla="*/ 68 h 257"/>
                  <a:gd name="T58" fmla="*/ 29 w 256"/>
                  <a:gd name="T59" fmla="*/ 48 h 257"/>
                  <a:gd name="T60" fmla="*/ 47 w 256"/>
                  <a:gd name="T61" fmla="*/ 30 h 257"/>
                  <a:gd name="T62" fmla="*/ 67 w 256"/>
                  <a:gd name="T63" fmla="*/ 16 h 257"/>
                  <a:gd name="T64" fmla="*/ 89 w 256"/>
                  <a:gd name="T65" fmla="*/ 6 h 257"/>
                  <a:gd name="T66" fmla="*/ 114 w 256"/>
                  <a:gd name="T67" fmla="*/ 2 h 257"/>
                  <a:gd name="T68" fmla="*/ 127 w 256"/>
                  <a:gd name="T69" fmla="*/ 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56" h="257">
                    <a:moveTo>
                      <a:pt x="127" y="0"/>
                    </a:moveTo>
                    <a:lnTo>
                      <a:pt x="127" y="0"/>
                    </a:lnTo>
                    <a:lnTo>
                      <a:pt x="141" y="2"/>
                    </a:lnTo>
                    <a:lnTo>
                      <a:pt x="153" y="3"/>
                    </a:lnTo>
                    <a:lnTo>
                      <a:pt x="166" y="6"/>
                    </a:lnTo>
                    <a:lnTo>
                      <a:pt x="178" y="11"/>
                    </a:lnTo>
                    <a:lnTo>
                      <a:pt x="189" y="16"/>
                    </a:lnTo>
                    <a:lnTo>
                      <a:pt x="199" y="23"/>
                    </a:lnTo>
                    <a:lnTo>
                      <a:pt x="209" y="30"/>
                    </a:lnTo>
                    <a:lnTo>
                      <a:pt x="218" y="38"/>
                    </a:lnTo>
                    <a:lnTo>
                      <a:pt x="226" y="48"/>
                    </a:lnTo>
                    <a:lnTo>
                      <a:pt x="233" y="57"/>
                    </a:lnTo>
                    <a:lnTo>
                      <a:pt x="240" y="68"/>
                    </a:lnTo>
                    <a:lnTo>
                      <a:pt x="245" y="78"/>
                    </a:lnTo>
                    <a:lnTo>
                      <a:pt x="250" y="90"/>
                    </a:lnTo>
                    <a:lnTo>
                      <a:pt x="252" y="103"/>
                    </a:lnTo>
                    <a:lnTo>
                      <a:pt x="255" y="115"/>
                    </a:lnTo>
                    <a:lnTo>
                      <a:pt x="256" y="128"/>
                    </a:lnTo>
                    <a:lnTo>
                      <a:pt x="256" y="128"/>
                    </a:lnTo>
                    <a:lnTo>
                      <a:pt x="255" y="142"/>
                    </a:lnTo>
                    <a:lnTo>
                      <a:pt x="252" y="154"/>
                    </a:lnTo>
                    <a:lnTo>
                      <a:pt x="250" y="167"/>
                    </a:lnTo>
                    <a:lnTo>
                      <a:pt x="245" y="179"/>
                    </a:lnTo>
                    <a:lnTo>
                      <a:pt x="240" y="189"/>
                    </a:lnTo>
                    <a:lnTo>
                      <a:pt x="233" y="200"/>
                    </a:lnTo>
                    <a:lnTo>
                      <a:pt x="226" y="209"/>
                    </a:lnTo>
                    <a:lnTo>
                      <a:pt x="218" y="219"/>
                    </a:lnTo>
                    <a:lnTo>
                      <a:pt x="209" y="227"/>
                    </a:lnTo>
                    <a:lnTo>
                      <a:pt x="199" y="234"/>
                    </a:lnTo>
                    <a:lnTo>
                      <a:pt x="189" y="241"/>
                    </a:lnTo>
                    <a:lnTo>
                      <a:pt x="178" y="246"/>
                    </a:lnTo>
                    <a:lnTo>
                      <a:pt x="166" y="251"/>
                    </a:lnTo>
                    <a:lnTo>
                      <a:pt x="153" y="253"/>
                    </a:lnTo>
                    <a:lnTo>
                      <a:pt x="141" y="255"/>
                    </a:lnTo>
                    <a:lnTo>
                      <a:pt x="127" y="257"/>
                    </a:lnTo>
                    <a:lnTo>
                      <a:pt x="127" y="257"/>
                    </a:lnTo>
                    <a:lnTo>
                      <a:pt x="114" y="255"/>
                    </a:lnTo>
                    <a:lnTo>
                      <a:pt x="102" y="253"/>
                    </a:lnTo>
                    <a:lnTo>
                      <a:pt x="89" y="251"/>
                    </a:lnTo>
                    <a:lnTo>
                      <a:pt x="78" y="246"/>
                    </a:lnTo>
                    <a:lnTo>
                      <a:pt x="67" y="241"/>
                    </a:lnTo>
                    <a:lnTo>
                      <a:pt x="56" y="234"/>
                    </a:lnTo>
                    <a:lnTo>
                      <a:pt x="47" y="227"/>
                    </a:lnTo>
                    <a:lnTo>
                      <a:pt x="37" y="219"/>
                    </a:lnTo>
                    <a:lnTo>
                      <a:pt x="29" y="209"/>
                    </a:lnTo>
                    <a:lnTo>
                      <a:pt x="22" y="200"/>
                    </a:lnTo>
                    <a:lnTo>
                      <a:pt x="15" y="189"/>
                    </a:lnTo>
                    <a:lnTo>
                      <a:pt x="10" y="179"/>
                    </a:lnTo>
                    <a:lnTo>
                      <a:pt x="6" y="167"/>
                    </a:lnTo>
                    <a:lnTo>
                      <a:pt x="2" y="154"/>
                    </a:lnTo>
                    <a:lnTo>
                      <a:pt x="1" y="142"/>
                    </a:lnTo>
                    <a:lnTo>
                      <a:pt x="0" y="128"/>
                    </a:lnTo>
                    <a:lnTo>
                      <a:pt x="0" y="128"/>
                    </a:lnTo>
                    <a:lnTo>
                      <a:pt x="1" y="115"/>
                    </a:lnTo>
                    <a:lnTo>
                      <a:pt x="2" y="103"/>
                    </a:lnTo>
                    <a:lnTo>
                      <a:pt x="6" y="90"/>
                    </a:lnTo>
                    <a:lnTo>
                      <a:pt x="10" y="78"/>
                    </a:lnTo>
                    <a:lnTo>
                      <a:pt x="15" y="68"/>
                    </a:lnTo>
                    <a:lnTo>
                      <a:pt x="22" y="57"/>
                    </a:lnTo>
                    <a:lnTo>
                      <a:pt x="29" y="48"/>
                    </a:lnTo>
                    <a:lnTo>
                      <a:pt x="37" y="38"/>
                    </a:lnTo>
                    <a:lnTo>
                      <a:pt x="47" y="30"/>
                    </a:lnTo>
                    <a:lnTo>
                      <a:pt x="56" y="23"/>
                    </a:lnTo>
                    <a:lnTo>
                      <a:pt x="67" y="16"/>
                    </a:lnTo>
                    <a:lnTo>
                      <a:pt x="78" y="11"/>
                    </a:lnTo>
                    <a:lnTo>
                      <a:pt x="89" y="6"/>
                    </a:lnTo>
                    <a:lnTo>
                      <a:pt x="102" y="3"/>
                    </a:lnTo>
                    <a:lnTo>
                      <a:pt x="114" y="2"/>
                    </a:lnTo>
                    <a:lnTo>
                      <a:pt x="127" y="0"/>
                    </a:lnTo>
                    <a:lnTo>
                      <a:pt x="127" y="0"/>
                    </a:lnTo>
                    <a:close/>
                  </a:path>
                </a:pathLst>
              </a:custGeom>
              <a:solidFill>
                <a:schemeClr val="accent5">
                  <a:lumMod val="100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grpSp>
            <p:nvGrpSpPr>
              <p:cNvPr id="34" name="组合 33"/>
              <p:cNvGrpSpPr/>
              <p:nvPr/>
            </p:nvGrpSpPr>
            <p:grpSpPr>
              <a:xfrm>
                <a:off x="6905530" y="3670904"/>
                <a:ext cx="338020" cy="338021"/>
                <a:chOff x="1260653" y="5164541"/>
                <a:chExt cx="449902" cy="449902"/>
              </a:xfrm>
              <a:solidFill>
                <a:schemeClr val="bg1"/>
              </a:solidFill>
            </p:grpSpPr>
            <p:sp>
              <p:nvSpPr>
                <p:cNvPr id="35" name="任意多边形: 形状 34"/>
                <p:cNvSpPr/>
                <p:nvPr/>
              </p:nvSpPr>
              <p:spPr bwMode="auto">
                <a:xfrm>
                  <a:off x="1317437" y="5538731"/>
                  <a:ext cx="75712" cy="75712"/>
                </a:xfrm>
                <a:custGeom>
                  <a:avLst/>
                  <a:gdLst>
                    <a:gd name="T0" fmla="*/ 69 w 154"/>
                    <a:gd name="T1" fmla="*/ 39 h 155"/>
                    <a:gd name="T2" fmla="*/ 54 w 154"/>
                    <a:gd name="T3" fmla="*/ 46 h 155"/>
                    <a:gd name="T4" fmla="*/ 44 w 154"/>
                    <a:gd name="T5" fmla="*/ 57 h 155"/>
                    <a:gd name="T6" fmla="*/ 39 w 154"/>
                    <a:gd name="T7" fmla="*/ 70 h 155"/>
                    <a:gd name="T8" fmla="*/ 39 w 154"/>
                    <a:gd name="T9" fmla="*/ 85 h 155"/>
                    <a:gd name="T10" fmla="*/ 44 w 154"/>
                    <a:gd name="T11" fmla="*/ 100 h 155"/>
                    <a:gd name="T12" fmla="*/ 54 w 154"/>
                    <a:gd name="T13" fmla="*/ 110 h 155"/>
                    <a:gd name="T14" fmla="*/ 69 w 154"/>
                    <a:gd name="T15" fmla="*/ 116 h 155"/>
                    <a:gd name="T16" fmla="*/ 85 w 154"/>
                    <a:gd name="T17" fmla="*/ 116 h 155"/>
                    <a:gd name="T18" fmla="*/ 98 w 154"/>
                    <a:gd name="T19" fmla="*/ 110 h 155"/>
                    <a:gd name="T20" fmla="*/ 109 w 154"/>
                    <a:gd name="T21" fmla="*/ 100 h 155"/>
                    <a:gd name="T22" fmla="*/ 115 w 154"/>
                    <a:gd name="T23" fmla="*/ 85 h 155"/>
                    <a:gd name="T24" fmla="*/ 115 w 154"/>
                    <a:gd name="T25" fmla="*/ 70 h 155"/>
                    <a:gd name="T26" fmla="*/ 109 w 154"/>
                    <a:gd name="T27" fmla="*/ 57 h 155"/>
                    <a:gd name="T28" fmla="*/ 98 w 154"/>
                    <a:gd name="T29" fmla="*/ 46 h 155"/>
                    <a:gd name="T30" fmla="*/ 85 w 154"/>
                    <a:gd name="T31" fmla="*/ 39 h 155"/>
                    <a:gd name="T32" fmla="*/ 76 w 154"/>
                    <a:gd name="T33" fmla="*/ 155 h 155"/>
                    <a:gd name="T34" fmla="*/ 62 w 154"/>
                    <a:gd name="T35" fmla="*/ 153 h 155"/>
                    <a:gd name="T36" fmla="*/ 46 w 154"/>
                    <a:gd name="T37" fmla="*/ 149 h 155"/>
                    <a:gd name="T38" fmla="*/ 21 w 154"/>
                    <a:gd name="T39" fmla="*/ 133 h 155"/>
                    <a:gd name="T40" fmla="*/ 5 w 154"/>
                    <a:gd name="T41" fmla="*/ 108 h 155"/>
                    <a:gd name="T42" fmla="*/ 1 w 154"/>
                    <a:gd name="T43" fmla="*/ 94 h 155"/>
                    <a:gd name="T44" fmla="*/ 0 w 154"/>
                    <a:gd name="T45" fmla="*/ 78 h 155"/>
                    <a:gd name="T46" fmla="*/ 1 w 154"/>
                    <a:gd name="T47" fmla="*/ 62 h 155"/>
                    <a:gd name="T48" fmla="*/ 5 w 154"/>
                    <a:gd name="T49" fmla="*/ 48 h 155"/>
                    <a:gd name="T50" fmla="*/ 21 w 154"/>
                    <a:gd name="T51" fmla="*/ 23 h 155"/>
                    <a:gd name="T52" fmla="*/ 46 w 154"/>
                    <a:gd name="T53" fmla="*/ 6 h 155"/>
                    <a:gd name="T54" fmla="*/ 62 w 154"/>
                    <a:gd name="T55" fmla="*/ 2 h 155"/>
                    <a:gd name="T56" fmla="*/ 76 w 154"/>
                    <a:gd name="T57" fmla="*/ 0 h 155"/>
                    <a:gd name="T58" fmla="*/ 92 w 154"/>
                    <a:gd name="T59" fmla="*/ 2 h 155"/>
                    <a:gd name="T60" fmla="*/ 106 w 154"/>
                    <a:gd name="T61" fmla="*/ 6 h 155"/>
                    <a:gd name="T62" fmla="*/ 131 w 154"/>
                    <a:gd name="T63" fmla="*/ 23 h 155"/>
                    <a:gd name="T64" fmla="*/ 148 w 154"/>
                    <a:gd name="T65" fmla="*/ 48 h 155"/>
                    <a:gd name="T66" fmla="*/ 152 w 154"/>
                    <a:gd name="T67" fmla="*/ 62 h 155"/>
                    <a:gd name="T68" fmla="*/ 154 w 154"/>
                    <a:gd name="T69" fmla="*/ 78 h 155"/>
                    <a:gd name="T70" fmla="*/ 152 w 154"/>
                    <a:gd name="T71" fmla="*/ 94 h 155"/>
                    <a:gd name="T72" fmla="*/ 148 w 154"/>
                    <a:gd name="T73" fmla="*/ 108 h 155"/>
                    <a:gd name="T74" fmla="*/ 131 w 154"/>
                    <a:gd name="T75" fmla="*/ 133 h 155"/>
                    <a:gd name="T76" fmla="*/ 106 w 154"/>
                    <a:gd name="T77" fmla="*/ 149 h 155"/>
                    <a:gd name="T78" fmla="*/ 92 w 154"/>
                    <a:gd name="T79" fmla="*/ 153 h 155"/>
                    <a:gd name="T80" fmla="*/ 76 w 154"/>
                    <a:gd name="T81" fmla="*/ 155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54" h="155">
                      <a:moveTo>
                        <a:pt x="76" y="39"/>
                      </a:moveTo>
                      <a:lnTo>
                        <a:pt x="69" y="39"/>
                      </a:lnTo>
                      <a:lnTo>
                        <a:pt x="62" y="42"/>
                      </a:lnTo>
                      <a:lnTo>
                        <a:pt x="54" y="46"/>
                      </a:lnTo>
                      <a:lnTo>
                        <a:pt x="49" y="51"/>
                      </a:lnTo>
                      <a:lnTo>
                        <a:pt x="44" y="57"/>
                      </a:lnTo>
                      <a:lnTo>
                        <a:pt x="41" y="62"/>
                      </a:lnTo>
                      <a:lnTo>
                        <a:pt x="39" y="70"/>
                      </a:lnTo>
                      <a:lnTo>
                        <a:pt x="39" y="78"/>
                      </a:lnTo>
                      <a:lnTo>
                        <a:pt x="39" y="85"/>
                      </a:lnTo>
                      <a:lnTo>
                        <a:pt x="41" y="93"/>
                      </a:lnTo>
                      <a:lnTo>
                        <a:pt x="44" y="100"/>
                      </a:lnTo>
                      <a:lnTo>
                        <a:pt x="49" y="106"/>
                      </a:lnTo>
                      <a:lnTo>
                        <a:pt x="54" y="110"/>
                      </a:lnTo>
                      <a:lnTo>
                        <a:pt x="62" y="113"/>
                      </a:lnTo>
                      <a:lnTo>
                        <a:pt x="69" y="116"/>
                      </a:lnTo>
                      <a:lnTo>
                        <a:pt x="76" y="117"/>
                      </a:lnTo>
                      <a:lnTo>
                        <a:pt x="85" y="116"/>
                      </a:lnTo>
                      <a:lnTo>
                        <a:pt x="92" y="113"/>
                      </a:lnTo>
                      <a:lnTo>
                        <a:pt x="98" y="110"/>
                      </a:lnTo>
                      <a:lnTo>
                        <a:pt x="103" y="106"/>
                      </a:lnTo>
                      <a:lnTo>
                        <a:pt x="109" y="100"/>
                      </a:lnTo>
                      <a:lnTo>
                        <a:pt x="112" y="93"/>
                      </a:lnTo>
                      <a:lnTo>
                        <a:pt x="115" y="85"/>
                      </a:lnTo>
                      <a:lnTo>
                        <a:pt x="115" y="78"/>
                      </a:lnTo>
                      <a:lnTo>
                        <a:pt x="115" y="70"/>
                      </a:lnTo>
                      <a:lnTo>
                        <a:pt x="112" y="62"/>
                      </a:lnTo>
                      <a:lnTo>
                        <a:pt x="109" y="57"/>
                      </a:lnTo>
                      <a:lnTo>
                        <a:pt x="103" y="51"/>
                      </a:lnTo>
                      <a:lnTo>
                        <a:pt x="98" y="46"/>
                      </a:lnTo>
                      <a:lnTo>
                        <a:pt x="92" y="42"/>
                      </a:lnTo>
                      <a:lnTo>
                        <a:pt x="85" y="39"/>
                      </a:lnTo>
                      <a:lnTo>
                        <a:pt x="76" y="39"/>
                      </a:lnTo>
                      <a:close/>
                      <a:moveTo>
                        <a:pt x="76" y="155"/>
                      </a:moveTo>
                      <a:lnTo>
                        <a:pt x="69" y="155"/>
                      </a:lnTo>
                      <a:lnTo>
                        <a:pt x="62" y="153"/>
                      </a:lnTo>
                      <a:lnTo>
                        <a:pt x="53" y="152"/>
                      </a:lnTo>
                      <a:lnTo>
                        <a:pt x="46" y="149"/>
                      </a:lnTo>
                      <a:lnTo>
                        <a:pt x="33" y="142"/>
                      </a:lnTo>
                      <a:lnTo>
                        <a:pt x="21" y="133"/>
                      </a:lnTo>
                      <a:lnTo>
                        <a:pt x="13" y="121"/>
                      </a:lnTo>
                      <a:lnTo>
                        <a:pt x="5" y="108"/>
                      </a:lnTo>
                      <a:lnTo>
                        <a:pt x="3" y="101"/>
                      </a:lnTo>
                      <a:lnTo>
                        <a:pt x="1" y="94"/>
                      </a:lnTo>
                      <a:lnTo>
                        <a:pt x="0" y="85"/>
                      </a:lnTo>
                      <a:lnTo>
                        <a:pt x="0" y="78"/>
                      </a:lnTo>
                      <a:lnTo>
                        <a:pt x="0" y="70"/>
                      </a:lnTo>
                      <a:lnTo>
                        <a:pt x="1" y="62"/>
                      </a:lnTo>
                      <a:lnTo>
                        <a:pt x="3" y="55"/>
                      </a:lnTo>
                      <a:lnTo>
                        <a:pt x="5" y="48"/>
                      </a:lnTo>
                      <a:lnTo>
                        <a:pt x="13" y="35"/>
                      </a:lnTo>
                      <a:lnTo>
                        <a:pt x="21" y="23"/>
                      </a:lnTo>
                      <a:lnTo>
                        <a:pt x="33" y="13"/>
                      </a:lnTo>
                      <a:lnTo>
                        <a:pt x="46" y="6"/>
                      </a:lnTo>
                      <a:lnTo>
                        <a:pt x="53" y="5"/>
                      </a:lnTo>
                      <a:lnTo>
                        <a:pt x="62" y="2"/>
                      </a:lnTo>
                      <a:lnTo>
                        <a:pt x="69" y="0"/>
                      </a:lnTo>
                      <a:lnTo>
                        <a:pt x="76" y="0"/>
                      </a:lnTo>
                      <a:lnTo>
                        <a:pt x="85" y="0"/>
                      </a:lnTo>
                      <a:lnTo>
                        <a:pt x="92" y="2"/>
                      </a:lnTo>
                      <a:lnTo>
                        <a:pt x="99" y="5"/>
                      </a:lnTo>
                      <a:lnTo>
                        <a:pt x="106" y="6"/>
                      </a:lnTo>
                      <a:lnTo>
                        <a:pt x="119" y="13"/>
                      </a:lnTo>
                      <a:lnTo>
                        <a:pt x="131" y="23"/>
                      </a:lnTo>
                      <a:lnTo>
                        <a:pt x="141" y="35"/>
                      </a:lnTo>
                      <a:lnTo>
                        <a:pt x="148" y="48"/>
                      </a:lnTo>
                      <a:lnTo>
                        <a:pt x="151" y="55"/>
                      </a:lnTo>
                      <a:lnTo>
                        <a:pt x="152" y="62"/>
                      </a:lnTo>
                      <a:lnTo>
                        <a:pt x="154" y="70"/>
                      </a:lnTo>
                      <a:lnTo>
                        <a:pt x="154" y="78"/>
                      </a:lnTo>
                      <a:lnTo>
                        <a:pt x="154" y="85"/>
                      </a:lnTo>
                      <a:lnTo>
                        <a:pt x="152" y="94"/>
                      </a:lnTo>
                      <a:lnTo>
                        <a:pt x="151" y="101"/>
                      </a:lnTo>
                      <a:lnTo>
                        <a:pt x="148" y="108"/>
                      </a:lnTo>
                      <a:lnTo>
                        <a:pt x="141" y="121"/>
                      </a:lnTo>
                      <a:lnTo>
                        <a:pt x="131" y="133"/>
                      </a:lnTo>
                      <a:lnTo>
                        <a:pt x="119" y="142"/>
                      </a:lnTo>
                      <a:lnTo>
                        <a:pt x="106" y="149"/>
                      </a:lnTo>
                      <a:lnTo>
                        <a:pt x="99" y="152"/>
                      </a:lnTo>
                      <a:lnTo>
                        <a:pt x="92" y="153"/>
                      </a:lnTo>
                      <a:lnTo>
                        <a:pt x="85" y="155"/>
                      </a:lnTo>
                      <a:lnTo>
                        <a:pt x="76" y="1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36" name="任意多边形: 形状 35"/>
                <p:cNvSpPr/>
                <p:nvPr/>
              </p:nvSpPr>
              <p:spPr bwMode="auto">
                <a:xfrm>
                  <a:off x="1524188" y="5538731"/>
                  <a:ext cx="74256" cy="75712"/>
                </a:xfrm>
                <a:custGeom>
                  <a:avLst/>
                  <a:gdLst>
                    <a:gd name="T0" fmla="*/ 69 w 154"/>
                    <a:gd name="T1" fmla="*/ 39 h 155"/>
                    <a:gd name="T2" fmla="*/ 54 w 154"/>
                    <a:gd name="T3" fmla="*/ 46 h 155"/>
                    <a:gd name="T4" fmla="*/ 44 w 154"/>
                    <a:gd name="T5" fmla="*/ 57 h 155"/>
                    <a:gd name="T6" fmla="*/ 38 w 154"/>
                    <a:gd name="T7" fmla="*/ 70 h 155"/>
                    <a:gd name="T8" fmla="*/ 38 w 154"/>
                    <a:gd name="T9" fmla="*/ 85 h 155"/>
                    <a:gd name="T10" fmla="*/ 44 w 154"/>
                    <a:gd name="T11" fmla="*/ 100 h 155"/>
                    <a:gd name="T12" fmla="*/ 54 w 154"/>
                    <a:gd name="T13" fmla="*/ 110 h 155"/>
                    <a:gd name="T14" fmla="*/ 69 w 154"/>
                    <a:gd name="T15" fmla="*/ 116 h 155"/>
                    <a:gd name="T16" fmla="*/ 84 w 154"/>
                    <a:gd name="T17" fmla="*/ 116 h 155"/>
                    <a:gd name="T18" fmla="*/ 97 w 154"/>
                    <a:gd name="T19" fmla="*/ 110 h 155"/>
                    <a:gd name="T20" fmla="*/ 109 w 154"/>
                    <a:gd name="T21" fmla="*/ 100 h 155"/>
                    <a:gd name="T22" fmla="*/ 115 w 154"/>
                    <a:gd name="T23" fmla="*/ 85 h 155"/>
                    <a:gd name="T24" fmla="*/ 115 w 154"/>
                    <a:gd name="T25" fmla="*/ 70 h 155"/>
                    <a:gd name="T26" fmla="*/ 109 w 154"/>
                    <a:gd name="T27" fmla="*/ 57 h 155"/>
                    <a:gd name="T28" fmla="*/ 97 w 154"/>
                    <a:gd name="T29" fmla="*/ 46 h 155"/>
                    <a:gd name="T30" fmla="*/ 84 w 154"/>
                    <a:gd name="T31" fmla="*/ 39 h 155"/>
                    <a:gd name="T32" fmla="*/ 76 w 154"/>
                    <a:gd name="T33" fmla="*/ 155 h 155"/>
                    <a:gd name="T34" fmla="*/ 61 w 154"/>
                    <a:gd name="T35" fmla="*/ 153 h 155"/>
                    <a:gd name="T36" fmla="*/ 46 w 154"/>
                    <a:gd name="T37" fmla="*/ 149 h 155"/>
                    <a:gd name="T38" fmla="*/ 21 w 154"/>
                    <a:gd name="T39" fmla="*/ 133 h 155"/>
                    <a:gd name="T40" fmla="*/ 5 w 154"/>
                    <a:gd name="T41" fmla="*/ 108 h 155"/>
                    <a:gd name="T42" fmla="*/ 1 w 154"/>
                    <a:gd name="T43" fmla="*/ 94 h 155"/>
                    <a:gd name="T44" fmla="*/ 0 w 154"/>
                    <a:gd name="T45" fmla="*/ 78 h 155"/>
                    <a:gd name="T46" fmla="*/ 1 w 154"/>
                    <a:gd name="T47" fmla="*/ 62 h 155"/>
                    <a:gd name="T48" fmla="*/ 5 w 154"/>
                    <a:gd name="T49" fmla="*/ 48 h 155"/>
                    <a:gd name="T50" fmla="*/ 21 w 154"/>
                    <a:gd name="T51" fmla="*/ 23 h 155"/>
                    <a:gd name="T52" fmla="*/ 46 w 154"/>
                    <a:gd name="T53" fmla="*/ 6 h 155"/>
                    <a:gd name="T54" fmla="*/ 61 w 154"/>
                    <a:gd name="T55" fmla="*/ 2 h 155"/>
                    <a:gd name="T56" fmla="*/ 76 w 154"/>
                    <a:gd name="T57" fmla="*/ 0 h 155"/>
                    <a:gd name="T58" fmla="*/ 92 w 154"/>
                    <a:gd name="T59" fmla="*/ 2 h 155"/>
                    <a:gd name="T60" fmla="*/ 106 w 154"/>
                    <a:gd name="T61" fmla="*/ 6 h 155"/>
                    <a:gd name="T62" fmla="*/ 131 w 154"/>
                    <a:gd name="T63" fmla="*/ 23 h 155"/>
                    <a:gd name="T64" fmla="*/ 148 w 154"/>
                    <a:gd name="T65" fmla="*/ 48 h 155"/>
                    <a:gd name="T66" fmla="*/ 152 w 154"/>
                    <a:gd name="T67" fmla="*/ 62 h 155"/>
                    <a:gd name="T68" fmla="*/ 154 w 154"/>
                    <a:gd name="T69" fmla="*/ 78 h 155"/>
                    <a:gd name="T70" fmla="*/ 152 w 154"/>
                    <a:gd name="T71" fmla="*/ 94 h 155"/>
                    <a:gd name="T72" fmla="*/ 148 w 154"/>
                    <a:gd name="T73" fmla="*/ 108 h 155"/>
                    <a:gd name="T74" fmla="*/ 131 w 154"/>
                    <a:gd name="T75" fmla="*/ 133 h 155"/>
                    <a:gd name="T76" fmla="*/ 106 w 154"/>
                    <a:gd name="T77" fmla="*/ 149 h 155"/>
                    <a:gd name="T78" fmla="*/ 92 w 154"/>
                    <a:gd name="T79" fmla="*/ 153 h 155"/>
                    <a:gd name="T80" fmla="*/ 76 w 154"/>
                    <a:gd name="T81" fmla="*/ 155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54" h="155">
                      <a:moveTo>
                        <a:pt x="76" y="39"/>
                      </a:moveTo>
                      <a:lnTo>
                        <a:pt x="69" y="39"/>
                      </a:lnTo>
                      <a:lnTo>
                        <a:pt x="61" y="42"/>
                      </a:lnTo>
                      <a:lnTo>
                        <a:pt x="54" y="46"/>
                      </a:lnTo>
                      <a:lnTo>
                        <a:pt x="48" y="51"/>
                      </a:lnTo>
                      <a:lnTo>
                        <a:pt x="44" y="57"/>
                      </a:lnTo>
                      <a:lnTo>
                        <a:pt x="41" y="62"/>
                      </a:lnTo>
                      <a:lnTo>
                        <a:pt x="38" y="70"/>
                      </a:lnTo>
                      <a:lnTo>
                        <a:pt x="38" y="78"/>
                      </a:lnTo>
                      <a:lnTo>
                        <a:pt x="38" y="85"/>
                      </a:lnTo>
                      <a:lnTo>
                        <a:pt x="41" y="93"/>
                      </a:lnTo>
                      <a:lnTo>
                        <a:pt x="44" y="100"/>
                      </a:lnTo>
                      <a:lnTo>
                        <a:pt x="48" y="106"/>
                      </a:lnTo>
                      <a:lnTo>
                        <a:pt x="54" y="110"/>
                      </a:lnTo>
                      <a:lnTo>
                        <a:pt x="61" y="113"/>
                      </a:lnTo>
                      <a:lnTo>
                        <a:pt x="69" y="116"/>
                      </a:lnTo>
                      <a:lnTo>
                        <a:pt x="76" y="117"/>
                      </a:lnTo>
                      <a:lnTo>
                        <a:pt x="84" y="116"/>
                      </a:lnTo>
                      <a:lnTo>
                        <a:pt x="92" y="113"/>
                      </a:lnTo>
                      <a:lnTo>
                        <a:pt x="97" y="110"/>
                      </a:lnTo>
                      <a:lnTo>
                        <a:pt x="103" y="106"/>
                      </a:lnTo>
                      <a:lnTo>
                        <a:pt x="109" y="100"/>
                      </a:lnTo>
                      <a:lnTo>
                        <a:pt x="112" y="93"/>
                      </a:lnTo>
                      <a:lnTo>
                        <a:pt x="115" y="85"/>
                      </a:lnTo>
                      <a:lnTo>
                        <a:pt x="115" y="78"/>
                      </a:lnTo>
                      <a:lnTo>
                        <a:pt x="115" y="70"/>
                      </a:lnTo>
                      <a:lnTo>
                        <a:pt x="112" y="62"/>
                      </a:lnTo>
                      <a:lnTo>
                        <a:pt x="109" y="57"/>
                      </a:lnTo>
                      <a:lnTo>
                        <a:pt x="103" y="51"/>
                      </a:lnTo>
                      <a:lnTo>
                        <a:pt x="97" y="46"/>
                      </a:lnTo>
                      <a:lnTo>
                        <a:pt x="92" y="42"/>
                      </a:lnTo>
                      <a:lnTo>
                        <a:pt x="84" y="39"/>
                      </a:lnTo>
                      <a:lnTo>
                        <a:pt x="76" y="39"/>
                      </a:lnTo>
                      <a:close/>
                      <a:moveTo>
                        <a:pt x="76" y="155"/>
                      </a:moveTo>
                      <a:lnTo>
                        <a:pt x="69" y="155"/>
                      </a:lnTo>
                      <a:lnTo>
                        <a:pt x="61" y="153"/>
                      </a:lnTo>
                      <a:lnTo>
                        <a:pt x="53" y="152"/>
                      </a:lnTo>
                      <a:lnTo>
                        <a:pt x="46" y="149"/>
                      </a:lnTo>
                      <a:lnTo>
                        <a:pt x="33" y="142"/>
                      </a:lnTo>
                      <a:lnTo>
                        <a:pt x="21" y="133"/>
                      </a:lnTo>
                      <a:lnTo>
                        <a:pt x="12" y="121"/>
                      </a:lnTo>
                      <a:lnTo>
                        <a:pt x="5" y="108"/>
                      </a:lnTo>
                      <a:lnTo>
                        <a:pt x="2" y="101"/>
                      </a:lnTo>
                      <a:lnTo>
                        <a:pt x="1" y="94"/>
                      </a:lnTo>
                      <a:lnTo>
                        <a:pt x="0" y="85"/>
                      </a:lnTo>
                      <a:lnTo>
                        <a:pt x="0" y="78"/>
                      </a:lnTo>
                      <a:lnTo>
                        <a:pt x="0" y="70"/>
                      </a:lnTo>
                      <a:lnTo>
                        <a:pt x="1" y="62"/>
                      </a:lnTo>
                      <a:lnTo>
                        <a:pt x="2" y="55"/>
                      </a:lnTo>
                      <a:lnTo>
                        <a:pt x="5" y="48"/>
                      </a:lnTo>
                      <a:lnTo>
                        <a:pt x="12" y="35"/>
                      </a:lnTo>
                      <a:lnTo>
                        <a:pt x="21" y="23"/>
                      </a:lnTo>
                      <a:lnTo>
                        <a:pt x="33" y="13"/>
                      </a:lnTo>
                      <a:lnTo>
                        <a:pt x="46" y="6"/>
                      </a:lnTo>
                      <a:lnTo>
                        <a:pt x="53" y="5"/>
                      </a:lnTo>
                      <a:lnTo>
                        <a:pt x="61" y="2"/>
                      </a:lnTo>
                      <a:lnTo>
                        <a:pt x="69" y="0"/>
                      </a:lnTo>
                      <a:lnTo>
                        <a:pt x="76" y="0"/>
                      </a:lnTo>
                      <a:lnTo>
                        <a:pt x="84" y="0"/>
                      </a:lnTo>
                      <a:lnTo>
                        <a:pt x="92" y="2"/>
                      </a:lnTo>
                      <a:lnTo>
                        <a:pt x="99" y="5"/>
                      </a:lnTo>
                      <a:lnTo>
                        <a:pt x="106" y="6"/>
                      </a:lnTo>
                      <a:lnTo>
                        <a:pt x="119" y="13"/>
                      </a:lnTo>
                      <a:lnTo>
                        <a:pt x="131" y="23"/>
                      </a:lnTo>
                      <a:lnTo>
                        <a:pt x="141" y="35"/>
                      </a:lnTo>
                      <a:lnTo>
                        <a:pt x="148" y="48"/>
                      </a:lnTo>
                      <a:lnTo>
                        <a:pt x="151" y="55"/>
                      </a:lnTo>
                      <a:lnTo>
                        <a:pt x="152" y="62"/>
                      </a:lnTo>
                      <a:lnTo>
                        <a:pt x="154" y="70"/>
                      </a:lnTo>
                      <a:lnTo>
                        <a:pt x="154" y="78"/>
                      </a:lnTo>
                      <a:lnTo>
                        <a:pt x="154" y="85"/>
                      </a:lnTo>
                      <a:lnTo>
                        <a:pt x="152" y="94"/>
                      </a:lnTo>
                      <a:lnTo>
                        <a:pt x="151" y="101"/>
                      </a:lnTo>
                      <a:lnTo>
                        <a:pt x="148" y="108"/>
                      </a:lnTo>
                      <a:lnTo>
                        <a:pt x="141" y="121"/>
                      </a:lnTo>
                      <a:lnTo>
                        <a:pt x="131" y="133"/>
                      </a:lnTo>
                      <a:lnTo>
                        <a:pt x="119" y="142"/>
                      </a:lnTo>
                      <a:lnTo>
                        <a:pt x="106" y="149"/>
                      </a:lnTo>
                      <a:lnTo>
                        <a:pt x="99" y="152"/>
                      </a:lnTo>
                      <a:lnTo>
                        <a:pt x="92" y="153"/>
                      </a:lnTo>
                      <a:lnTo>
                        <a:pt x="84" y="155"/>
                      </a:lnTo>
                      <a:lnTo>
                        <a:pt x="76" y="1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37" name="任意多边形: 形状 36"/>
                <p:cNvSpPr/>
                <p:nvPr/>
              </p:nvSpPr>
              <p:spPr bwMode="auto">
                <a:xfrm>
                  <a:off x="1448476" y="5164541"/>
                  <a:ext cx="18928" cy="149967"/>
                </a:xfrm>
                <a:custGeom>
                  <a:avLst/>
                  <a:gdLst>
                    <a:gd name="T0" fmla="*/ 20 w 39"/>
                    <a:gd name="T1" fmla="*/ 309 h 309"/>
                    <a:gd name="T2" fmla="*/ 16 w 39"/>
                    <a:gd name="T3" fmla="*/ 309 h 309"/>
                    <a:gd name="T4" fmla="*/ 13 w 39"/>
                    <a:gd name="T5" fmla="*/ 307 h 309"/>
                    <a:gd name="T6" fmla="*/ 9 w 39"/>
                    <a:gd name="T7" fmla="*/ 306 h 309"/>
                    <a:gd name="T8" fmla="*/ 6 w 39"/>
                    <a:gd name="T9" fmla="*/ 303 h 309"/>
                    <a:gd name="T10" fmla="*/ 4 w 39"/>
                    <a:gd name="T11" fmla="*/ 300 h 309"/>
                    <a:gd name="T12" fmla="*/ 1 w 39"/>
                    <a:gd name="T13" fmla="*/ 297 h 309"/>
                    <a:gd name="T14" fmla="*/ 1 w 39"/>
                    <a:gd name="T15" fmla="*/ 294 h 309"/>
                    <a:gd name="T16" fmla="*/ 0 w 39"/>
                    <a:gd name="T17" fmla="*/ 290 h 309"/>
                    <a:gd name="T18" fmla="*/ 0 w 39"/>
                    <a:gd name="T19" fmla="*/ 19 h 309"/>
                    <a:gd name="T20" fmla="*/ 1 w 39"/>
                    <a:gd name="T21" fmla="*/ 15 h 309"/>
                    <a:gd name="T22" fmla="*/ 1 w 39"/>
                    <a:gd name="T23" fmla="*/ 12 h 309"/>
                    <a:gd name="T24" fmla="*/ 4 w 39"/>
                    <a:gd name="T25" fmla="*/ 9 h 309"/>
                    <a:gd name="T26" fmla="*/ 6 w 39"/>
                    <a:gd name="T27" fmla="*/ 6 h 309"/>
                    <a:gd name="T28" fmla="*/ 9 w 39"/>
                    <a:gd name="T29" fmla="*/ 3 h 309"/>
                    <a:gd name="T30" fmla="*/ 13 w 39"/>
                    <a:gd name="T31" fmla="*/ 2 h 309"/>
                    <a:gd name="T32" fmla="*/ 16 w 39"/>
                    <a:gd name="T33" fmla="*/ 0 h 309"/>
                    <a:gd name="T34" fmla="*/ 20 w 39"/>
                    <a:gd name="T35" fmla="*/ 0 h 309"/>
                    <a:gd name="T36" fmla="*/ 24 w 39"/>
                    <a:gd name="T37" fmla="*/ 0 h 309"/>
                    <a:gd name="T38" fmla="*/ 27 w 39"/>
                    <a:gd name="T39" fmla="*/ 2 h 309"/>
                    <a:gd name="T40" fmla="*/ 30 w 39"/>
                    <a:gd name="T41" fmla="*/ 3 h 309"/>
                    <a:gd name="T42" fmla="*/ 33 w 39"/>
                    <a:gd name="T43" fmla="*/ 6 h 309"/>
                    <a:gd name="T44" fmla="*/ 36 w 39"/>
                    <a:gd name="T45" fmla="*/ 9 h 309"/>
                    <a:gd name="T46" fmla="*/ 37 w 39"/>
                    <a:gd name="T47" fmla="*/ 12 h 309"/>
                    <a:gd name="T48" fmla="*/ 39 w 39"/>
                    <a:gd name="T49" fmla="*/ 15 h 309"/>
                    <a:gd name="T50" fmla="*/ 39 w 39"/>
                    <a:gd name="T51" fmla="*/ 19 h 309"/>
                    <a:gd name="T52" fmla="*/ 39 w 39"/>
                    <a:gd name="T53" fmla="*/ 290 h 309"/>
                    <a:gd name="T54" fmla="*/ 39 w 39"/>
                    <a:gd name="T55" fmla="*/ 294 h 309"/>
                    <a:gd name="T56" fmla="*/ 37 w 39"/>
                    <a:gd name="T57" fmla="*/ 297 h 309"/>
                    <a:gd name="T58" fmla="*/ 36 w 39"/>
                    <a:gd name="T59" fmla="*/ 300 h 309"/>
                    <a:gd name="T60" fmla="*/ 33 w 39"/>
                    <a:gd name="T61" fmla="*/ 303 h 309"/>
                    <a:gd name="T62" fmla="*/ 30 w 39"/>
                    <a:gd name="T63" fmla="*/ 306 h 309"/>
                    <a:gd name="T64" fmla="*/ 27 w 39"/>
                    <a:gd name="T65" fmla="*/ 307 h 309"/>
                    <a:gd name="T66" fmla="*/ 24 w 39"/>
                    <a:gd name="T67" fmla="*/ 309 h 309"/>
                    <a:gd name="T68" fmla="*/ 20 w 39"/>
                    <a:gd name="T69" fmla="*/ 309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 h="309">
                      <a:moveTo>
                        <a:pt x="20" y="309"/>
                      </a:moveTo>
                      <a:lnTo>
                        <a:pt x="16" y="309"/>
                      </a:lnTo>
                      <a:lnTo>
                        <a:pt x="13" y="307"/>
                      </a:lnTo>
                      <a:lnTo>
                        <a:pt x="9" y="306"/>
                      </a:lnTo>
                      <a:lnTo>
                        <a:pt x="6" y="303"/>
                      </a:lnTo>
                      <a:lnTo>
                        <a:pt x="4" y="300"/>
                      </a:lnTo>
                      <a:lnTo>
                        <a:pt x="1" y="297"/>
                      </a:lnTo>
                      <a:lnTo>
                        <a:pt x="1" y="294"/>
                      </a:lnTo>
                      <a:lnTo>
                        <a:pt x="0" y="290"/>
                      </a:lnTo>
                      <a:lnTo>
                        <a:pt x="0" y="19"/>
                      </a:lnTo>
                      <a:lnTo>
                        <a:pt x="1" y="15"/>
                      </a:lnTo>
                      <a:lnTo>
                        <a:pt x="1" y="12"/>
                      </a:lnTo>
                      <a:lnTo>
                        <a:pt x="4" y="9"/>
                      </a:lnTo>
                      <a:lnTo>
                        <a:pt x="6" y="6"/>
                      </a:lnTo>
                      <a:lnTo>
                        <a:pt x="9" y="3"/>
                      </a:lnTo>
                      <a:lnTo>
                        <a:pt x="13" y="2"/>
                      </a:lnTo>
                      <a:lnTo>
                        <a:pt x="16" y="0"/>
                      </a:lnTo>
                      <a:lnTo>
                        <a:pt x="20" y="0"/>
                      </a:lnTo>
                      <a:lnTo>
                        <a:pt x="24" y="0"/>
                      </a:lnTo>
                      <a:lnTo>
                        <a:pt x="27" y="2"/>
                      </a:lnTo>
                      <a:lnTo>
                        <a:pt x="30" y="3"/>
                      </a:lnTo>
                      <a:lnTo>
                        <a:pt x="33" y="6"/>
                      </a:lnTo>
                      <a:lnTo>
                        <a:pt x="36" y="9"/>
                      </a:lnTo>
                      <a:lnTo>
                        <a:pt x="37" y="12"/>
                      </a:lnTo>
                      <a:lnTo>
                        <a:pt x="39" y="15"/>
                      </a:lnTo>
                      <a:lnTo>
                        <a:pt x="39" y="19"/>
                      </a:lnTo>
                      <a:lnTo>
                        <a:pt x="39" y="290"/>
                      </a:lnTo>
                      <a:lnTo>
                        <a:pt x="39" y="294"/>
                      </a:lnTo>
                      <a:lnTo>
                        <a:pt x="37" y="297"/>
                      </a:lnTo>
                      <a:lnTo>
                        <a:pt x="36" y="300"/>
                      </a:lnTo>
                      <a:lnTo>
                        <a:pt x="33" y="303"/>
                      </a:lnTo>
                      <a:lnTo>
                        <a:pt x="30" y="306"/>
                      </a:lnTo>
                      <a:lnTo>
                        <a:pt x="27" y="307"/>
                      </a:lnTo>
                      <a:lnTo>
                        <a:pt x="24" y="309"/>
                      </a:lnTo>
                      <a:lnTo>
                        <a:pt x="20" y="30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38" name="任意多边形: 形状 37"/>
                <p:cNvSpPr/>
                <p:nvPr/>
              </p:nvSpPr>
              <p:spPr bwMode="auto">
                <a:xfrm>
                  <a:off x="1393149" y="5164541"/>
                  <a:ext cx="131039" cy="74256"/>
                </a:xfrm>
                <a:custGeom>
                  <a:avLst/>
                  <a:gdLst>
                    <a:gd name="T0" fmla="*/ 250 w 271"/>
                    <a:gd name="T1" fmla="*/ 154 h 154"/>
                    <a:gd name="T2" fmla="*/ 247 w 271"/>
                    <a:gd name="T3" fmla="*/ 154 h 154"/>
                    <a:gd name="T4" fmla="*/ 243 w 271"/>
                    <a:gd name="T5" fmla="*/ 153 h 154"/>
                    <a:gd name="T6" fmla="*/ 240 w 271"/>
                    <a:gd name="T7" fmla="*/ 152 h 154"/>
                    <a:gd name="T8" fmla="*/ 237 w 271"/>
                    <a:gd name="T9" fmla="*/ 149 h 154"/>
                    <a:gd name="T10" fmla="*/ 135 w 271"/>
                    <a:gd name="T11" fmla="*/ 46 h 154"/>
                    <a:gd name="T12" fmla="*/ 33 w 271"/>
                    <a:gd name="T13" fmla="*/ 149 h 154"/>
                    <a:gd name="T14" fmla="*/ 30 w 271"/>
                    <a:gd name="T15" fmla="*/ 152 h 154"/>
                    <a:gd name="T16" fmla="*/ 26 w 271"/>
                    <a:gd name="T17" fmla="*/ 153 h 154"/>
                    <a:gd name="T18" fmla="*/ 23 w 271"/>
                    <a:gd name="T19" fmla="*/ 154 h 154"/>
                    <a:gd name="T20" fmla="*/ 19 w 271"/>
                    <a:gd name="T21" fmla="*/ 154 h 154"/>
                    <a:gd name="T22" fmla="*/ 16 w 271"/>
                    <a:gd name="T23" fmla="*/ 154 h 154"/>
                    <a:gd name="T24" fmla="*/ 11 w 271"/>
                    <a:gd name="T25" fmla="*/ 153 h 154"/>
                    <a:gd name="T26" fmla="*/ 8 w 271"/>
                    <a:gd name="T27" fmla="*/ 152 h 154"/>
                    <a:gd name="T28" fmla="*/ 6 w 271"/>
                    <a:gd name="T29" fmla="*/ 149 h 154"/>
                    <a:gd name="T30" fmla="*/ 3 w 271"/>
                    <a:gd name="T31" fmla="*/ 146 h 154"/>
                    <a:gd name="T32" fmla="*/ 1 w 271"/>
                    <a:gd name="T33" fmla="*/ 143 h 154"/>
                    <a:gd name="T34" fmla="*/ 0 w 271"/>
                    <a:gd name="T35" fmla="*/ 139 h 154"/>
                    <a:gd name="T36" fmla="*/ 0 w 271"/>
                    <a:gd name="T37" fmla="*/ 136 h 154"/>
                    <a:gd name="T38" fmla="*/ 0 w 271"/>
                    <a:gd name="T39" fmla="*/ 131 h 154"/>
                    <a:gd name="T40" fmla="*/ 1 w 271"/>
                    <a:gd name="T41" fmla="*/ 129 h 154"/>
                    <a:gd name="T42" fmla="*/ 3 w 271"/>
                    <a:gd name="T43" fmla="*/ 124 h 154"/>
                    <a:gd name="T44" fmla="*/ 6 w 271"/>
                    <a:gd name="T45" fmla="*/ 121 h 154"/>
                    <a:gd name="T46" fmla="*/ 121 w 271"/>
                    <a:gd name="T47" fmla="*/ 6 h 154"/>
                    <a:gd name="T48" fmla="*/ 124 w 271"/>
                    <a:gd name="T49" fmla="*/ 3 h 154"/>
                    <a:gd name="T50" fmla="*/ 128 w 271"/>
                    <a:gd name="T51" fmla="*/ 2 h 154"/>
                    <a:gd name="T52" fmla="*/ 131 w 271"/>
                    <a:gd name="T53" fmla="*/ 0 h 154"/>
                    <a:gd name="T54" fmla="*/ 135 w 271"/>
                    <a:gd name="T55" fmla="*/ 0 h 154"/>
                    <a:gd name="T56" fmla="*/ 138 w 271"/>
                    <a:gd name="T57" fmla="*/ 0 h 154"/>
                    <a:gd name="T58" fmla="*/ 142 w 271"/>
                    <a:gd name="T59" fmla="*/ 2 h 154"/>
                    <a:gd name="T60" fmla="*/ 145 w 271"/>
                    <a:gd name="T61" fmla="*/ 3 h 154"/>
                    <a:gd name="T62" fmla="*/ 148 w 271"/>
                    <a:gd name="T63" fmla="*/ 6 h 154"/>
                    <a:gd name="T64" fmla="*/ 265 w 271"/>
                    <a:gd name="T65" fmla="*/ 121 h 154"/>
                    <a:gd name="T66" fmla="*/ 266 w 271"/>
                    <a:gd name="T67" fmla="*/ 124 h 154"/>
                    <a:gd name="T68" fmla="*/ 269 w 271"/>
                    <a:gd name="T69" fmla="*/ 129 h 154"/>
                    <a:gd name="T70" fmla="*/ 269 w 271"/>
                    <a:gd name="T71" fmla="*/ 131 h 154"/>
                    <a:gd name="T72" fmla="*/ 271 w 271"/>
                    <a:gd name="T73" fmla="*/ 136 h 154"/>
                    <a:gd name="T74" fmla="*/ 269 w 271"/>
                    <a:gd name="T75" fmla="*/ 139 h 154"/>
                    <a:gd name="T76" fmla="*/ 269 w 271"/>
                    <a:gd name="T77" fmla="*/ 143 h 154"/>
                    <a:gd name="T78" fmla="*/ 266 w 271"/>
                    <a:gd name="T79" fmla="*/ 146 h 154"/>
                    <a:gd name="T80" fmla="*/ 265 w 271"/>
                    <a:gd name="T81" fmla="*/ 149 h 154"/>
                    <a:gd name="T82" fmla="*/ 262 w 271"/>
                    <a:gd name="T83" fmla="*/ 152 h 154"/>
                    <a:gd name="T84" fmla="*/ 258 w 271"/>
                    <a:gd name="T85" fmla="*/ 153 h 154"/>
                    <a:gd name="T86" fmla="*/ 255 w 271"/>
                    <a:gd name="T87" fmla="*/ 154 h 154"/>
                    <a:gd name="T88" fmla="*/ 250 w 271"/>
                    <a:gd name="T8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71" h="154">
                      <a:moveTo>
                        <a:pt x="250" y="154"/>
                      </a:moveTo>
                      <a:lnTo>
                        <a:pt x="247" y="154"/>
                      </a:lnTo>
                      <a:lnTo>
                        <a:pt x="243" y="153"/>
                      </a:lnTo>
                      <a:lnTo>
                        <a:pt x="240" y="152"/>
                      </a:lnTo>
                      <a:lnTo>
                        <a:pt x="237" y="149"/>
                      </a:lnTo>
                      <a:lnTo>
                        <a:pt x="135" y="46"/>
                      </a:lnTo>
                      <a:lnTo>
                        <a:pt x="33" y="149"/>
                      </a:lnTo>
                      <a:lnTo>
                        <a:pt x="30" y="152"/>
                      </a:lnTo>
                      <a:lnTo>
                        <a:pt x="26" y="153"/>
                      </a:lnTo>
                      <a:lnTo>
                        <a:pt x="23" y="154"/>
                      </a:lnTo>
                      <a:lnTo>
                        <a:pt x="19" y="154"/>
                      </a:lnTo>
                      <a:lnTo>
                        <a:pt x="16" y="154"/>
                      </a:lnTo>
                      <a:lnTo>
                        <a:pt x="11" y="153"/>
                      </a:lnTo>
                      <a:lnTo>
                        <a:pt x="8" y="152"/>
                      </a:lnTo>
                      <a:lnTo>
                        <a:pt x="6" y="149"/>
                      </a:lnTo>
                      <a:lnTo>
                        <a:pt x="3" y="146"/>
                      </a:lnTo>
                      <a:lnTo>
                        <a:pt x="1" y="143"/>
                      </a:lnTo>
                      <a:lnTo>
                        <a:pt x="0" y="139"/>
                      </a:lnTo>
                      <a:lnTo>
                        <a:pt x="0" y="136"/>
                      </a:lnTo>
                      <a:lnTo>
                        <a:pt x="0" y="131"/>
                      </a:lnTo>
                      <a:lnTo>
                        <a:pt x="1" y="129"/>
                      </a:lnTo>
                      <a:lnTo>
                        <a:pt x="3" y="124"/>
                      </a:lnTo>
                      <a:lnTo>
                        <a:pt x="6" y="121"/>
                      </a:lnTo>
                      <a:lnTo>
                        <a:pt x="121" y="6"/>
                      </a:lnTo>
                      <a:lnTo>
                        <a:pt x="124" y="3"/>
                      </a:lnTo>
                      <a:lnTo>
                        <a:pt x="128" y="2"/>
                      </a:lnTo>
                      <a:lnTo>
                        <a:pt x="131" y="0"/>
                      </a:lnTo>
                      <a:lnTo>
                        <a:pt x="135" y="0"/>
                      </a:lnTo>
                      <a:lnTo>
                        <a:pt x="138" y="0"/>
                      </a:lnTo>
                      <a:lnTo>
                        <a:pt x="142" y="2"/>
                      </a:lnTo>
                      <a:lnTo>
                        <a:pt x="145" y="3"/>
                      </a:lnTo>
                      <a:lnTo>
                        <a:pt x="148" y="6"/>
                      </a:lnTo>
                      <a:lnTo>
                        <a:pt x="265" y="121"/>
                      </a:lnTo>
                      <a:lnTo>
                        <a:pt x="266" y="124"/>
                      </a:lnTo>
                      <a:lnTo>
                        <a:pt x="269" y="129"/>
                      </a:lnTo>
                      <a:lnTo>
                        <a:pt x="269" y="131"/>
                      </a:lnTo>
                      <a:lnTo>
                        <a:pt x="271" y="136"/>
                      </a:lnTo>
                      <a:lnTo>
                        <a:pt x="269" y="139"/>
                      </a:lnTo>
                      <a:lnTo>
                        <a:pt x="269" y="143"/>
                      </a:lnTo>
                      <a:lnTo>
                        <a:pt x="266" y="146"/>
                      </a:lnTo>
                      <a:lnTo>
                        <a:pt x="265" y="149"/>
                      </a:lnTo>
                      <a:lnTo>
                        <a:pt x="262" y="152"/>
                      </a:lnTo>
                      <a:lnTo>
                        <a:pt x="258" y="153"/>
                      </a:lnTo>
                      <a:lnTo>
                        <a:pt x="255" y="154"/>
                      </a:lnTo>
                      <a:lnTo>
                        <a:pt x="250" y="1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39" name="任意多边形: 形状 38"/>
                <p:cNvSpPr/>
                <p:nvPr/>
              </p:nvSpPr>
              <p:spPr bwMode="auto">
                <a:xfrm>
                  <a:off x="1345101" y="5221325"/>
                  <a:ext cx="365454" cy="336334"/>
                </a:xfrm>
                <a:custGeom>
                  <a:avLst/>
                  <a:gdLst>
                    <a:gd name="T0" fmla="*/ 444 w 753"/>
                    <a:gd name="T1" fmla="*/ 695 h 695"/>
                    <a:gd name="T2" fmla="*/ 19 w 753"/>
                    <a:gd name="T3" fmla="*/ 695 h 695"/>
                    <a:gd name="T4" fmla="*/ 16 w 753"/>
                    <a:gd name="T5" fmla="*/ 695 h 695"/>
                    <a:gd name="T6" fmla="*/ 12 w 753"/>
                    <a:gd name="T7" fmla="*/ 694 h 695"/>
                    <a:gd name="T8" fmla="*/ 9 w 753"/>
                    <a:gd name="T9" fmla="*/ 692 h 695"/>
                    <a:gd name="T10" fmla="*/ 6 w 753"/>
                    <a:gd name="T11" fmla="*/ 690 h 695"/>
                    <a:gd name="T12" fmla="*/ 3 w 753"/>
                    <a:gd name="T13" fmla="*/ 687 h 695"/>
                    <a:gd name="T14" fmla="*/ 2 w 753"/>
                    <a:gd name="T15" fmla="*/ 684 h 695"/>
                    <a:gd name="T16" fmla="*/ 0 w 753"/>
                    <a:gd name="T17" fmla="*/ 679 h 695"/>
                    <a:gd name="T18" fmla="*/ 0 w 753"/>
                    <a:gd name="T19" fmla="*/ 677 h 695"/>
                    <a:gd name="T20" fmla="*/ 0 w 753"/>
                    <a:gd name="T21" fmla="*/ 672 h 695"/>
                    <a:gd name="T22" fmla="*/ 2 w 753"/>
                    <a:gd name="T23" fmla="*/ 668 h 695"/>
                    <a:gd name="T24" fmla="*/ 3 w 753"/>
                    <a:gd name="T25" fmla="*/ 665 h 695"/>
                    <a:gd name="T26" fmla="*/ 6 w 753"/>
                    <a:gd name="T27" fmla="*/ 662 h 695"/>
                    <a:gd name="T28" fmla="*/ 9 w 753"/>
                    <a:gd name="T29" fmla="*/ 659 h 695"/>
                    <a:gd name="T30" fmla="*/ 12 w 753"/>
                    <a:gd name="T31" fmla="*/ 658 h 695"/>
                    <a:gd name="T32" fmla="*/ 16 w 753"/>
                    <a:gd name="T33" fmla="*/ 656 h 695"/>
                    <a:gd name="T34" fmla="*/ 19 w 753"/>
                    <a:gd name="T35" fmla="*/ 656 h 695"/>
                    <a:gd name="T36" fmla="*/ 429 w 753"/>
                    <a:gd name="T37" fmla="*/ 656 h 695"/>
                    <a:gd name="T38" fmla="*/ 581 w 753"/>
                    <a:gd name="T39" fmla="*/ 15 h 695"/>
                    <a:gd name="T40" fmla="*/ 582 w 753"/>
                    <a:gd name="T41" fmla="*/ 8 h 695"/>
                    <a:gd name="T42" fmla="*/ 586 w 753"/>
                    <a:gd name="T43" fmla="*/ 4 h 695"/>
                    <a:gd name="T44" fmla="*/ 592 w 753"/>
                    <a:gd name="T45" fmla="*/ 1 h 695"/>
                    <a:gd name="T46" fmla="*/ 599 w 753"/>
                    <a:gd name="T47" fmla="*/ 0 h 695"/>
                    <a:gd name="T48" fmla="*/ 733 w 753"/>
                    <a:gd name="T49" fmla="*/ 0 h 695"/>
                    <a:gd name="T50" fmla="*/ 738 w 753"/>
                    <a:gd name="T51" fmla="*/ 0 h 695"/>
                    <a:gd name="T52" fmla="*/ 742 w 753"/>
                    <a:gd name="T53" fmla="*/ 1 h 695"/>
                    <a:gd name="T54" fmla="*/ 745 w 753"/>
                    <a:gd name="T55" fmla="*/ 2 h 695"/>
                    <a:gd name="T56" fmla="*/ 748 w 753"/>
                    <a:gd name="T57" fmla="*/ 5 h 695"/>
                    <a:gd name="T58" fmla="*/ 751 w 753"/>
                    <a:gd name="T59" fmla="*/ 8 h 695"/>
                    <a:gd name="T60" fmla="*/ 752 w 753"/>
                    <a:gd name="T61" fmla="*/ 11 h 695"/>
                    <a:gd name="T62" fmla="*/ 753 w 753"/>
                    <a:gd name="T63" fmla="*/ 15 h 695"/>
                    <a:gd name="T64" fmla="*/ 753 w 753"/>
                    <a:gd name="T65" fmla="*/ 20 h 695"/>
                    <a:gd name="T66" fmla="*/ 753 w 753"/>
                    <a:gd name="T67" fmla="*/ 23 h 695"/>
                    <a:gd name="T68" fmla="*/ 752 w 753"/>
                    <a:gd name="T69" fmla="*/ 27 h 695"/>
                    <a:gd name="T70" fmla="*/ 751 w 753"/>
                    <a:gd name="T71" fmla="*/ 30 h 695"/>
                    <a:gd name="T72" fmla="*/ 748 w 753"/>
                    <a:gd name="T73" fmla="*/ 33 h 695"/>
                    <a:gd name="T74" fmla="*/ 745 w 753"/>
                    <a:gd name="T75" fmla="*/ 36 h 695"/>
                    <a:gd name="T76" fmla="*/ 742 w 753"/>
                    <a:gd name="T77" fmla="*/ 37 h 695"/>
                    <a:gd name="T78" fmla="*/ 738 w 753"/>
                    <a:gd name="T79" fmla="*/ 38 h 695"/>
                    <a:gd name="T80" fmla="*/ 733 w 753"/>
                    <a:gd name="T81" fmla="*/ 38 h 695"/>
                    <a:gd name="T82" fmla="*/ 614 w 753"/>
                    <a:gd name="T83" fmla="*/ 38 h 695"/>
                    <a:gd name="T84" fmla="*/ 463 w 753"/>
                    <a:gd name="T85" fmla="*/ 681 h 695"/>
                    <a:gd name="T86" fmla="*/ 461 w 753"/>
                    <a:gd name="T87" fmla="*/ 687 h 695"/>
                    <a:gd name="T88" fmla="*/ 457 w 753"/>
                    <a:gd name="T89" fmla="*/ 691 h 695"/>
                    <a:gd name="T90" fmla="*/ 451 w 753"/>
                    <a:gd name="T91" fmla="*/ 694 h 695"/>
                    <a:gd name="T92" fmla="*/ 444 w 753"/>
                    <a:gd name="T93" fmla="*/ 695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53" h="695">
                      <a:moveTo>
                        <a:pt x="444" y="695"/>
                      </a:moveTo>
                      <a:lnTo>
                        <a:pt x="19" y="695"/>
                      </a:lnTo>
                      <a:lnTo>
                        <a:pt x="16" y="695"/>
                      </a:lnTo>
                      <a:lnTo>
                        <a:pt x="12" y="694"/>
                      </a:lnTo>
                      <a:lnTo>
                        <a:pt x="9" y="692"/>
                      </a:lnTo>
                      <a:lnTo>
                        <a:pt x="6" y="690"/>
                      </a:lnTo>
                      <a:lnTo>
                        <a:pt x="3" y="687"/>
                      </a:lnTo>
                      <a:lnTo>
                        <a:pt x="2" y="684"/>
                      </a:lnTo>
                      <a:lnTo>
                        <a:pt x="0" y="679"/>
                      </a:lnTo>
                      <a:lnTo>
                        <a:pt x="0" y="677"/>
                      </a:lnTo>
                      <a:lnTo>
                        <a:pt x="0" y="672"/>
                      </a:lnTo>
                      <a:lnTo>
                        <a:pt x="2" y="668"/>
                      </a:lnTo>
                      <a:lnTo>
                        <a:pt x="3" y="665"/>
                      </a:lnTo>
                      <a:lnTo>
                        <a:pt x="6" y="662"/>
                      </a:lnTo>
                      <a:lnTo>
                        <a:pt x="9" y="659"/>
                      </a:lnTo>
                      <a:lnTo>
                        <a:pt x="12" y="658"/>
                      </a:lnTo>
                      <a:lnTo>
                        <a:pt x="16" y="656"/>
                      </a:lnTo>
                      <a:lnTo>
                        <a:pt x="19" y="656"/>
                      </a:lnTo>
                      <a:lnTo>
                        <a:pt x="429" y="656"/>
                      </a:lnTo>
                      <a:lnTo>
                        <a:pt x="581" y="15"/>
                      </a:lnTo>
                      <a:lnTo>
                        <a:pt x="582" y="8"/>
                      </a:lnTo>
                      <a:lnTo>
                        <a:pt x="586" y="4"/>
                      </a:lnTo>
                      <a:lnTo>
                        <a:pt x="592" y="1"/>
                      </a:lnTo>
                      <a:lnTo>
                        <a:pt x="599" y="0"/>
                      </a:lnTo>
                      <a:lnTo>
                        <a:pt x="733" y="0"/>
                      </a:lnTo>
                      <a:lnTo>
                        <a:pt x="738" y="0"/>
                      </a:lnTo>
                      <a:lnTo>
                        <a:pt x="742" y="1"/>
                      </a:lnTo>
                      <a:lnTo>
                        <a:pt x="745" y="2"/>
                      </a:lnTo>
                      <a:lnTo>
                        <a:pt x="748" y="5"/>
                      </a:lnTo>
                      <a:lnTo>
                        <a:pt x="751" y="8"/>
                      </a:lnTo>
                      <a:lnTo>
                        <a:pt x="752" y="11"/>
                      </a:lnTo>
                      <a:lnTo>
                        <a:pt x="753" y="15"/>
                      </a:lnTo>
                      <a:lnTo>
                        <a:pt x="753" y="20"/>
                      </a:lnTo>
                      <a:lnTo>
                        <a:pt x="753" y="23"/>
                      </a:lnTo>
                      <a:lnTo>
                        <a:pt x="752" y="27"/>
                      </a:lnTo>
                      <a:lnTo>
                        <a:pt x="751" y="30"/>
                      </a:lnTo>
                      <a:lnTo>
                        <a:pt x="748" y="33"/>
                      </a:lnTo>
                      <a:lnTo>
                        <a:pt x="745" y="36"/>
                      </a:lnTo>
                      <a:lnTo>
                        <a:pt x="742" y="37"/>
                      </a:lnTo>
                      <a:lnTo>
                        <a:pt x="738" y="38"/>
                      </a:lnTo>
                      <a:lnTo>
                        <a:pt x="733" y="38"/>
                      </a:lnTo>
                      <a:lnTo>
                        <a:pt x="614" y="38"/>
                      </a:lnTo>
                      <a:lnTo>
                        <a:pt x="463" y="681"/>
                      </a:lnTo>
                      <a:lnTo>
                        <a:pt x="461" y="687"/>
                      </a:lnTo>
                      <a:lnTo>
                        <a:pt x="457" y="691"/>
                      </a:lnTo>
                      <a:lnTo>
                        <a:pt x="451" y="694"/>
                      </a:lnTo>
                      <a:lnTo>
                        <a:pt x="444" y="69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40" name="任意多边形: 形状 39"/>
                <p:cNvSpPr/>
                <p:nvPr/>
              </p:nvSpPr>
              <p:spPr bwMode="auto">
                <a:xfrm>
                  <a:off x="1260653" y="5333436"/>
                  <a:ext cx="356718" cy="187823"/>
                </a:xfrm>
                <a:custGeom>
                  <a:avLst/>
                  <a:gdLst>
                    <a:gd name="T0" fmla="*/ 638 w 734"/>
                    <a:gd name="T1" fmla="*/ 387 h 387"/>
                    <a:gd name="T2" fmla="*/ 135 w 734"/>
                    <a:gd name="T3" fmla="*/ 387 h 387"/>
                    <a:gd name="T4" fmla="*/ 130 w 734"/>
                    <a:gd name="T5" fmla="*/ 387 h 387"/>
                    <a:gd name="T6" fmla="*/ 124 w 734"/>
                    <a:gd name="T7" fmla="*/ 384 h 387"/>
                    <a:gd name="T8" fmla="*/ 120 w 734"/>
                    <a:gd name="T9" fmla="*/ 379 h 387"/>
                    <a:gd name="T10" fmla="*/ 117 w 734"/>
                    <a:gd name="T11" fmla="*/ 374 h 387"/>
                    <a:gd name="T12" fmla="*/ 2 w 734"/>
                    <a:gd name="T13" fmla="*/ 26 h 387"/>
                    <a:gd name="T14" fmla="*/ 0 w 734"/>
                    <a:gd name="T15" fmla="*/ 22 h 387"/>
                    <a:gd name="T16" fmla="*/ 0 w 734"/>
                    <a:gd name="T17" fmla="*/ 16 h 387"/>
                    <a:gd name="T18" fmla="*/ 2 w 734"/>
                    <a:gd name="T19" fmla="*/ 12 h 387"/>
                    <a:gd name="T20" fmla="*/ 4 w 734"/>
                    <a:gd name="T21" fmla="*/ 9 h 387"/>
                    <a:gd name="T22" fmla="*/ 7 w 734"/>
                    <a:gd name="T23" fmla="*/ 5 h 387"/>
                    <a:gd name="T24" fmla="*/ 12 w 734"/>
                    <a:gd name="T25" fmla="*/ 3 h 387"/>
                    <a:gd name="T26" fmla="*/ 14 w 734"/>
                    <a:gd name="T27" fmla="*/ 0 h 387"/>
                    <a:gd name="T28" fmla="*/ 20 w 734"/>
                    <a:gd name="T29" fmla="*/ 0 h 387"/>
                    <a:gd name="T30" fmla="*/ 714 w 734"/>
                    <a:gd name="T31" fmla="*/ 0 h 387"/>
                    <a:gd name="T32" fmla="*/ 719 w 734"/>
                    <a:gd name="T33" fmla="*/ 0 h 387"/>
                    <a:gd name="T34" fmla="*/ 723 w 734"/>
                    <a:gd name="T35" fmla="*/ 2 h 387"/>
                    <a:gd name="T36" fmla="*/ 726 w 734"/>
                    <a:gd name="T37" fmla="*/ 3 h 387"/>
                    <a:gd name="T38" fmla="*/ 729 w 734"/>
                    <a:gd name="T39" fmla="*/ 6 h 387"/>
                    <a:gd name="T40" fmla="*/ 732 w 734"/>
                    <a:gd name="T41" fmla="*/ 9 h 387"/>
                    <a:gd name="T42" fmla="*/ 733 w 734"/>
                    <a:gd name="T43" fmla="*/ 12 h 387"/>
                    <a:gd name="T44" fmla="*/ 734 w 734"/>
                    <a:gd name="T45" fmla="*/ 16 h 387"/>
                    <a:gd name="T46" fmla="*/ 734 w 734"/>
                    <a:gd name="T47" fmla="*/ 21 h 387"/>
                    <a:gd name="T48" fmla="*/ 734 w 734"/>
                    <a:gd name="T49" fmla="*/ 24 h 387"/>
                    <a:gd name="T50" fmla="*/ 733 w 734"/>
                    <a:gd name="T51" fmla="*/ 28 h 387"/>
                    <a:gd name="T52" fmla="*/ 732 w 734"/>
                    <a:gd name="T53" fmla="*/ 31 h 387"/>
                    <a:gd name="T54" fmla="*/ 729 w 734"/>
                    <a:gd name="T55" fmla="*/ 34 h 387"/>
                    <a:gd name="T56" fmla="*/ 726 w 734"/>
                    <a:gd name="T57" fmla="*/ 36 h 387"/>
                    <a:gd name="T58" fmla="*/ 723 w 734"/>
                    <a:gd name="T59" fmla="*/ 38 h 387"/>
                    <a:gd name="T60" fmla="*/ 719 w 734"/>
                    <a:gd name="T61" fmla="*/ 39 h 387"/>
                    <a:gd name="T62" fmla="*/ 714 w 734"/>
                    <a:gd name="T63" fmla="*/ 39 h 387"/>
                    <a:gd name="T64" fmla="*/ 46 w 734"/>
                    <a:gd name="T65" fmla="*/ 39 h 387"/>
                    <a:gd name="T66" fmla="*/ 150 w 734"/>
                    <a:gd name="T67" fmla="*/ 348 h 387"/>
                    <a:gd name="T68" fmla="*/ 638 w 734"/>
                    <a:gd name="T69" fmla="*/ 348 h 387"/>
                    <a:gd name="T70" fmla="*/ 641 w 734"/>
                    <a:gd name="T71" fmla="*/ 349 h 387"/>
                    <a:gd name="T72" fmla="*/ 645 w 734"/>
                    <a:gd name="T73" fmla="*/ 350 h 387"/>
                    <a:gd name="T74" fmla="*/ 648 w 734"/>
                    <a:gd name="T75" fmla="*/ 352 h 387"/>
                    <a:gd name="T76" fmla="*/ 651 w 734"/>
                    <a:gd name="T77" fmla="*/ 353 h 387"/>
                    <a:gd name="T78" fmla="*/ 654 w 734"/>
                    <a:gd name="T79" fmla="*/ 356 h 387"/>
                    <a:gd name="T80" fmla="*/ 655 w 734"/>
                    <a:gd name="T81" fmla="*/ 361 h 387"/>
                    <a:gd name="T82" fmla="*/ 657 w 734"/>
                    <a:gd name="T83" fmla="*/ 363 h 387"/>
                    <a:gd name="T84" fmla="*/ 657 w 734"/>
                    <a:gd name="T85" fmla="*/ 368 h 387"/>
                    <a:gd name="T86" fmla="*/ 657 w 734"/>
                    <a:gd name="T87" fmla="*/ 372 h 387"/>
                    <a:gd name="T88" fmla="*/ 655 w 734"/>
                    <a:gd name="T89" fmla="*/ 375 h 387"/>
                    <a:gd name="T90" fmla="*/ 654 w 734"/>
                    <a:gd name="T91" fmla="*/ 378 h 387"/>
                    <a:gd name="T92" fmla="*/ 651 w 734"/>
                    <a:gd name="T93" fmla="*/ 381 h 387"/>
                    <a:gd name="T94" fmla="*/ 648 w 734"/>
                    <a:gd name="T95" fmla="*/ 384 h 387"/>
                    <a:gd name="T96" fmla="*/ 645 w 734"/>
                    <a:gd name="T97" fmla="*/ 385 h 387"/>
                    <a:gd name="T98" fmla="*/ 641 w 734"/>
                    <a:gd name="T99" fmla="*/ 387 h 387"/>
                    <a:gd name="T100" fmla="*/ 638 w 734"/>
                    <a:gd name="T101" fmla="*/ 387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34" h="387">
                      <a:moveTo>
                        <a:pt x="638" y="387"/>
                      </a:moveTo>
                      <a:lnTo>
                        <a:pt x="135" y="387"/>
                      </a:lnTo>
                      <a:lnTo>
                        <a:pt x="130" y="387"/>
                      </a:lnTo>
                      <a:lnTo>
                        <a:pt x="124" y="384"/>
                      </a:lnTo>
                      <a:lnTo>
                        <a:pt x="120" y="379"/>
                      </a:lnTo>
                      <a:lnTo>
                        <a:pt x="117" y="374"/>
                      </a:lnTo>
                      <a:lnTo>
                        <a:pt x="2" y="26"/>
                      </a:lnTo>
                      <a:lnTo>
                        <a:pt x="0" y="22"/>
                      </a:lnTo>
                      <a:lnTo>
                        <a:pt x="0" y="16"/>
                      </a:lnTo>
                      <a:lnTo>
                        <a:pt x="2" y="12"/>
                      </a:lnTo>
                      <a:lnTo>
                        <a:pt x="4" y="9"/>
                      </a:lnTo>
                      <a:lnTo>
                        <a:pt x="7" y="5"/>
                      </a:lnTo>
                      <a:lnTo>
                        <a:pt x="12" y="3"/>
                      </a:lnTo>
                      <a:lnTo>
                        <a:pt x="14" y="0"/>
                      </a:lnTo>
                      <a:lnTo>
                        <a:pt x="20" y="0"/>
                      </a:lnTo>
                      <a:lnTo>
                        <a:pt x="714" y="0"/>
                      </a:lnTo>
                      <a:lnTo>
                        <a:pt x="719" y="0"/>
                      </a:lnTo>
                      <a:lnTo>
                        <a:pt x="723" y="2"/>
                      </a:lnTo>
                      <a:lnTo>
                        <a:pt x="726" y="3"/>
                      </a:lnTo>
                      <a:lnTo>
                        <a:pt x="729" y="6"/>
                      </a:lnTo>
                      <a:lnTo>
                        <a:pt x="732" y="9"/>
                      </a:lnTo>
                      <a:lnTo>
                        <a:pt x="733" y="12"/>
                      </a:lnTo>
                      <a:lnTo>
                        <a:pt x="734" y="16"/>
                      </a:lnTo>
                      <a:lnTo>
                        <a:pt x="734" y="21"/>
                      </a:lnTo>
                      <a:lnTo>
                        <a:pt x="734" y="24"/>
                      </a:lnTo>
                      <a:lnTo>
                        <a:pt x="733" y="28"/>
                      </a:lnTo>
                      <a:lnTo>
                        <a:pt x="732" y="31"/>
                      </a:lnTo>
                      <a:lnTo>
                        <a:pt x="729" y="34"/>
                      </a:lnTo>
                      <a:lnTo>
                        <a:pt x="726" y="36"/>
                      </a:lnTo>
                      <a:lnTo>
                        <a:pt x="723" y="38"/>
                      </a:lnTo>
                      <a:lnTo>
                        <a:pt x="719" y="39"/>
                      </a:lnTo>
                      <a:lnTo>
                        <a:pt x="714" y="39"/>
                      </a:lnTo>
                      <a:lnTo>
                        <a:pt x="46" y="39"/>
                      </a:lnTo>
                      <a:lnTo>
                        <a:pt x="150" y="348"/>
                      </a:lnTo>
                      <a:lnTo>
                        <a:pt x="638" y="348"/>
                      </a:lnTo>
                      <a:lnTo>
                        <a:pt x="641" y="349"/>
                      </a:lnTo>
                      <a:lnTo>
                        <a:pt x="645" y="350"/>
                      </a:lnTo>
                      <a:lnTo>
                        <a:pt x="648" y="352"/>
                      </a:lnTo>
                      <a:lnTo>
                        <a:pt x="651" y="353"/>
                      </a:lnTo>
                      <a:lnTo>
                        <a:pt x="654" y="356"/>
                      </a:lnTo>
                      <a:lnTo>
                        <a:pt x="655" y="361"/>
                      </a:lnTo>
                      <a:lnTo>
                        <a:pt x="657" y="363"/>
                      </a:lnTo>
                      <a:lnTo>
                        <a:pt x="657" y="368"/>
                      </a:lnTo>
                      <a:lnTo>
                        <a:pt x="657" y="372"/>
                      </a:lnTo>
                      <a:lnTo>
                        <a:pt x="655" y="375"/>
                      </a:lnTo>
                      <a:lnTo>
                        <a:pt x="654" y="378"/>
                      </a:lnTo>
                      <a:lnTo>
                        <a:pt x="651" y="381"/>
                      </a:lnTo>
                      <a:lnTo>
                        <a:pt x="648" y="384"/>
                      </a:lnTo>
                      <a:lnTo>
                        <a:pt x="645" y="385"/>
                      </a:lnTo>
                      <a:lnTo>
                        <a:pt x="641" y="387"/>
                      </a:lnTo>
                      <a:lnTo>
                        <a:pt x="638" y="38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grpSp>
        </p:grpSp>
      </p:grpSp>
      <p:grpSp>
        <p:nvGrpSpPr>
          <p:cNvPr id="86" name="千图PPT彼岸天：ID 8661124库_组合 85"/>
          <p:cNvGrpSpPr/>
          <p:nvPr>
            <p:custDataLst>
              <p:tags r:id="rId9"/>
            </p:custDataLst>
          </p:nvPr>
        </p:nvGrpSpPr>
        <p:grpSpPr>
          <a:xfrm>
            <a:off x="3253047" y="2097520"/>
            <a:ext cx="1673074" cy="315108"/>
            <a:chOff x="3223067" y="2487264"/>
            <a:chExt cx="1673074" cy="315108"/>
          </a:xfrm>
        </p:grpSpPr>
        <p:sp>
          <p:nvSpPr>
            <p:cNvPr id="7" name="矩形 6"/>
            <p:cNvSpPr/>
            <p:nvPr/>
          </p:nvSpPr>
          <p:spPr>
            <a:xfrm>
              <a:off x="3223067" y="2487264"/>
              <a:ext cx="1550995" cy="307777"/>
            </a:xfrm>
            <a:prstGeom prst="rect">
              <a:avLst/>
            </a:prstGeom>
          </p:spPr>
          <p:txBody>
            <a:bodyPr wrap="none">
              <a:normAutofit/>
            </a:bodyPr>
            <a:lstStyle/>
            <a:p>
              <a:pPr algn="ctr">
                <a:buClr>
                  <a:srgbClr val="E24848"/>
                </a:buClr>
              </a:pPr>
              <a:r>
                <a:rPr lang="zh-CN" altLang="en-US" sz="1400" b="1" noProof="1">
                  <a:solidFill>
                    <a:schemeClr val="accent2">
                      <a:lumMod val="100000"/>
                    </a:schemeClr>
                  </a:solidFill>
                  <a:cs typeface="+mn-ea"/>
                  <a:sym typeface="+mn-lt"/>
                </a:rPr>
                <a:t>输入标题文本</a:t>
              </a:r>
              <a:endParaRPr lang="zh-CN" altLang="en-US" sz="1400" b="1" noProof="1">
                <a:solidFill>
                  <a:schemeClr val="accent2">
                    <a:lumMod val="100000"/>
                  </a:schemeClr>
                </a:solidFill>
                <a:cs typeface="+mn-ea"/>
                <a:sym typeface="+mn-lt"/>
              </a:endParaRPr>
            </a:p>
          </p:txBody>
        </p:sp>
        <p:cxnSp>
          <p:nvCxnSpPr>
            <p:cNvPr id="12" name="直接连接符 11"/>
            <p:cNvCxnSpPr/>
            <p:nvPr/>
          </p:nvCxnSpPr>
          <p:spPr>
            <a:xfrm>
              <a:off x="3273754" y="2802372"/>
              <a:ext cx="1622387" cy="0"/>
            </a:xfrm>
            <a:prstGeom prst="line">
              <a:avLst/>
            </a:prstGeom>
            <a:ln>
              <a:solidFill>
                <a:schemeClr val="bg1">
                  <a:lumMod val="65000"/>
                </a:schemeClr>
              </a:solidFill>
              <a:headEnd type="oval" w="lg" len="lg"/>
            </a:ln>
          </p:spPr>
          <p:style>
            <a:lnRef idx="1">
              <a:schemeClr val="accent1"/>
            </a:lnRef>
            <a:fillRef idx="0">
              <a:schemeClr val="accent1"/>
            </a:fillRef>
            <a:effectRef idx="0">
              <a:schemeClr val="accent1"/>
            </a:effectRef>
            <a:fontRef idx="minor">
              <a:schemeClr val="tx1"/>
            </a:fontRef>
          </p:style>
        </p:cxnSp>
      </p:grpSp>
      <p:grpSp>
        <p:nvGrpSpPr>
          <p:cNvPr id="87" name="千图PPT彼岸天：ID 8661124库_组合 86"/>
          <p:cNvGrpSpPr/>
          <p:nvPr>
            <p:custDataLst>
              <p:tags r:id="rId10"/>
            </p:custDataLst>
          </p:nvPr>
        </p:nvGrpSpPr>
        <p:grpSpPr>
          <a:xfrm>
            <a:off x="3316434" y="3000068"/>
            <a:ext cx="1609687" cy="322844"/>
            <a:chOff x="3286454" y="3389812"/>
            <a:chExt cx="1609687" cy="322844"/>
          </a:xfrm>
        </p:grpSpPr>
        <p:sp>
          <p:nvSpPr>
            <p:cNvPr id="8" name="矩形 7"/>
            <p:cNvSpPr/>
            <p:nvPr/>
          </p:nvSpPr>
          <p:spPr>
            <a:xfrm>
              <a:off x="3339150" y="3389812"/>
              <a:ext cx="1409995" cy="307777"/>
            </a:xfrm>
            <a:prstGeom prst="rect">
              <a:avLst/>
            </a:prstGeom>
          </p:spPr>
          <p:txBody>
            <a:bodyPr wrap="none">
              <a:normAutofit/>
            </a:bodyPr>
            <a:lstStyle/>
            <a:p>
              <a:pPr algn="ctr">
                <a:buClr>
                  <a:srgbClr val="E24848"/>
                </a:buClr>
                <a:defRPr/>
              </a:pPr>
              <a:r>
                <a:rPr lang="zh-CN" altLang="en-US" sz="1400" b="1" noProof="1">
                  <a:solidFill>
                    <a:schemeClr val="accent1">
                      <a:lumMod val="100000"/>
                    </a:schemeClr>
                  </a:solidFill>
                  <a:cs typeface="+mn-ea"/>
                  <a:sym typeface="+mn-lt"/>
                </a:rPr>
                <a:t>输入标题文本</a:t>
              </a:r>
              <a:endParaRPr lang="zh-CN" altLang="en-US" sz="1400" b="1" noProof="1">
                <a:solidFill>
                  <a:schemeClr val="accent1">
                    <a:lumMod val="100000"/>
                  </a:schemeClr>
                </a:solidFill>
                <a:cs typeface="+mn-ea"/>
                <a:sym typeface="+mn-lt"/>
              </a:endParaRPr>
            </a:p>
          </p:txBody>
        </p:sp>
        <p:cxnSp>
          <p:nvCxnSpPr>
            <p:cNvPr id="11" name="直接连接符 10"/>
            <p:cNvCxnSpPr/>
            <p:nvPr/>
          </p:nvCxnSpPr>
          <p:spPr>
            <a:xfrm>
              <a:off x="3286454" y="3712656"/>
              <a:ext cx="1609687" cy="0"/>
            </a:xfrm>
            <a:prstGeom prst="line">
              <a:avLst/>
            </a:prstGeom>
            <a:ln>
              <a:solidFill>
                <a:schemeClr val="bg1">
                  <a:lumMod val="65000"/>
                </a:schemeClr>
              </a:solidFill>
              <a:headEnd type="oval" w="lg" len="lg"/>
            </a:ln>
          </p:spPr>
          <p:style>
            <a:lnRef idx="1">
              <a:schemeClr val="accent1"/>
            </a:lnRef>
            <a:fillRef idx="0">
              <a:schemeClr val="accent1"/>
            </a:fillRef>
            <a:effectRef idx="0">
              <a:schemeClr val="accent1"/>
            </a:effectRef>
            <a:fontRef idx="minor">
              <a:schemeClr val="tx1"/>
            </a:fontRef>
          </p:style>
        </p:cxnSp>
      </p:grpSp>
      <p:grpSp>
        <p:nvGrpSpPr>
          <p:cNvPr id="85" name="千图PPT彼岸天：ID 8661124库_组合 84"/>
          <p:cNvGrpSpPr/>
          <p:nvPr>
            <p:custDataLst>
              <p:tags r:id="rId11"/>
            </p:custDataLst>
          </p:nvPr>
        </p:nvGrpSpPr>
        <p:grpSpPr>
          <a:xfrm>
            <a:off x="6382416" y="1374883"/>
            <a:ext cx="1646123" cy="352144"/>
            <a:chOff x="6352436" y="1764627"/>
            <a:chExt cx="1646123" cy="352144"/>
          </a:xfrm>
        </p:grpSpPr>
        <p:cxnSp>
          <p:nvCxnSpPr>
            <p:cNvPr id="4" name="直接连接符 3"/>
            <p:cNvCxnSpPr/>
            <p:nvPr/>
          </p:nvCxnSpPr>
          <p:spPr>
            <a:xfrm flipH="1">
              <a:off x="6352436" y="2116771"/>
              <a:ext cx="1569518" cy="0"/>
            </a:xfrm>
            <a:prstGeom prst="line">
              <a:avLst/>
            </a:prstGeom>
            <a:ln>
              <a:solidFill>
                <a:schemeClr val="bg1">
                  <a:lumMod val="65000"/>
                </a:schemeClr>
              </a:solidFill>
              <a:headEnd type="oval" w="lg" len="lg"/>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6447564" y="1764627"/>
              <a:ext cx="1550995" cy="307777"/>
            </a:xfrm>
            <a:prstGeom prst="rect">
              <a:avLst/>
            </a:prstGeom>
          </p:spPr>
          <p:txBody>
            <a:bodyPr wrap="none">
              <a:normAutofit/>
            </a:bodyPr>
            <a:lstStyle/>
            <a:p>
              <a:pPr>
                <a:buClr>
                  <a:srgbClr val="E24848"/>
                </a:buClr>
                <a:defRPr/>
              </a:pPr>
              <a:r>
                <a:rPr lang="zh-CN" altLang="en-US" sz="1400" b="1" noProof="1">
                  <a:solidFill>
                    <a:schemeClr val="accent3">
                      <a:lumMod val="100000"/>
                    </a:schemeClr>
                  </a:solidFill>
                  <a:cs typeface="+mn-ea"/>
                  <a:sym typeface="+mn-lt"/>
                </a:rPr>
                <a:t>输入标题文本</a:t>
              </a:r>
              <a:endParaRPr lang="zh-CN" altLang="en-US" sz="1400" b="1" noProof="1">
                <a:solidFill>
                  <a:schemeClr val="accent3">
                    <a:lumMod val="100000"/>
                  </a:schemeClr>
                </a:solidFill>
                <a:cs typeface="+mn-ea"/>
                <a:sym typeface="+mn-lt"/>
              </a:endParaRPr>
            </a:p>
          </p:txBody>
        </p:sp>
      </p:grpSp>
      <p:grpSp>
        <p:nvGrpSpPr>
          <p:cNvPr id="84" name="千图PPT彼岸天：ID 8661124库_组合 83"/>
          <p:cNvGrpSpPr/>
          <p:nvPr>
            <p:custDataLst>
              <p:tags r:id="rId12"/>
            </p:custDataLst>
          </p:nvPr>
        </p:nvGrpSpPr>
        <p:grpSpPr>
          <a:xfrm>
            <a:off x="7155948" y="2294823"/>
            <a:ext cx="2579350" cy="314867"/>
            <a:chOff x="7125968" y="2684567"/>
            <a:chExt cx="2579350" cy="314867"/>
          </a:xfrm>
        </p:grpSpPr>
        <p:cxnSp>
          <p:nvCxnSpPr>
            <p:cNvPr id="9" name="直接连接符 8"/>
            <p:cNvCxnSpPr/>
            <p:nvPr/>
          </p:nvCxnSpPr>
          <p:spPr>
            <a:xfrm flipH="1">
              <a:off x="7125968" y="2999434"/>
              <a:ext cx="2579350" cy="0"/>
            </a:xfrm>
            <a:prstGeom prst="line">
              <a:avLst/>
            </a:prstGeom>
            <a:ln>
              <a:solidFill>
                <a:schemeClr val="bg1">
                  <a:lumMod val="65000"/>
                </a:schemeClr>
              </a:solidFill>
              <a:headEnd type="oval" w="lg" len="lg"/>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7206570" y="2684567"/>
              <a:ext cx="2467790" cy="307777"/>
            </a:xfrm>
            <a:prstGeom prst="rect">
              <a:avLst/>
            </a:prstGeom>
          </p:spPr>
          <p:txBody>
            <a:bodyPr wrap="none">
              <a:normAutofit/>
            </a:bodyPr>
            <a:lstStyle/>
            <a:p>
              <a:pPr>
                <a:buClr>
                  <a:srgbClr val="E24848"/>
                </a:buClr>
                <a:defRPr/>
              </a:pPr>
              <a:r>
                <a:rPr lang="zh-CN" altLang="en-US" sz="1400" b="1" noProof="1">
                  <a:solidFill>
                    <a:schemeClr val="accent4">
                      <a:lumMod val="100000"/>
                    </a:schemeClr>
                  </a:solidFill>
                  <a:cs typeface="+mn-ea"/>
                  <a:sym typeface="+mn-lt"/>
                </a:rPr>
                <a:t>输入标题文本</a:t>
              </a:r>
              <a:endParaRPr lang="zh-CN" altLang="en-US" sz="1400" b="1" noProof="1">
                <a:solidFill>
                  <a:schemeClr val="accent4">
                    <a:lumMod val="100000"/>
                  </a:schemeClr>
                </a:solidFill>
                <a:cs typeface="+mn-ea"/>
                <a:sym typeface="+mn-lt"/>
              </a:endParaRPr>
            </a:p>
          </p:txBody>
        </p:sp>
      </p:grpSp>
      <p:grpSp>
        <p:nvGrpSpPr>
          <p:cNvPr id="83" name="千图PPT彼岸天：ID 8661124库_组合 82"/>
          <p:cNvGrpSpPr/>
          <p:nvPr>
            <p:custDataLst>
              <p:tags r:id="rId13"/>
            </p:custDataLst>
          </p:nvPr>
        </p:nvGrpSpPr>
        <p:grpSpPr>
          <a:xfrm>
            <a:off x="7253042" y="3127523"/>
            <a:ext cx="1355574" cy="350888"/>
            <a:chOff x="7223062" y="3517267"/>
            <a:chExt cx="1355574" cy="350888"/>
          </a:xfrm>
        </p:grpSpPr>
        <p:cxnSp>
          <p:nvCxnSpPr>
            <p:cNvPr id="10" name="直接连接符 9"/>
            <p:cNvCxnSpPr/>
            <p:nvPr/>
          </p:nvCxnSpPr>
          <p:spPr>
            <a:xfrm flipH="1">
              <a:off x="7223062" y="3868155"/>
              <a:ext cx="1355574" cy="0"/>
            </a:xfrm>
            <a:prstGeom prst="line">
              <a:avLst/>
            </a:prstGeom>
            <a:ln>
              <a:solidFill>
                <a:schemeClr val="bg1">
                  <a:lumMod val="65000"/>
                </a:schemeClr>
              </a:solidFill>
              <a:headEnd type="oval" w="lg" len="lg"/>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7324955" y="3517267"/>
              <a:ext cx="1253681" cy="307777"/>
            </a:xfrm>
            <a:prstGeom prst="rect">
              <a:avLst/>
            </a:prstGeom>
          </p:spPr>
          <p:txBody>
            <a:bodyPr wrap="none">
              <a:normAutofit/>
            </a:bodyPr>
            <a:lstStyle/>
            <a:p>
              <a:pPr>
                <a:buClr>
                  <a:srgbClr val="E24848"/>
                </a:buClr>
                <a:defRPr/>
              </a:pPr>
              <a:r>
                <a:rPr lang="zh-CN" altLang="en-US" sz="1400" b="1" noProof="1">
                  <a:solidFill>
                    <a:schemeClr val="accent5">
                      <a:lumMod val="100000"/>
                    </a:schemeClr>
                  </a:solidFill>
                  <a:cs typeface="+mn-ea"/>
                  <a:sym typeface="+mn-lt"/>
                </a:rPr>
                <a:t>输入标题文本</a:t>
              </a:r>
              <a:endParaRPr lang="zh-CN" altLang="en-US" sz="1400" b="1" noProof="1">
                <a:solidFill>
                  <a:schemeClr val="accent5">
                    <a:lumMod val="100000"/>
                  </a:schemeClr>
                </a:solidFill>
                <a:cs typeface="+mn-ea"/>
                <a:sym typeface="+mn-lt"/>
              </a:endParaRPr>
            </a:p>
          </p:txBody>
        </p:sp>
      </p:grpSp>
      <p:sp>
        <p:nvSpPr>
          <p:cNvPr id="88" name="išľíďè"/>
          <p:cNvSpPr/>
          <p:nvPr/>
        </p:nvSpPr>
        <p:spPr bwMode="auto">
          <a:xfrm>
            <a:off x="1588249" y="3536866"/>
            <a:ext cx="1892401"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89" name="iSlíďè"/>
          <p:cNvSpPr txBox="1"/>
          <p:nvPr/>
        </p:nvSpPr>
        <p:spPr bwMode="auto">
          <a:xfrm>
            <a:off x="1588249" y="3244556"/>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20000"/>
          </a:bodyPr>
          <a:lstStyle/>
          <a:p>
            <a:pPr lvl="0" defTabSz="913765">
              <a:spcBef>
                <a:spcPct val="0"/>
              </a:spcBef>
              <a:defRPr/>
            </a:pPr>
            <a:r>
              <a:rPr lang="zh-CN" altLang="en-US" b="1" dirty="0">
                <a:solidFill>
                  <a:schemeClr val="bg2">
                    <a:lumMod val="10000"/>
                  </a:schemeClr>
                </a:solidFill>
                <a:cs typeface="+mn-ea"/>
                <a:sym typeface="+mn-lt"/>
              </a:rPr>
              <a:t>完成的工作项目</a:t>
            </a:r>
            <a:endParaRPr lang="zh-CN" altLang="en-US" b="1" dirty="0">
              <a:solidFill>
                <a:schemeClr val="bg2">
                  <a:lumMod val="10000"/>
                </a:schemeClr>
              </a:solidFill>
              <a:cs typeface="+mn-ea"/>
              <a:sym typeface="+mn-lt"/>
            </a:endParaRPr>
          </a:p>
        </p:txBody>
      </p:sp>
      <p:sp>
        <p:nvSpPr>
          <p:cNvPr id="90" name="išľíďè"/>
          <p:cNvSpPr/>
          <p:nvPr/>
        </p:nvSpPr>
        <p:spPr bwMode="auto">
          <a:xfrm>
            <a:off x="1604341" y="2402979"/>
            <a:ext cx="1892401"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91" name="iSlíďè"/>
          <p:cNvSpPr txBox="1"/>
          <p:nvPr/>
        </p:nvSpPr>
        <p:spPr bwMode="auto">
          <a:xfrm>
            <a:off x="1604341" y="2110669"/>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20000"/>
          </a:bodyPr>
          <a:lstStyle/>
          <a:p>
            <a:pPr marL="0" marR="0" lvl="0" indent="0" algn="l" defTabSz="913765" rtl="0" eaLnBrk="1" fontAlgn="auto" latinLnBrk="0" hangingPunct="1">
              <a:spcBef>
                <a:spcPct val="0"/>
              </a:spcBef>
              <a:spcAft>
                <a:spcPts val="0"/>
              </a:spcAft>
              <a:buClrTx/>
              <a:buSzTx/>
              <a:buFontTx/>
              <a:buNone/>
              <a:defRPr/>
            </a:pPr>
            <a:r>
              <a:rPr lang="zh-CN" altLang="en-US" b="1" dirty="0">
                <a:solidFill>
                  <a:schemeClr val="bg2">
                    <a:lumMod val="10000"/>
                  </a:schemeClr>
                </a:solidFill>
                <a:cs typeface="+mn-ea"/>
                <a:sym typeface="+mn-lt"/>
              </a:rPr>
              <a:t>完成的工作项目</a:t>
            </a:r>
            <a:endParaRPr kumimoji="0" lang="zh-CN" altLang="en-US" sz="1800" b="1" i="0" u="none" strike="noStrike" kern="1200" cap="none" spc="0" normalizeH="0" baseline="0" noProof="0" dirty="0">
              <a:ln>
                <a:noFill/>
              </a:ln>
              <a:solidFill>
                <a:schemeClr val="bg2">
                  <a:lumMod val="10000"/>
                </a:schemeClr>
              </a:solidFill>
              <a:effectLst/>
              <a:uLnTx/>
              <a:uFillTx/>
              <a:cs typeface="+mn-ea"/>
              <a:sym typeface="+mn-lt"/>
            </a:endParaRPr>
          </a:p>
        </p:txBody>
      </p:sp>
      <p:sp>
        <p:nvSpPr>
          <p:cNvPr id="92" name="išľíďè"/>
          <p:cNvSpPr/>
          <p:nvPr/>
        </p:nvSpPr>
        <p:spPr bwMode="auto">
          <a:xfrm>
            <a:off x="8322432" y="1791970"/>
            <a:ext cx="1892401"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93" name="iSlíďè"/>
          <p:cNvSpPr txBox="1"/>
          <p:nvPr/>
        </p:nvSpPr>
        <p:spPr bwMode="auto">
          <a:xfrm>
            <a:off x="8322432" y="1499660"/>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20000"/>
          </a:bodyPr>
          <a:lstStyle/>
          <a:p>
            <a:pPr lvl="0" defTabSz="913765">
              <a:spcBef>
                <a:spcPct val="0"/>
              </a:spcBef>
              <a:defRPr/>
            </a:pPr>
            <a:r>
              <a:rPr lang="zh-CN" altLang="en-US" b="1" dirty="0">
                <a:solidFill>
                  <a:schemeClr val="bg2">
                    <a:lumMod val="10000"/>
                  </a:schemeClr>
                </a:solidFill>
                <a:cs typeface="+mn-ea"/>
                <a:sym typeface="+mn-lt"/>
              </a:rPr>
              <a:t>完成的工作项目</a:t>
            </a:r>
            <a:endParaRPr lang="zh-CN" altLang="en-US" b="1" dirty="0">
              <a:solidFill>
                <a:schemeClr val="bg2">
                  <a:lumMod val="10000"/>
                </a:schemeClr>
              </a:solidFill>
              <a:cs typeface="+mn-ea"/>
              <a:sym typeface="+mn-lt"/>
            </a:endParaRPr>
          </a:p>
        </p:txBody>
      </p:sp>
      <p:sp>
        <p:nvSpPr>
          <p:cNvPr id="94" name="išľíďè"/>
          <p:cNvSpPr/>
          <p:nvPr/>
        </p:nvSpPr>
        <p:spPr bwMode="auto">
          <a:xfrm>
            <a:off x="9895002" y="2640285"/>
            <a:ext cx="1892401" cy="53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95" name="iSlíďè"/>
          <p:cNvSpPr txBox="1"/>
          <p:nvPr/>
        </p:nvSpPr>
        <p:spPr bwMode="auto">
          <a:xfrm>
            <a:off x="9895002" y="2347974"/>
            <a:ext cx="1933825" cy="333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10000"/>
          </a:bodyPr>
          <a:lstStyle/>
          <a:p>
            <a:pPr lvl="0" defTabSz="913765">
              <a:spcBef>
                <a:spcPct val="0"/>
              </a:spcBef>
              <a:defRPr/>
            </a:pPr>
            <a:r>
              <a:rPr lang="zh-CN" altLang="en-US" b="1" dirty="0">
                <a:solidFill>
                  <a:schemeClr val="bg2">
                    <a:lumMod val="10000"/>
                  </a:schemeClr>
                </a:solidFill>
                <a:cs typeface="+mn-ea"/>
                <a:sym typeface="+mn-lt"/>
              </a:rPr>
              <a:t>完成的工作项目</a:t>
            </a:r>
            <a:endParaRPr lang="zh-CN" altLang="en-US" b="1" dirty="0">
              <a:solidFill>
                <a:schemeClr val="bg2">
                  <a:lumMod val="10000"/>
                </a:schemeClr>
              </a:solidFill>
              <a:cs typeface="+mn-ea"/>
              <a:sym typeface="+mn-lt"/>
            </a:endParaRPr>
          </a:p>
        </p:txBody>
      </p:sp>
      <p:sp>
        <p:nvSpPr>
          <p:cNvPr id="96" name="išľíďè"/>
          <p:cNvSpPr/>
          <p:nvPr/>
        </p:nvSpPr>
        <p:spPr bwMode="auto">
          <a:xfrm>
            <a:off x="8958393" y="3686397"/>
            <a:ext cx="1892401" cy="53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97" name="iSlíďè"/>
          <p:cNvSpPr txBox="1"/>
          <p:nvPr/>
        </p:nvSpPr>
        <p:spPr bwMode="auto">
          <a:xfrm>
            <a:off x="8958393" y="3394086"/>
            <a:ext cx="1933825" cy="333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10000"/>
          </a:bodyPr>
          <a:lstStyle/>
          <a:p>
            <a:pPr lvl="0" defTabSz="913765">
              <a:spcBef>
                <a:spcPct val="0"/>
              </a:spcBef>
              <a:defRPr/>
            </a:pPr>
            <a:r>
              <a:rPr lang="zh-CN" altLang="en-US" b="1" dirty="0">
                <a:solidFill>
                  <a:schemeClr val="bg2">
                    <a:lumMod val="10000"/>
                  </a:schemeClr>
                </a:solidFill>
                <a:cs typeface="+mn-ea"/>
                <a:sym typeface="+mn-lt"/>
              </a:rPr>
              <a:t>完成的工作项目</a:t>
            </a:r>
            <a:endParaRPr lang="zh-CN" altLang="en-US" b="1" dirty="0">
              <a:solidFill>
                <a:schemeClr val="bg2">
                  <a:lumMod val="10000"/>
                </a:schemeClr>
              </a:solidFill>
              <a:cs typeface="+mn-ea"/>
              <a:sym typeface="+mn-lt"/>
            </a:endParaRPr>
          </a:p>
        </p:txBody>
      </p:sp>
      <p:sp>
        <p:nvSpPr>
          <p:cNvPr id="99" name="矩形 98"/>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00" name="矩形 99"/>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01" name="文本框 100"/>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工作概述</a:t>
            </a:r>
            <a:endParaRPr lang="zh-CN" altLang="en-US" sz="36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wheel(1)">
                                      <p:cBhvr>
                                        <p:cTn id="7" dur="2000"/>
                                        <p:tgtEl>
                                          <p:spTgt spid="99"/>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100"/>
                                        </p:tgtEl>
                                        <p:attrNameLst>
                                          <p:attrName>style.visibility</p:attrName>
                                        </p:attrNameLst>
                                      </p:cBhvr>
                                      <p:to>
                                        <p:strVal val="visible"/>
                                      </p:to>
                                    </p:set>
                                    <p:animEffect transition="in" filter="wheel(1)">
                                      <p:cBhvr>
                                        <p:cTn id="11" dur="2000"/>
                                        <p:tgtEl>
                                          <p:spTgt spid="100"/>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01"/>
                                        </p:tgtEl>
                                        <p:attrNameLst>
                                          <p:attrName>style.visibility</p:attrName>
                                        </p:attrNameLst>
                                      </p:cBhvr>
                                      <p:to>
                                        <p:strVal val="visible"/>
                                      </p:to>
                                    </p:set>
                                    <p:animEffect transition="in" filter="fade">
                                      <p:cBhvr>
                                        <p:cTn id="15" dur="5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00" grpId="0" animBg="1"/>
      <p:bldP spid="10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图片 30" descr="图片包含 物体, 雪花, 天空, 户外&#10;&#10;自动生成的说明"/>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22207" y="0"/>
            <a:ext cx="12236414" cy="6858000"/>
          </a:xfrm>
          <a:prstGeom prst="rect">
            <a:avLst/>
          </a:prstGeom>
        </p:spPr>
      </p:pic>
      <p:sp>
        <p:nvSpPr>
          <p:cNvPr id="5" name="千图PPT彼岸天：ID 8661124Freeform: Shape 49"/>
          <p:cNvSpPr/>
          <p:nvPr>
            <p:custDataLst>
              <p:tags r:id="rId2"/>
            </p:custDataLst>
          </p:nvPr>
        </p:nvSpPr>
        <p:spPr>
          <a:xfrm>
            <a:off x="5610698" y="1818769"/>
            <a:ext cx="1121938" cy="2116729"/>
          </a:xfrm>
          <a:custGeom>
            <a:avLst/>
            <a:gdLst/>
            <a:ahLst/>
            <a:cxnLst>
              <a:cxn ang="0">
                <a:pos x="wd2" y="hd2"/>
              </a:cxn>
              <a:cxn ang="5400000">
                <a:pos x="wd2" y="hd2"/>
              </a:cxn>
              <a:cxn ang="10800000">
                <a:pos x="wd2" y="hd2"/>
              </a:cxn>
              <a:cxn ang="16200000">
                <a:pos x="wd2" y="hd2"/>
              </a:cxn>
            </a:cxnLst>
            <a:rect l="0" t="0" r="r" b="b"/>
            <a:pathLst>
              <a:path w="21600" h="21600" extrusionOk="0">
                <a:moveTo>
                  <a:pt x="5609" y="4862"/>
                </a:moveTo>
                <a:lnTo>
                  <a:pt x="0" y="4862"/>
                </a:lnTo>
                <a:lnTo>
                  <a:pt x="10800" y="0"/>
                </a:lnTo>
                <a:lnTo>
                  <a:pt x="21600" y="4862"/>
                </a:lnTo>
                <a:lnTo>
                  <a:pt x="15991" y="4862"/>
                </a:lnTo>
                <a:lnTo>
                  <a:pt x="15991" y="21600"/>
                </a:lnTo>
                <a:lnTo>
                  <a:pt x="5609" y="21600"/>
                </a:lnTo>
                <a:close/>
              </a:path>
            </a:pathLst>
          </a:custGeom>
          <a:solidFill>
            <a:schemeClr val="accent4">
              <a:lumMod val="100000"/>
            </a:schemeClr>
          </a:solidFill>
          <a:ln w="12700" cap="flat">
            <a:noFill/>
            <a:miter lim="400000"/>
          </a:ln>
          <a:effectLst/>
        </p:spPr>
        <p:txBody>
          <a:bodyPr anchor="ctr"/>
          <a:lstStyle/>
          <a:p>
            <a:pPr algn="ctr"/>
            <a:endParaRPr>
              <a:cs typeface="+mn-ea"/>
              <a:sym typeface="+mn-lt"/>
            </a:endParaRPr>
          </a:p>
        </p:txBody>
      </p:sp>
      <p:sp>
        <p:nvSpPr>
          <p:cNvPr id="6" name="千图PPT彼岸天：ID 8661124矩形 50"/>
          <p:cNvSpPr/>
          <p:nvPr>
            <p:custDataLst>
              <p:tags r:id="rId3"/>
            </p:custDataLst>
          </p:nvPr>
        </p:nvSpPr>
        <p:spPr>
          <a:xfrm rot="16200000">
            <a:off x="5535754" y="2748631"/>
            <a:ext cx="1250120" cy="355882"/>
          </a:xfrm>
          <a:prstGeom prst="rect">
            <a:avLst/>
          </a:prstGeom>
          <a:noFill/>
          <a:ln w="12700" cap="flat">
            <a:noFill/>
            <a:miter lim="400000"/>
          </a:ln>
          <a:effectLst/>
          <a:extLst>
            <a:ext uri="{909E8E84-426E-40DD-AFC4-6F175D3DCCD1}">
              <a14:hiddenFill xmlns:a14="http://schemas.microsoft.com/office/drawing/2010/main">
                <a:solidFill>
                  <a:schemeClr val="bg1">
                    <a:lumMod val="75000"/>
                  </a:schemeClr>
                </a:solidFill>
              </a14:hiddenFill>
            </a:ext>
          </a:extLst>
        </p:spPr>
        <p:txBody>
          <a:bodyPr wrap="none" lIns="0" tIns="0" rIns="0" bIns="0" anchor="ctr">
            <a:normAutofit/>
          </a:bodyPr>
          <a:lstStyle/>
          <a:p>
            <a:pPr algn="ctr"/>
            <a:r>
              <a:rPr lang="zh-CN" altLang="en-US" sz="1200" b="1" dirty="0">
                <a:solidFill>
                  <a:schemeClr val="bg1"/>
                </a:solidFill>
                <a:cs typeface="+mn-ea"/>
                <a:sym typeface="+mn-lt"/>
              </a:rPr>
              <a:t>输入标题文本</a:t>
            </a:r>
            <a:endParaRPr lang="zh-CN" altLang="en-US" sz="1200" b="1" dirty="0">
              <a:solidFill>
                <a:schemeClr val="bg1"/>
              </a:solidFill>
              <a:cs typeface="+mn-ea"/>
              <a:sym typeface="+mn-lt"/>
            </a:endParaRPr>
          </a:p>
        </p:txBody>
      </p:sp>
      <p:sp>
        <p:nvSpPr>
          <p:cNvPr id="8" name="千图PPT彼岸天：ID 8661124Freeform: Shape 43"/>
          <p:cNvSpPr/>
          <p:nvPr>
            <p:custDataLst>
              <p:tags r:id="rId4"/>
            </p:custDataLst>
          </p:nvPr>
        </p:nvSpPr>
        <p:spPr>
          <a:xfrm>
            <a:off x="3801355" y="4291910"/>
            <a:ext cx="2133657" cy="1114669"/>
          </a:xfrm>
          <a:custGeom>
            <a:avLst/>
            <a:gdLst/>
            <a:ahLst/>
            <a:cxnLst>
              <a:cxn ang="0">
                <a:pos x="wd2" y="hd2"/>
              </a:cxn>
              <a:cxn ang="5400000">
                <a:pos x="wd2" y="hd2"/>
              </a:cxn>
              <a:cxn ang="10800000">
                <a:pos x="wd2" y="hd2"/>
              </a:cxn>
              <a:cxn ang="16200000">
                <a:pos x="wd2" y="hd2"/>
              </a:cxn>
            </a:cxnLst>
            <a:rect l="0" t="0" r="r" b="b"/>
            <a:pathLst>
              <a:path w="21600" h="21600" extrusionOk="0">
                <a:moveTo>
                  <a:pt x="5102" y="5609"/>
                </a:moveTo>
                <a:lnTo>
                  <a:pt x="5438" y="0"/>
                </a:lnTo>
                <a:lnTo>
                  <a:pt x="0" y="9751"/>
                </a:lnTo>
                <a:lnTo>
                  <a:pt x="4147" y="21600"/>
                </a:lnTo>
                <a:lnTo>
                  <a:pt x="4482" y="15991"/>
                </a:lnTo>
                <a:lnTo>
                  <a:pt x="20980" y="19603"/>
                </a:lnTo>
                <a:lnTo>
                  <a:pt x="21600" y="9222"/>
                </a:lnTo>
                <a:close/>
              </a:path>
            </a:pathLst>
          </a:custGeom>
          <a:solidFill>
            <a:schemeClr val="accent1">
              <a:lumMod val="100000"/>
            </a:schemeClr>
          </a:solidFill>
          <a:ln w="12700" cap="flat">
            <a:noFill/>
            <a:miter lim="400000"/>
          </a:ln>
          <a:effectLst/>
        </p:spPr>
        <p:txBody>
          <a:bodyPr anchor="ctr"/>
          <a:lstStyle/>
          <a:p>
            <a:pPr algn="ctr"/>
            <a:endParaRPr>
              <a:cs typeface="+mn-ea"/>
              <a:sym typeface="+mn-lt"/>
            </a:endParaRPr>
          </a:p>
        </p:txBody>
      </p:sp>
      <p:sp>
        <p:nvSpPr>
          <p:cNvPr id="9" name="千图PPT彼岸天：ID 8661124矩形 44"/>
          <p:cNvSpPr/>
          <p:nvPr>
            <p:custDataLst>
              <p:tags r:id="rId5"/>
            </p:custDataLst>
          </p:nvPr>
        </p:nvSpPr>
        <p:spPr>
          <a:xfrm rot="420000">
            <a:off x="4328027" y="4754701"/>
            <a:ext cx="1250120" cy="355882"/>
          </a:xfrm>
          <a:prstGeom prst="rect">
            <a:avLst/>
          </a:prstGeom>
          <a:noFill/>
          <a:ln w="12700" cap="flat">
            <a:noFill/>
            <a:miter lim="400000"/>
          </a:ln>
          <a:effectLst/>
        </p:spPr>
        <p:txBody>
          <a:bodyPr wrap="none" lIns="0" tIns="0" rIns="0" bIns="0" anchor="ctr">
            <a:normAutofit/>
          </a:bodyPr>
          <a:lstStyle/>
          <a:p>
            <a:pPr algn="ctr"/>
            <a:r>
              <a:rPr lang="zh-CN" altLang="en-US" sz="1200" b="1" dirty="0">
                <a:solidFill>
                  <a:schemeClr val="bg1"/>
                </a:solidFill>
                <a:cs typeface="+mn-ea"/>
                <a:sym typeface="+mn-lt"/>
              </a:rPr>
              <a:t>输入标题文本</a:t>
            </a:r>
            <a:endParaRPr lang="zh-CN" altLang="en-US" sz="1200" b="1" dirty="0">
              <a:solidFill>
                <a:schemeClr val="bg1"/>
              </a:solidFill>
              <a:cs typeface="+mn-ea"/>
              <a:sym typeface="+mn-lt"/>
            </a:endParaRPr>
          </a:p>
        </p:txBody>
      </p:sp>
      <p:sp>
        <p:nvSpPr>
          <p:cNvPr id="11" name="千图PPT彼岸天：ID 8661124Freeform: Shape 37"/>
          <p:cNvSpPr/>
          <p:nvPr>
            <p:custDataLst>
              <p:tags r:id="rId6"/>
            </p:custDataLst>
          </p:nvPr>
        </p:nvSpPr>
        <p:spPr>
          <a:xfrm>
            <a:off x="6406893" y="4291910"/>
            <a:ext cx="2133657" cy="1114669"/>
          </a:xfrm>
          <a:custGeom>
            <a:avLst/>
            <a:gdLst/>
            <a:ahLst/>
            <a:cxnLst>
              <a:cxn ang="0">
                <a:pos x="wd2" y="hd2"/>
              </a:cxn>
              <a:cxn ang="5400000">
                <a:pos x="wd2" y="hd2"/>
              </a:cxn>
              <a:cxn ang="10800000">
                <a:pos x="wd2" y="hd2"/>
              </a:cxn>
              <a:cxn ang="16200000">
                <a:pos x="wd2" y="hd2"/>
              </a:cxn>
            </a:cxnLst>
            <a:rect l="0" t="0" r="r" b="b"/>
            <a:pathLst>
              <a:path w="21600" h="21600" extrusionOk="0">
                <a:moveTo>
                  <a:pt x="16498" y="5609"/>
                </a:moveTo>
                <a:lnTo>
                  <a:pt x="16162" y="0"/>
                </a:lnTo>
                <a:lnTo>
                  <a:pt x="21600" y="9751"/>
                </a:lnTo>
                <a:lnTo>
                  <a:pt x="17453" y="21600"/>
                </a:lnTo>
                <a:lnTo>
                  <a:pt x="17118" y="15991"/>
                </a:lnTo>
                <a:lnTo>
                  <a:pt x="620" y="19603"/>
                </a:lnTo>
                <a:lnTo>
                  <a:pt x="0" y="9222"/>
                </a:lnTo>
                <a:close/>
              </a:path>
            </a:pathLst>
          </a:custGeom>
          <a:solidFill>
            <a:schemeClr val="accent1"/>
          </a:solidFill>
          <a:ln w="12700" cap="flat">
            <a:noFill/>
            <a:miter lim="400000"/>
          </a:ln>
          <a:effectLst/>
        </p:spPr>
        <p:txBody>
          <a:bodyPr anchor="ctr"/>
          <a:lstStyle/>
          <a:p>
            <a:pPr algn="ctr"/>
            <a:endParaRPr>
              <a:cs typeface="+mn-ea"/>
              <a:sym typeface="+mn-lt"/>
            </a:endParaRPr>
          </a:p>
        </p:txBody>
      </p:sp>
      <p:sp>
        <p:nvSpPr>
          <p:cNvPr id="12" name="千图PPT彼岸天：ID 8661124矩形 38"/>
          <p:cNvSpPr/>
          <p:nvPr>
            <p:custDataLst>
              <p:tags r:id="rId7"/>
            </p:custDataLst>
          </p:nvPr>
        </p:nvSpPr>
        <p:spPr>
          <a:xfrm rot="21180000">
            <a:off x="6712521" y="4754701"/>
            <a:ext cx="1250120" cy="355882"/>
          </a:xfrm>
          <a:prstGeom prst="rect">
            <a:avLst/>
          </a:prstGeom>
          <a:noFill/>
          <a:ln w="12700" cap="flat">
            <a:noFill/>
            <a:miter lim="400000"/>
          </a:ln>
          <a:effectLst/>
        </p:spPr>
        <p:txBody>
          <a:bodyPr wrap="none" lIns="0" tIns="0" rIns="0" bIns="0" anchor="ctr">
            <a:normAutofit/>
          </a:bodyPr>
          <a:lstStyle/>
          <a:p>
            <a:pPr algn="ctr"/>
            <a:r>
              <a:rPr lang="zh-CN" altLang="en-US" sz="1200" b="1" dirty="0">
                <a:solidFill>
                  <a:schemeClr val="bg1"/>
                </a:solidFill>
                <a:cs typeface="+mn-ea"/>
                <a:sym typeface="+mn-lt"/>
              </a:rPr>
              <a:t>输入标题文本</a:t>
            </a:r>
            <a:endParaRPr lang="zh-CN" altLang="en-US" sz="1200" b="1" dirty="0">
              <a:solidFill>
                <a:schemeClr val="bg1"/>
              </a:solidFill>
              <a:cs typeface="+mn-ea"/>
              <a:sym typeface="+mn-lt"/>
            </a:endParaRPr>
          </a:p>
        </p:txBody>
      </p:sp>
      <p:sp>
        <p:nvSpPr>
          <p:cNvPr id="14" name="千图PPT彼岸天：ID 8661124Freeform: Shape 31"/>
          <p:cNvSpPr/>
          <p:nvPr>
            <p:custDataLst>
              <p:tags r:id="rId8"/>
            </p:custDataLst>
          </p:nvPr>
        </p:nvSpPr>
        <p:spPr>
          <a:xfrm>
            <a:off x="3909131" y="3290583"/>
            <a:ext cx="2149597" cy="1500654"/>
          </a:xfrm>
          <a:custGeom>
            <a:avLst/>
            <a:gdLst/>
            <a:ahLst/>
            <a:cxnLst>
              <a:cxn ang="0">
                <a:pos x="wd2" y="hd2"/>
              </a:cxn>
              <a:cxn ang="5400000">
                <a:pos x="wd2" y="hd2"/>
              </a:cxn>
              <a:cxn ang="10800000">
                <a:pos x="wd2" y="hd2"/>
              </a:cxn>
              <a:cxn ang="16200000">
                <a:pos x="wd2" y="hd2"/>
              </a:cxn>
            </a:cxnLst>
            <a:rect l="0" t="0" r="r" b="b"/>
            <a:pathLst>
              <a:path w="21600" h="21600" extrusionOk="0">
                <a:moveTo>
                  <a:pt x="5484" y="3801"/>
                </a:moveTo>
                <a:lnTo>
                  <a:pt x="6721" y="0"/>
                </a:lnTo>
                <a:lnTo>
                  <a:pt x="0" y="4420"/>
                </a:lnTo>
                <a:lnTo>
                  <a:pt x="1957" y="14636"/>
                </a:lnTo>
                <a:lnTo>
                  <a:pt x="3194" y="10835"/>
                </a:lnTo>
                <a:lnTo>
                  <a:pt x="19310" y="21600"/>
                </a:lnTo>
                <a:lnTo>
                  <a:pt x="21600" y="14565"/>
                </a:lnTo>
                <a:close/>
              </a:path>
            </a:pathLst>
          </a:custGeom>
          <a:solidFill>
            <a:schemeClr val="accent2">
              <a:lumMod val="100000"/>
            </a:schemeClr>
          </a:solidFill>
          <a:ln w="12700" cap="flat">
            <a:noFill/>
            <a:miter lim="400000"/>
          </a:ln>
          <a:effectLst/>
        </p:spPr>
        <p:txBody>
          <a:bodyPr anchor="ctr"/>
          <a:lstStyle/>
          <a:p>
            <a:pPr algn="ctr"/>
            <a:endParaRPr>
              <a:cs typeface="+mn-ea"/>
              <a:sym typeface="+mn-lt"/>
            </a:endParaRPr>
          </a:p>
        </p:txBody>
      </p:sp>
      <p:sp>
        <p:nvSpPr>
          <p:cNvPr id="15" name="千图PPT彼岸天：ID 8661124矩形 32"/>
          <p:cNvSpPr/>
          <p:nvPr>
            <p:custDataLst>
              <p:tags r:id="rId9"/>
            </p:custDataLst>
          </p:nvPr>
        </p:nvSpPr>
        <p:spPr>
          <a:xfrm rot="1500000">
            <a:off x="4328027" y="3907160"/>
            <a:ext cx="1250120" cy="355882"/>
          </a:xfrm>
          <a:prstGeom prst="rect">
            <a:avLst/>
          </a:prstGeom>
          <a:noFill/>
          <a:ln w="12700" cap="flat">
            <a:noFill/>
            <a:miter lim="400000"/>
          </a:ln>
          <a:effectLst/>
        </p:spPr>
        <p:txBody>
          <a:bodyPr wrap="none" lIns="0" tIns="0" rIns="0" bIns="0" anchor="ctr">
            <a:normAutofit/>
          </a:bodyPr>
          <a:lstStyle/>
          <a:p>
            <a:pPr algn="ctr"/>
            <a:r>
              <a:rPr lang="zh-CN" altLang="en-US" sz="1200" b="1" dirty="0">
                <a:solidFill>
                  <a:schemeClr val="bg1"/>
                </a:solidFill>
                <a:cs typeface="+mn-ea"/>
                <a:sym typeface="+mn-lt"/>
              </a:rPr>
              <a:t>输入标题文本</a:t>
            </a:r>
            <a:endParaRPr lang="zh-CN" altLang="en-US" sz="1200" b="1" dirty="0">
              <a:solidFill>
                <a:schemeClr val="bg1"/>
              </a:solidFill>
              <a:cs typeface="+mn-ea"/>
              <a:sym typeface="+mn-lt"/>
            </a:endParaRPr>
          </a:p>
        </p:txBody>
      </p:sp>
      <p:sp>
        <p:nvSpPr>
          <p:cNvPr id="17" name="千图PPT彼岸天：ID 8661124Freeform: Shape 25"/>
          <p:cNvSpPr/>
          <p:nvPr>
            <p:custDataLst>
              <p:tags r:id="rId10"/>
            </p:custDataLst>
          </p:nvPr>
        </p:nvSpPr>
        <p:spPr>
          <a:xfrm>
            <a:off x="6283178" y="3290583"/>
            <a:ext cx="2149597" cy="1500654"/>
          </a:xfrm>
          <a:custGeom>
            <a:avLst/>
            <a:gdLst/>
            <a:ahLst/>
            <a:cxnLst>
              <a:cxn ang="0">
                <a:pos x="wd2" y="hd2"/>
              </a:cxn>
              <a:cxn ang="5400000">
                <a:pos x="wd2" y="hd2"/>
              </a:cxn>
              <a:cxn ang="10800000">
                <a:pos x="wd2" y="hd2"/>
              </a:cxn>
              <a:cxn ang="16200000">
                <a:pos x="wd2" y="hd2"/>
              </a:cxn>
            </a:cxnLst>
            <a:rect l="0" t="0" r="r" b="b"/>
            <a:pathLst>
              <a:path w="21600" h="21600" extrusionOk="0">
                <a:moveTo>
                  <a:pt x="16116" y="3801"/>
                </a:moveTo>
                <a:lnTo>
                  <a:pt x="14879" y="0"/>
                </a:lnTo>
                <a:lnTo>
                  <a:pt x="21600" y="4420"/>
                </a:lnTo>
                <a:lnTo>
                  <a:pt x="19643" y="14636"/>
                </a:lnTo>
                <a:lnTo>
                  <a:pt x="18406" y="10835"/>
                </a:lnTo>
                <a:lnTo>
                  <a:pt x="2290" y="21600"/>
                </a:lnTo>
                <a:lnTo>
                  <a:pt x="0" y="14565"/>
                </a:lnTo>
                <a:close/>
              </a:path>
            </a:pathLst>
          </a:custGeom>
          <a:solidFill>
            <a:schemeClr val="accent6">
              <a:lumMod val="100000"/>
            </a:schemeClr>
          </a:solidFill>
          <a:ln w="12700" cap="flat">
            <a:noFill/>
            <a:miter lim="400000"/>
          </a:ln>
          <a:effectLst/>
        </p:spPr>
        <p:txBody>
          <a:bodyPr anchor="ctr"/>
          <a:lstStyle/>
          <a:p>
            <a:pPr algn="ctr"/>
            <a:endParaRPr>
              <a:cs typeface="+mn-ea"/>
              <a:sym typeface="+mn-lt"/>
            </a:endParaRPr>
          </a:p>
        </p:txBody>
      </p:sp>
      <p:sp>
        <p:nvSpPr>
          <p:cNvPr id="18" name="千图PPT彼岸天：ID 8661124矩形 26"/>
          <p:cNvSpPr/>
          <p:nvPr>
            <p:custDataLst>
              <p:tags r:id="rId11"/>
            </p:custDataLst>
          </p:nvPr>
        </p:nvSpPr>
        <p:spPr>
          <a:xfrm rot="20100000">
            <a:off x="6804352" y="3898230"/>
            <a:ext cx="1250120" cy="355882"/>
          </a:xfrm>
          <a:prstGeom prst="rect">
            <a:avLst/>
          </a:prstGeom>
          <a:noFill/>
          <a:ln w="12700" cap="flat">
            <a:noFill/>
            <a:miter lim="400000"/>
          </a:ln>
          <a:effectLst/>
        </p:spPr>
        <p:txBody>
          <a:bodyPr wrap="none" lIns="0" tIns="0" rIns="0" bIns="0" anchor="ctr">
            <a:normAutofit/>
          </a:bodyPr>
          <a:lstStyle/>
          <a:p>
            <a:pPr algn="ctr"/>
            <a:r>
              <a:rPr lang="zh-CN" altLang="en-US" sz="1200" b="1" dirty="0">
                <a:solidFill>
                  <a:schemeClr val="bg1"/>
                </a:solidFill>
                <a:cs typeface="+mn-ea"/>
                <a:sym typeface="+mn-lt"/>
              </a:rPr>
              <a:t>输入标题文本</a:t>
            </a:r>
            <a:endParaRPr lang="zh-CN" altLang="en-US" sz="1200" b="1" dirty="0">
              <a:solidFill>
                <a:schemeClr val="bg1"/>
              </a:solidFill>
              <a:cs typeface="+mn-ea"/>
              <a:sym typeface="+mn-lt"/>
            </a:endParaRPr>
          </a:p>
        </p:txBody>
      </p:sp>
      <p:sp>
        <p:nvSpPr>
          <p:cNvPr id="20" name="千图PPT彼岸天：ID 8661124Freeform: Shape 19"/>
          <p:cNvSpPr/>
          <p:nvPr>
            <p:custDataLst>
              <p:tags r:id="rId12"/>
            </p:custDataLst>
          </p:nvPr>
        </p:nvSpPr>
        <p:spPr>
          <a:xfrm>
            <a:off x="4477660" y="2390295"/>
            <a:ext cx="1689336" cy="1794815"/>
          </a:xfrm>
          <a:custGeom>
            <a:avLst/>
            <a:gdLst/>
            <a:ahLst/>
            <a:cxnLst>
              <a:cxn ang="0">
                <a:pos x="wd2" y="hd2"/>
              </a:cxn>
              <a:cxn ang="5400000">
                <a:pos x="wd2" y="hd2"/>
              </a:cxn>
              <a:cxn ang="10800000">
                <a:pos x="wd2" y="hd2"/>
              </a:cxn>
              <a:cxn ang="16200000">
                <a:pos x="wd2" y="hd2"/>
              </a:cxn>
            </a:cxnLst>
            <a:rect l="0" t="0" r="r" b="b"/>
            <a:pathLst>
              <a:path w="21600" h="21600" extrusionOk="0">
                <a:moveTo>
                  <a:pt x="1581" y="0"/>
                </a:moveTo>
                <a:lnTo>
                  <a:pt x="0" y="8731"/>
                </a:lnTo>
                <a:lnTo>
                  <a:pt x="2854" y="6478"/>
                </a:lnTo>
                <a:lnTo>
                  <a:pt x="16334" y="21600"/>
                </a:lnTo>
                <a:lnTo>
                  <a:pt x="17657" y="20556"/>
                </a:lnTo>
                <a:lnTo>
                  <a:pt x="21600" y="17406"/>
                </a:lnTo>
                <a:lnTo>
                  <a:pt x="8135" y="2304"/>
                </a:lnTo>
                <a:lnTo>
                  <a:pt x="10989" y="50"/>
                </a:lnTo>
                <a:lnTo>
                  <a:pt x="1581" y="0"/>
                </a:lnTo>
                <a:close/>
              </a:path>
            </a:pathLst>
          </a:custGeom>
          <a:solidFill>
            <a:schemeClr val="accent3">
              <a:lumMod val="100000"/>
            </a:schemeClr>
          </a:solidFill>
          <a:ln w="12700" cap="flat">
            <a:noFill/>
            <a:miter lim="400000"/>
          </a:ln>
          <a:effectLst/>
        </p:spPr>
        <p:txBody>
          <a:bodyPr anchor="ctr"/>
          <a:lstStyle/>
          <a:p>
            <a:pPr algn="ctr"/>
            <a:endParaRPr>
              <a:cs typeface="+mn-ea"/>
              <a:sym typeface="+mn-lt"/>
            </a:endParaRPr>
          </a:p>
        </p:txBody>
      </p:sp>
      <p:sp>
        <p:nvSpPr>
          <p:cNvPr id="21" name="千图PPT彼岸天：ID 8661124矩形 20"/>
          <p:cNvSpPr/>
          <p:nvPr>
            <p:custDataLst>
              <p:tags r:id="rId13"/>
            </p:custDataLst>
          </p:nvPr>
        </p:nvSpPr>
        <p:spPr>
          <a:xfrm rot="3000000">
            <a:off x="4775898" y="3184078"/>
            <a:ext cx="1250121" cy="355882"/>
          </a:xfrm>
          <a:prstGeom prst="rect">
            <a:avLst/>
          </a:prstGeom>
          <a:noFill/>
          <a:ln w="12700" cap="flat">
            <a:noFill/>
            <a:miter lim="400000"/>
          </a:ln>
          <a:effectLst/>
        </p:spPr>
        <p:txBody>
          <a:bodyPr wrap="none" lIns="0" tIns="0" rIns="0" bIns="0" anchor="ctr">
            <a:normAutofit/>
          </a:bodyPr>
          <a:lstStyle/>
          <a:p>
            <a:pPr algn="ctr"/>
            <a:r>
              <a:rPr lang="zh-CN" altLang="en-US" sz="1200" b="1" dirty="0">
                <a:solidFill>
                  <a:schemeClr val="bg1"/>
                </a:solidFill>
                <a:cs typeface="+mn-ea"/>
                <a:sym typeface="+mn-lt"/>
              </a:rPr>
              <a:t>输入标题文本</a:t>
            </a:r>
            <a:endParaRPr lang="zh-CN" altLang="en-US" sz="1200" b="1" dirty="0">
              <a:solidFill>
                <a:schemeClr val="bg1"/>
              </a:solidFill>
              <a:cs typeface="+mn-ea"/>
              <a:sym typeface="+mn-lt"/>
            </a:endParaRPr>
          </a:p>
        </p:txBody>
      </p:sp>
      <p:sp>
        <p:nvSpPr>
          <p:cNvPr id="23" name="千图PPT彼岸天：ID 8661124Freeform: Shape 13"/>
          <p:cNvSpPr/>
          <p:nvPr>
            <p:custDataLst>
              <p:tags r:id="rId14"/>
            </p:custDataLst>
          </p:nvPr>
        </p:nvSpPr>
        <p:spPr>
          <a:xfrm>
            <a:off x="6173585" y="2390177"/>
            <a:ext cx="1690618" cy="1794820"/>
          </a:xfrm>
          <a:custGeom>
            <a:avLst/>
            <a:gdLst/>
            <a:ahLst/>
            <a:cxnLst>
              <a:cxn ang="0">
                <a:pos x="wd2" y="hd2"/>
              </a:cxn>
              <a:cxn ang="5400000">
                <a:pos x="wd2" y="hd2"/>
              </a:cxn>
              <a:cxn ang="10800000">
                <a:pos x="wd2" y="hd2"/>
              </a:cxn>
              <a:cxn ang="16200000">
                <a:pos x="wd2" y="hd2"/>
              </a:cxn>
            </a:cxnLst>
            <a:rect l="0" t="0" r="r" b="b"/>
            <a:pathLst>
              <a:path w="21600" h="21600" extrusionOk="0">
                <a:moveTo>
                  <a:pt x="13471" y="2307"/>
                </a:moveTo>
                <a:lnTo>
                  <a:pt x="10619" y="53"/>
                </a:lnTo>
                <a:lnTo>
                  <a:pt x="20023" y="0"/>
                </a:lnTo>
                <a:lnTo>
                  <a:pt x="21600" y="8732"/>
                </a:lnTo>
                <a:lnTo>
                  <a:pt x="18749" y="6478"/>
                </a:lnTo>
                <a:lnTo>
                  <a:pt x="5278" y="21600"/>
                </a:lnTo>
                <a:lnTo>
                  <a:pt x="0" y="17429"/>
                </a:lnTo>
                <a:close/>
              </a:path>
            </a:pathLst>
          </a:custGeom>
          <a:solidFill>
            <a:schemeClr val="accent5">
              <a:lumMod val="100000"/>
            </a:schemeClr>
          </a:solidFill>
          <a:ln w="12700" cap="flat">
            <a:noFill/>
            <a:miter lim="400000"/>
          </a:ln>
          <a:effectLst/>
        </p:spPr>
        <p:txBody>
          <a:bodyPr anchor="ctr"/>
          <a:lstStyle/>
          <a:p>
            <a:pPr algn="ctr"/>
            <a:endParaRPr>
              <a:cs typeface="+mn-ea"/>
              <a:sym typeface="+mn-lt"/>
            </a:endParaRPr>
          </a:p>
        </p:txBody>
      </p:sp>
      <p:sp>
        <p:nvSpPr>
          <p:cNvPr id="24" name="千图PPT彼岸天：ID 8661124矩形 14"/>
          <p:cNvSpPr/>
          <p:nvPr>
            <p:custDataLst>
              <p:tags r:id="rId15"/>
            </p:custDataLst>
          </p:nvPr>
        </p:nvSpPr>
        <p:spPr>
          <a:xfrm rot="18600000">
            <a:off x="6295609" y="3184079"/>
            <a:ext cx="1250121" cy="355882"/>
          </a:xfrm>
          <a:prstGeom prst="rect">
            <a:avLst/>
          </a:prstGeom>
          <a:noFill/>
          <a:ln w="12700" cap="flat">
            <a:noFill/>
            <a:miter lim="400000"/>
          </a:ln>
          <a:effectLst/>
        </p:spPr>
        <p:txBody>
          <a:bodyPr wrap="none" lIns="0" tIns="0" rIns="0" bIns="0" anchor="ctr">
            <a:normAutofit/>
          </a:bodyPr>
          <a:lstStyle/>
          <a:p>
            <a:pPr algn="ctr"/>
            <a:r>
              <a:rPr lang="zh-CN" altLang="en-US" sz="1200" b="1" dirty="0">
                <a:solidFill>
                  <a:schemeClr val="bg1"/>
                </a:solidFill>
                <a:cs typeface="+mn-ea"/>
                <a:sym typeface="+mn-lt"/>
              </a:rPr>
              <a:t>输入标题文本</a:t>
            </a:r>
            <a:endParaRPr lang="zh-CN" altLang="en-US" sz="1200" b="1" dirty="0">
              <a:solidFill>
                <a:schemeClr val="bg1"/>
              </a:solidFill>
              <a:cs typeface="+mn-ea"/>
              <a:sym typeface="+mn-lt"/>
            </a:endParaRPr>
          </a:p>
        </p:txBody>
      </p:sp>
      <p:sp>
        <p:nvSpPr>
          <p:cNvPr id="25" name="千图PPT彼岸天：ID 8661124Freeform: Shape 3"/>
          <p:cNvSpPr/>
          <p:nvPr>
            <p:custDataLst>
              <p:tags r:id="rId16"/>
            </p:custDataLst>
          </p:nvPr>
        </p:nvSpPr>
        <p:spPr>
          <a:xfrm>
            <a:off x="5345451" y="3832309"/>
            <a:ext cx="1652431" cy="3130950"/>
          </a:xfrm>
          <a:custGeom>
            <a:avLst/>
            <a:gdLst/>
            <a:ahLst/>
            <a:cxnLst>
              <a:cxn ang="0">
                <a:pos x="wd2" y="hd2"/>
              </a:cxn>
              <a:cxn ang="5400000">
                <a:pos x="wd2" y="hd2"/>
              </a:cxn>
              <a:cxn ang="10800000">
                <a:pos x="wd2" y="hd2"/>
              </a:cxn>
              <a:cxn ang="16200000">
                <a:pos x="wd2" y="hd2"/>
              </a:cxn>
            </a:cxnLst>
            <a:rect l="0" t="0" r="r" b="b"/>
            <a:pathLst>
              <a:path w="21600" h="21600" extrusionOk="0">
                <a:moveTo>
                  <a:pt x="15991" y="4841"/>
                </a:moveTo>
                <a:lnTo>
                  <a:pt x="21600" y="4841"/>
                </a:lnTo>
                <a:lnTo>
                  <a:pt x="10800" y="0"/>
                </a:lnTo>
                <a:lnTo>
                  <a:pt x="0" y="4841"/>
                </a:lnTo>
                <a:lnTo>
                  <a:pt x="5609" y="4841"/>
                </a:lnTo>
                <a:lnTo>
                  <a:pt x="5609" y="21600"/>
                </a:lnTo>
                <a:lnTo>
                  <a:pt x="15991" y="21600"/>
                </a:lnTo>
                <a:lnTo>
                  <a:pt x="15991" y="4841"/>
                </a:lnTo>
                <a:close/>
              </a:path>
            </a:pathLst>
          </a:custGeom>
          <a:solidFill>
            <a:schemeClr val="bg1"/>
          </a:solidFill>
          <a:ln w="12700" cap="flat">
            <a:noFill/>
            <a:miter lim="400000"/>
          </a:ln>
          <a:effectLst/>
        </p:spPr>
        <p:txBody>
          <a:bodyPr anchor="ctr"/>
          <a:lstStyle/>
          <a:p>
            <a:pPr algn="ctr"/>
            <a:endParaRPr>
              <a:cs typeface="+mn-ea"/>
              <a:sym typeface="+mn-lt"/>
            </a:endParaRPr>
          </a:p>
        </p:txBody>
      </p:sp>
      <p:sp>
        <p:nvSpPr>
          <p:cNvPr id="40" name="išľíďè"/>
          <p:cNvSpPr/>
          <p:nvPr/>
        </p:nvSpPr>
        <p:spPr bwMode="auto">
          <a:xfrm>
            <a:off x="1196401" y="5031047"/>
            <a:ext cx="1847827"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41" name="iSlíďè"/>
          <p:cNvSpPr txBox="1"/>
          <p:nvPr/>
        </p:nvSpPr>
        <p:spPr bwMode="auto">
          <a:xfrm>
            <a:off x="1245504" y="4679851"/>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a:spcBef>
                <a:spcPct val="0"/>
              </a:spcBef>
              <a:defRPr/>
            </a:pPr>
            <a:r>
              <a:rPr lang="zh-CN" altLang="en-US" b="1" dirty="0">
                <a:solidFill>
                  <a:schemeClr val="bg2">
                    <a:lumMod val="10000"/>
                  </a:schemeClr>
                </a:solidFill>
                <a:cs typeface="+mn-ea"/>
                <a:sym typeface="+mn-lt"/>
              </a:rPr>
              <a:t>完成的工作项目</a:t>
            </a:r>
            <a:endParaRPr lang="zh-CN" altLang="en-US" b="1" dirty="0">
              <a:solidFill>
                <a:schemeClr val="bg2">
                  <a:lumMod val="10000"/>
                </a:schemeClr>
              </a:solidFill>
              <a:cs typeface="+mn-ea"/>
              <a:sym typeface="+mn-lt"/>
            </a:endParaRPr>
          </a:p>
        </p:txBody>
      </p:sp>
      <p:sp>
        <p:nvSpPr>
          <p:cNvPr id="42" name="išľíďè"/>
          <p:cNvSpPr/>
          <p:nvPr/>
        </p:nvSpPr>
        <p:spPr bwMode="auto">
          <a:xfrm>
            <a:off x="1587817" y="3667563"/>
            <a:ext cx="1847827"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43" name="iSlíďè"/>
          <p:cNvSpPr txBox="1"/>
          <p:nvPr/>
        </p:nvSpPr>
        <p:spPr bwMode="auto">
          <a:xfrm>
            <a:off x="1636920" y="3316367"/>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a:spcBef>
                <a:spcPct val="0"/>
              </a:spcBef>
              <a:defRPr/>
            </a:pPr>
            <a:r>
              <a:rPr lang="zh-CN" altLang="en-US" b="1" dirty="0">
                <a:solidFill>
                  <a:schemeClr val="bg2">
                    <a:lumMod val="10000"/>
                  </a:schemeClr>
                </a:solidFill>
                <a:cs typeface="+mn-ea"/>
                <a:sym typeface="+mn-lt"/>
              </a:rPr>
              <a:t>完成的工作项目</a:t>
            </a:r>
            <a:endParaRPr lang="zh-CN" altLang="en-US" b="1" dirty="0">
              <a:solidFill>
                <a:schemeClr val="bg2">
                  <a:lumMod val="10000"/>
                </a:schemeClr>
              </a:solidFill>
              <a:cs typeface="+mn-ea"/>
              <a:sym typeface="+mn-lt"/>
            </a:endParaRPr>
          </a:p>
        </p:txBody>
      </p:sp>
      <p:sp>
        <p:nvSpPr>
          <p:cNvPr id="44" name="išľíďè"/>
          <p:cNvSpPr/>
          <p:nvPr/>
        </p:nvSpPr>
        <p:spPr bwMode="auto">
          <a:xfrm>
            <a:off x="2211142" y="2346920"/>
            <a:ext cx="1847827"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45" name="iSlíďè"/>
          <p:cNvSpPr txBox="1"/>
          <p:nvPr/>
        </p:nvSpPr>
        <p:spPr bwMode="auto">
          <a:xfrm>
            <a:off x="2260245" y="1995724"/>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a:spcBef>
                <a:spcPct val="0"/>
              </a:spcBef>
              <a:defRPr/>
            </a:pPr>
            <a:r>
              <a:rPr lang="zh-CN" altLang="en-US" b="1" dirty="0">
                <a:solidFill>
                  <a:schemeClr val="bg2">
                    <a:lumMod val="10000"/>
                  </a:schemeClr>
                </a:solidFill>
                <a:cs typeface="+mn-ea"/>
                <a:sym typeface="+mn-lt"/>
              </a:rPr>
              <a:t>完成的工作项目</a:t>
            </a:r>
            <a:endParaRPr lang="zh-CN" altLang="en-US" b="1" dirty="0">
              <a:solidFill>
                <a:schemeClr val="bg2">
                  <a:lumMod val="10000"/>
                </a:schemeClr>
              </a:solidFill>
              <a:cs typeface="+mn-ea"/>
              <a:sym typeface="+mn-lt"/>
            </a:endParaRPr>
          </a:p>
        </p:txBody>
      </p:sp>
      <p:sp>
        <p:nvSpPr>
          <p:cNvPr id="46" name="išľíďè"/>
          <p:cNvSpPr/>
          <p:nvPr/>
        </p:nvSpPr>
        <p:spPr bwMode="auto">
          <a:xfrm>
            <a:off x="5140223" y="1089230"/>
            <a:ext cx="1847827"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47" name="iSlíďè"/>
          <p:cNvSpPr txBox="1"/>
          <p:nvPr/>
        </p:nvSpPr>
        <p:spPr bwMode="auto">
          <a:xfrm>
            <a:off x="5167366" y="738034"/>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a:spcBef>
                <a:spcPct val="0"/>
              </a:spcBef>
              <a:defRPr/>
            </a:pPr>
            <a:r>
              <a:rPr lang="zh-CN" altLang="en-US" b="1" dirty="0">
                <a:solidFill>
                  <a:schemeClr val="bg2">
                    <a:lumMod val="10000"/>
                  </a:schemeClr>
                </a:solidFill>
                <a:cs typeface="+mn-ea"/>
                <a:sym typeface="+mn-lt"/>
              </a:rPr>
              <a:t>完成的工作项目</a:t>
            </a:r>
            <a:endParaRPr lang="zh-CN" altLang="en-US" b="1" dirty="0">
              <a:solidFill>
                <a:schemeClr val="bg2">
                  <a:lumMod val="10000"/>
                </a:schemeClr>
              </a:solidFill>
              <a:cs typeface="+mn-ea"/>
              <a:sym typeface="+mn-lt"/>
            </a:endParaRPr>
          </a:p>
        </p:txBody>
      </p:sp>
      <p:sp>
        <p:nvSpPr>
          <p:cNvPr id="48" name="išľíďè"/>
          <p:cNvSpPr/>
          <p:nvPr/>
        </p:nvSpPr>
        <p:spPr bwMode="auto">
          <a:xfrm>
            <a:off x="8360651" y="2262146"/>
            <a:ext cx="1847827"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49" name="iSlíďè"/>
          <p:cNvSpPr txBox="1"/>
          <p:nvPr/>
        </p:nvSpPr>
        <p:spPr bwMode="auto">
          <a:xfrm>
            <a:off x="8323768" y="1910950"/>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a:spcBef>
                <a:spcPct val="0"/>
              </a:spcBef>
              <a:defRPr/>
            </a:pPr>
            <a:r>
              <a:rPr lang="zh-CN" altLang="en-US" b="1" dirty="0">
                <a:solidFill>
                  <a:schemeClr val="bg2">
                    <a:lumMod val="10000"/>
                  </a:schemeClr>
                </a:solidFill>
                <a:cs typeface="+mn-ea"/>
                <a:sym typeface="+mn-lt"/>
              </a:rPr>
              <a:t>完成的工作项目</a:t>
            </a:r>
            <a:endParaRPr lang="zh-CN" altLang="en-US" b="1" dirty="0">
              <a:solidFill>
                <a:schemeClr val="bg2">
                  <a:lumMod val="10000"/>
                </a:schemeClr>
              </a:solidFill>
              <a:cs typeface="+mn-ea"/>
              <a:sym typeface="+mn-lt"/>
            </a:endParaRPr>
          </a:p>
        </p:txBody>
      </p:sp>
      <p:sp>
        <p:nvSpPr>
          <p:cNvPr id="50" name="išľíďè"/>
          <p:cNvSpPr/>
          <p:nvPr/>
        </p:nvSpPr>
        <p:spPr bwMode="auto">
          <a:xfrm>
            <a:off x="8980782" y="3644332"/>
            <a:ext cx="1847827"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51" name="iSlíďè"/>
          <p:cNvSpPr txBox="1"/>
          <p:nvPr/>
        </p:nvSpPr>
        <p:spPr bwMode="auto">
          <a:xfrm>
            <a:off x="8943899" y="329313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a:spcBef>
                <a:spcPct val="0"/>
              </a:spcBef>
              <a:defRPr/>
            </a:pPr>
            <a:r>
              <a:rPr lang="zh-CN" altLang="en-US" b="1" dirty="0">
                <a:solidFill>
                  <a:schemeClr val="bg2">
                    <a:lumMod val="10000"/>
                  </a:schemeClr>
                </a:solidFill>
                <a:cs typeface="+mn-ea"/>
                <a:sym typeface="+mn-lt"/>
              </a:rPr>
              <a:t>完成的工作项目</a:t>
            </a:r>
            <a:endParaRPr lang="zh-CN" altLang="en-US" b="1" dirty="0">
              <a:solidFill>
                <a:schemeClr val="bg2">
                  <a:lumMod val="10000"/>
                </a:schemeClr>
              </a:solidFill>
              <a:cs typeface="+mn-ea"/>
              <a:sym typeface="+mn-lt"/>
            </a:endParaRPr>
          </a:p>
        </p:txBody>
      </p:sp>
      <p:sp>
        <p:nvSpPr>
          <p:cNvPr id="52" name="išľíďè"/>
          <p:cNvSpPr/>
          <p:nvPr/>
        </p:nvSpPr>
        <p:spPr bwMode="auto">
          <a:xfrm>
            <a:off x="9335988" y="5026518"/>
            <a:ext cx="1847827"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2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cs typeface="+mn-ea"/>
                <a:sym typeface="+mn-lt"/>
              </a:rPr>
              <a:t>输入替换内容 文本输入替换内容 文本输入替换内容 文本</a:t>
            </a:r>
            <a:endParaRPr kumimoji="0" lang="zh-CN" altLang="en-US" sz="1200" b="0" i="0" u="none" strike="noStrike" kern="1200" cap="none" spc="0" normalizeH="0" baseline="0" noProof="0" dirty="0">
              <a:ln>
                <a:noFill/>
              </a:ln>
              <a:solidFill>
                <a:schemeClr val="bg2">
                  <a:lumMod val="10000"/>
                </a:schemeClr>
              </a:solidFill>
              <a:effectLst/>
              <a:uLnTx/>
              <a:uFillTx/>
              <a:cs typeface="+mn-ea"/>
              <a:sym typeface="+mn-lt"/>
            </a:endParaRPr>
          </a:p>
        </p:txBody>
      </p:sp>
      <p:sp>
        <p:nvSpPr>
          <p:cNvPr id="53" name="iSlíďè"/>
          <p:cNvSpPr txBox="1"/>
          <p:nvPr/>
        </p:nvSpPr>
        <p:spPr bwMode="auto">
          <a:xfrm>
            <a:off x="9299105" y="4675322"/>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a:spcBef>
                <a:spcPct val="0"/>
              </a:spcBef>
              <a:defRPr/>
            </a:pPr>
            <a:r>
              <a:rPr lang="zh-CN" altLang="en-US" b="1" dirty="0">
                <a:solidFill>
                  <a:schemeClr val="bg2">
                    <a:lumMod val="10000"/>
                  </a:schemeClr>
                </a:solidFill>
                <a:cs typeface="+mn-ea"/>
                <a:sym typeface="+mn-lt"/>
              </a:rPr>
              <a:t>完成的工作项目</a:t>
            </a:r>
            <a:endParaRPr lang="zh-CN" altLang="en-US" b="1" dirty="0">
              <a:solidFill>
                <a:schemeClr val="bg2">
                  <a:lumMod val="10000"/>
                </a:schemeClr>
              </a:solidFill>
              <a:cs typeface="+mn-ea"/>
              <a:sym typeface="+mn-lt"/>
            </a:endParaRPr>
          </a:p>
        </p:txBody>
      </p:sp>
      <p:sp>
        <p:nvSpPr>
          <p:cNvPr id="32" name="矩形 31"/>
          <p:cNvSpPr/>
          <p:nvPr/>
        </p:nvSpPr>
        <p:spPr>
          <a:xfrm>
            <a:off x="557065" y="333289"/>
            <a:ext cx="437505" cy="478278"/>
          </a:xfrm>
          <a:prstGeom prst="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3" name="矩形 32"/>
          <p:cNvSpPr/>
          <p:nvPr/>
        </p:nvSpPr>
        <p:spPr>
          <a:xfrm>
            <a:off x="709465" y="485689"/>
            <a:ext cx="437505" cy="478278"/>
          </a:xfrm>
          <a:prstGeom prst="rect">
            <a:avLst/>
          </a:prstGeom>
          <a:noFill/>
          <a:ln w="57150">
            <a:solidFill>
              <a:srgbClr val="BE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4" name="文本框 33"/>
          <p:cNvSpPr txBox="1"/>
          <p:nvPr/>
        </p:nvSpPr>
        <p:spPr>
          <a:xfrm>
            <a:off x="1329487" y="267222"/>
            <a:ext cx="2322716" cy="646331"/>
          </a:xfrm>
          <a:prstGeom prst="rect">
            <a:avLst/>
          </a:prstGeom>
          <a:noFill/>
        </p:spPr>
        <p:txBody>
          <a:bodyPr wrap="square" rtlCol="0">
            <a:spAutoFit/>
          </a:bodyPr>
          <a:lstStyle/>
          <a:p>
            <a:r>
              <a:rPr lang="zh-CN" altLang="en-US" sz="3600" dirty="0">
                <a:solidFill>
                  <a:schemeClr val="tx1">
                    <a:lumMod val="85000"/>
                    <a:lumOff val="15000"/>
                  </a:schemeClr>
                </a:solidFill>
                <a:cs typeface="+mn-ea"/>
                <a:sym typeface="+mn-lt"/>
              </a:rPr>
              <a:t>工作概述</a:t>
            </a:r>
            <a:endParaRPr lang="zh-CN" altLang="en-US" sz="36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down)">
                                      <p:cBhvr>
                                        <p:cTn id="7" dur="500"/>
                                        <p:tgtEl>
                                          <p:spTgt spid="4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wipe(down)">
                                      <p:cBhvr>
                                        <p:cTn id="10" dur="500"/>
                                        <p:tgtEl>
                                          <p:spTgt spid="40"/>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3"/>
                                        </p:tgtEl>
                                        <p:attrNameLst>
                                          <p:attrName>style.visibility</p:attrName>
                                        </p:attrNameLst>
                                      </p:cBhvr>
                                      <p:to>
                                        <p:strVal val="visible"/>
                                      </p:to>
                                    </p:set>
                                    <p:animEffect transition="in" filter="wipe(down)">
                                      <p:cBhvr>
                                        <p:cTn id="13" dur="500"/>
                                        <p:tgtEl>
                                          <p:spTgt spid="43"/>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wipe(down)">
                                      <p:cBhvr>
                                        <p:cTn id="16" dur="500"/>
                                        <p:tgtEl>
                                          <p:spTgt spid="42"/>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45"/>
                                        </p:tgtEl>
                                        <p:attrNameLst>
                                          <p:attrName>style.visibility</p:attrName>
                                        </p:attrNameLst>
                                      </p:cBhvr>
                                      <p:to>
                                        <p:strVal val="visible"/>
                                      </p:to>
                                    </p:set>
                                    <p:animEffect transition="in" filter="wipe(down)">
                                      <p:cBhvr>
                                        <p:cTn id="19" dur="500"/>
                                        <p:tgtEl>
                                          <p:spTgt spid="45"/>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wipe(down)">
                                      <p:cBhvr>
                                        <p:cTn id="22" dur="500"/>
                                        <p:tgtEl>
                                          <p:spTgt spid="44"/>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wipe(down)">
                                      <p:cBhvr>
                                        <p:cTn id="25" dur="500"/>
                                        <p:tgtEl>
                                          <p:spTgt spid="47"/>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46"/>
                                        </p:tgtEl>
                                        <p:attrNameLst>
                                          <p:attrName>style.visibility</p:attrName>
                                        </p:attrNameLst>
                                      </p:cBhvr>
                                      <p:to>
                                        <p:strVal val="visible"/>
                                      </p:to>
                                    </p:set>
                                    <p:animEffect transition="in" filter="wipe(down)">
                                      <p:cBhvr>
                                        <p:cTn id="28" dur="500"/>
                                        <p:tgtEl>
                                          <p:spTgt spid="46"/>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49"/>
                                        </p:tgtEl>
                                        <p:attrNameLst>
                                          <p:attrName>style.visibility</p:attrName>
                                        </p:attrNameLst>
                                      </p:cBhvr>
                                      <p:to>
                                        <p:strVal val="visible"/>
                                      </p:to>
                                    </p:set>
                                    <p:animEffect transition="in" filter="wipe(down)">
                                      <p:cBhvr>
                                        <p:cTn id="31" dur="500"/>
                                        <p:tgtEl>
                                          <p:spTgt spid="49"/>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48"/>
                                        </p:tgtEl>
                                        <p:attrNameLst>
                                          <p:attrName>style.visibility</p:attrName>
                                        </p:attrNameLst>
                                      </p:cBhvr>
                                      <p:to>
                                        <p:strVal val="visible"/>
                                      </p:to>
                                    </p:set>
                                    <p:animEffect transition="in" filter="wipe(down)">
                                      <p:cBhvr>
                                        <p:cTn id="34" dur="500"/>
                                        <p:tgtEl>
                                          <p:spTgt spid="48"/>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wipe(down)">
                                      <p:cBhvr>
                                        <p:cTn id="37" dur="500"/>
                                        <p:tgtEl>
                                          <p:spTgt spid="51"/>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wipe(down)">
                                      <p:cBhvr>
                                        <p:cTn id="40" dur="500"/>
                                        <p:tgtEl>
                                          <p:spTgt spid="50"/>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53"/>
                                        </p:tgtEl>
                                        <p:attrNameLst>
                                          <p:attrName>style.visibility</p:attrName>
                                        </p:attrNameLst>
                                      </p:cBhvr>
                                      <p:to>
                                        <p:strVal val="visible"/>
                                      </p:to>
                                    </p:set>
                                    <p:animEffect transition="in" filter="wipe(down)">
                                      <p:cBhvr>
                                        <p:cTn id="43" dur="500"/>
                                        <p:tgtEl>
                                          <p:spTgt spid="53"/>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52"/>
                                        </p:tgtEl>
                                        <p:attrNameLst>
                                          <p:attrName>style.visibility</p:attrName>
                                        </p:attrNameLst>
                                      </p:cBhvr>
                                      <p:to>
                                        <p:strVal val="visible"/>
                                      </p:to>
                                    </p:set>
                                    <p:animEffect transition="in" filter="wipe(down)">
                                      <p:cBhvr>
                                        <p:cTn id="46" dur="500"/>
                                        <p:tgtEl>
                                          <p:spTgt spid="52"/>
                                        </p:tgtEl>
                                      </p:cBhvr>
                                    </p:animEffect>
                                  </p:childTnLst>
                                </p:cTn>
                              </p:par>
                              <p:par>
                                <p:cTn id="47" presetID="21" presetClass="entr" presetSubtype="1" fill="hold" grpId="0" nodeType="with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wheel(1)">
                                      <p:cBhvr>
                                        <p:cTn id="49" dur="2000"/>
                                        <p:tgtEl>
                                          <p:spTgt spid="32"/>
                                        </p:tgtEl>
                                      </p:cBhvr>
                                    </p:animEffect>
                                  </p:childTnLst>
                                </p:cTn>
                              </p:par>
                              <p:par>
                                <p:cTn id="50" presetID="21" presetClass="entr" presetSubtype="1" fill="hold" grpId="0" nodeType="with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wheel(1)">
                                      <p:cBhvr>
                                        <p:cTn id="52" dur="2000"/>
                                        <p:tgtEl>
                                          <p:spTgt spid="3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fade">
                                      <p:cBhvr>
                                        <p:cTn id="5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P spid="42" grpId="0"/>
      <p:bldP spid="43" grpId="0"/>
      <p:bldP spid="44" grpId="0"/>
      <p:bldP spid="45" grpId="0"/>
      <p:bldP spid="46" grpId="0"/>
      <p:bldP spid="47" grpId="0"/>
      <p:bldP spid="48" grpId="0"/>
      <p:bldP spid="49" grpId="0"/>
      <p:bldP spid="50" grpId="0"/>
      <p:bldP spid="51" grpId="0"/>
      <p:bldP spid="52" grpId="0"/>
      <p:bldP spid="53" grpId="0"/>
      <p:bldP spid="32" grpId="0" animBg="1"/>
      <p:bldP spid="33" grpId="0" animBg="1"/>
      <p:bldP spid="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图片 21"/>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rot="10800000">
            <a:off x="-1" y="0"/>
            <a:ext cx="12191999" cy="6858000"/>
          </a:xfrm>
          <a:prstGeom prst="rect">
            <a:avLst/>
          </a:prstGeom>
        </p:spPr>
      </p:pic>
      <p:sp>
        <p:nvSpPr>
          <p:cNvPr id="16" name="文本框 15"/>
          <p:cNvSpPr txBox="1"/>
          <p:nvPr/>
        </p:nvSpPr>
        <p:spPr>
          <a:xfrm>
            <a:off x="4790202" y="3213813"/>
            <a:ext cx="1821670" cy="1569660"/>
          </a:xfrm>
          <a:prstGeom prst="rect">
            <a:avLst/>
          </a:prstGeom>
          <a:effectLst/>
        </p:spPr>
        <p:txBody>
          <a:bodyPr wrap="square">
            <a:spAutoFit/>
          </a:bodyPr>
          <a:lstStyle>
            <a:defPPr>
              <a:defRPr lang="zh-CN"/>
            </a:defPPr>
            <a:lvl1pPr algn="ctr">
              <a:defRPr sz="9600" b="1" spc="300">
                <a:solidFill>
                  <a:schemeClr val="accent2"/>
                </a:solidFill>
                <a:effectLst>
                  <a:innerShdw blurRad="76200" dist="76200" dir="13500000">
                    <a:prstClr val="black">
                      <a:alpha val="50000"/>
                    </a:prstClr>
                  </a:innerShdw>
                </a:effectLst>
                <a:ea typeface="微软雅黑" panose="020B0503020204020204" pitchFamily="34" charset="-122"/>
              </a:defRPr>
            </a:lvl1pPr>
          </a:lstStyle>
          <a:p>
            <a:pPr algn="dist"/>
            <a:r>
              <a:rPr lang="en-US" altLang="zh-CN" b="0" dirty="0">
                <a:solidFill>
                  <a:schemeClr val="tx1">
                    <a:lumMod val="85000"/>
                    <a:lumOff val="15000"/>
                  </a:schemeClr>
                </a:solidFill>
                <a:effectLst/>
                <a:ea typeface="+mn-ea"/>
                <a:cs typeface="+mn-ea"/>
                <a:sym typeface="+mn-lt"/>
              </a:rPr>
              <a:t>02</a:t>
            </a:r>
            <a:endParaRPr lang="zh-CN" altLang="en-US" b="0" dirty="0">
              <a:solidFill>
                <a:schemeClr val="tx1">
                  <a:lumMod val="85000"/>
                  <a:lumOff val="15000"/>
                </a:schemeClr>
              </a:solidFill>
              <a:effectLst/>
              <a:ea typeface="+mn-ea"/>
              <a:cs typeface="+mn-ea"/>
              <a:sym typeface="+mn-lt"/>
            </a:endParaRPr>
          </a:p>
        </p:txBody>
      </p:sp>
      <p:sp>
        <p:nvSpPr>
          <p:cNvPr id="17" name="Freeform 10"/>
          <p:cNvSpPr/>
          <p:nvPr/>
        </p:nvSpPr>
        <p:spPr bwMode="auto">
          <a:xfrm flipH="1">
            <a:off x="4387686" y="2825682"/>
            <a:ext cx="2500313" cy="2345922"/>
          </a:xfrm>
          <a:custGeom>
            <a:avLst/>
            <a:gdLst>
              <a:gd name="T0" fmla="*/ 200 w 6832"/>
              <a:gd name="T1" fmla="*/ 0 h 9515"/>
              <a:gd name="T2" fmla="*/ 3879 w 6832"/>
              <a:gd name="T3" fmla="*/ 0 h 9515"/>
              <a:gd name="T4" fmla="*/ 3879 w 6832"/>
              <a:gd name="T5" fmla="*/ 400 h 9515"/>
              <a:gd name="T6" fmla="*/ 400 w 6832"/>
              <a:gd name="T7" fmla="*/ 400 h 9515"/>
              <a:gd name="T8" fmla="*/ 400 w 6832"/>
              <a:gd name="T9" fmla="*/ 9115 h 9515"/>
              <a:gd name="T10" fmla="*/ 6432 w 6832"/>
              <a:gd name="T11" fmla="*/ 9115 h 9515"/>
              <a:gd name="T12" fmla="*/ 6432 w 6832"/>
              <a:gd name="T13" fmla="*/ 2952 h 9515"/>
              <a:gd name="T14" fmla="*/ 6832 w 6832"/>
              <a:gd name="T15" fmla="*/ 2952 h 9515"/>
              <a:gd name="T16" fmla="*/ 6832 w 6832"/>
              <a:gd name="T17" fmla="*/ 9315 h 9515"/>
              <a:gd name="T18" fmla="*/ 6832 w 6832"/>
              <a:gd name="T19" fmla="*/ 9515 h 9515"/>
              <a:gd name="T20" fmla="*/ 6632 w 6832"/>
              <a:gd name="T21" fmla="*/ 9515 h 9515"/>
              <a:gd name="T22" fmla="*/ 200 w 6832"/>
              <a:gd name="T23" fmla="*/ 9515 h 9515"/>
              <a:gd name="T24" fmla="*/ 0 w 6832"/>
              <a:gd name="T25" fmla="*/ 9515 h 9515"/>
              <a:gd name="T26" fmla="*/ 0 w 6832"/>
              <a:gd name="T27" fmla="*/ 9315 h 9515"/>
              <a:gd name="T28" fmla="*/ 0 w 6832"/>
              <a:gd name="T29" fmla="*/ 200 h 9515"/>
              <a:gd name="T30" fmla="*/ 0 w 6832"/>
              <a:gd name="T31" fmla="*/ 0 h 9515"/>
              <a:gd name="T32" fmla="*/ 200 w 6832"/>
              <a:gd name="T33" fmla="*/ 0 h 9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32" h="9515">
                <a:moveTo>
                  <a:pt x="200" y="0"/>
                </a:moveTo>
                <a:lnTo>
                  <a:pt x="3879" y="0"/>
                </a:lnTo>
                <a:lnTo>
                  <a:pt x="3879" y="400"/>
                </a:lnTo>
                <a:lnTo>
                  <a:pt x="400" y="400"/>
                </a:lnTo>
                <a:lnTo>
                  <a:pt x="400" y="9115"/>
                </a:lnTo>
                <a:lnTo>
                  <a:pt x="6432" y="9115"/>
                </a:lnTo>
                <a:lnTo>
                  <a:pt x="6432" y="2952"/>
                </a:lnTo>
                <a:lnTo>
                  <a:pt x="6832" y="2952"/>
                </a:lnTo>
                <a:lnTo>
                  <a:pt x="6832" y="9315"/>
                </a:lnTo>
                <a:lnTo>
                  <a:pt x="6832" y="9515"/>
                </a:lnTo>
                <a:lnTo>
                  <a:pt x="6632" y="9515"/>
                </a:lnTo>
                <a:lnTo>
                  <a:pt x="200" y="9515"/>
                </a:lnTo>
                <a:lnTo>
                  <a:pt x="0" y="9515"/>
                </a:lnTo>
                <a:lnTo>
                  <a:pt x="0" y="9315"/>
                </a:lnTo>
                <a:lnTo>
                  <a:pt x="0" y="200"/>
                </a:lnTo>
                <a:lnTo>
                  <a:pt x="0" y="0"/>
                </a:lnTo>
                <a:lnTo>
                  <a:pt x="200" y="0"/>
                </a:lnTo>
                <a:close/>
              </a:path>
            </a:pathLst>
          </a:custGeom>
          <a:solidFill>
            <a:srgbClr val="BE945A"/>
          </a:solidFill>
          <a:ln>
            <a:solidFill>
              <a:srgbClr val="BE945A"/>
            </a:solid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tx1">
                  <a:lumMod val="85000"/>
                  <a:lumOff val="15000"/>
                </a:schemeClr>
              </a:solidFill>
              <a:effectLst/>
              <a:uLnTx/>
              <a:uFillTx/>
              <a:cs typeface="+mn-ea"/>
              <a:sym typeface="+mn-lt"/>
            </a:endParaRPr>
          </a:p>
        </p:txBody>
      </p:sp>
      <p:sp>
        <p:nvSpPr>
          <p:cNvPr id="18" name="矩形 17"/>
          <p:cNvSpPr/>
          <p:nvPr/>
        </p:nvSpPr>
        <p:spPr>
          <a:xfrm>
            <a:off x="4006041" y="4845910"/>
            <a:ext cx="839691" cy="651388"/>
          </a:xfrm>
          <a:prstGeom prst="rect">
            <a:avLst/>
          </a:prstGeom>
          <a:noFill/>
          <a:ln w="666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cs typeface="+mn-ea"/>
              <a:sym typeface="+mn-lt"/>
            </a:endParaRPr>
          </a:p>
        </p:txBody>
      </p:sp>
      <p:sp>
        <p:nvSpPr>
          <p:cNvPr id="19" name="文本框 18"/>
          <p:cNvSpPr txBox="1"/>
          <p:nvPr/>
        </p:nvSpPr>
        <p:spPr>
          <a:xfrm>
            <a:off x="7182611" y="4204394"/>
            <a:ext cx="3179416" cy="784830"/>
          </a:xfrm>
          <a:prstGeom prst="rect">
            <a:avLst/>
          </a:prstGeom>
          <a:noFill/>
        </p:spPr>
        <p:txBody>
          <a:bodyPr wrap="square" rtlCol="0">
            <a:spAutoFit/>
          </a:bodyPr>
          <a:lstStyle/>
          <a:p>
            <a:pPr algn="just">
              <a:lnSpc>
                <a:spcPct val="150000"/>
              </a:lnSpc>
            </a:pPr>
            <a:r>
              <a:rPr kumimoji="1" lang="zh-CN" altLang="en-US" sz="1000" dirty="0">
                <a:solidFill>
                  <a:schemeClr val="tx1">
                    <a:lumMod val="85000"/>
                    <a:lumOff val="15000"/>
                  </a:schemeClr>
                </a:solidFill>
                <a:cs typeface="+mn-ea"/>
                <a:sym typeface="+mn-lt"/>
              </a:rPr>
              <a:t>点击此处输入相关文本内容点击此处输入相关文本内容点击此处输入相关文本内容点击此处输入相关文本内容</a:t>
            </a:r>
            <a:endParaRPr kumimoji="1" lang="zh-CN" altLang="en-US" sz="1000" dirty="0">
              <a:solidFill>
                <a:schemeClr val="tx1">
                  <a:lumMod val="85000"/>
                  <a:lumOff val="15000"/>
                </a:schemeClr>
              </a:solidFill>
              <a:cs typeface="+mn-ea"/>
              <a:sym typeface="+mn-lt"/>
            </a:endParaRPr>
          </a:p>
        </p:txBody>
      </p:sp>
      <p:sp>
        <p:nvSpPr>
          <p:cNvPr id="20" name="文本框 19"/>
          <p:cNvSpPr txBox="1"/>
          <p:nvPr/>
        </p:nvSpPr>
        <p:spPr>
          <a:xfrm>
            <a:off x="7083551" y="3017377"/>
            <a:ext cx="4048096" cy="1200329"/>
          </a:xfrm>
          <a:prstGeom prst="rect">
            <a:avLst/>
          </a:prstGeom>
          <a:noFill/>
        </p:spPr>
        <p:txBody>
          <a:bodyPr wrap="square" rtlCol="0">
            <a:spAutoFit/>
          </a:bodyPr>
          <a:lstStyle/>
          <a:p>
            <a:r>
              <a:rPr lang="zh-CN" altLang="en-US" sz="7200" dirty="0">
                <a:solidFill>
                  <a:schemeClr val="tx1">
                    <a:lumMod val="85000"/>
                    <a:lumOff val="15000"/>
                  </a:schemeClr>
                </a:solidFill>
                <a:cs typeface="+mn-ea"/>
                <a:sym typeface="+mn-lt"/>
              </a:rPr>
              <a:t>存在问题</a:t>
            </a:r>
            <a:endParaRPr lang="zh-CN" altLang="en-US" sz="7200" dirty="0">
              <a:solidFill>
                <a:schemeClr val="tx1">
                  <a:lumMod val="85000"/>
                  <a:lumOff val="15000"/>
                </a:schemeClr>
              </a:solidFill>
              <a:cs typeface="+mn-ea"/>
              <a:sym typeface="+mn-lt"/>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strips(upRight)">
                                      <p:cBhvr>
                                        <p:cTn id="7" dur="750"/>
                                        <p:tgtEl>
                                          <p:spTgt spid="17"/>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par>
                                <p:cTn id="14" presetID="63" presetClass="path" presetSubtype="0" accel="50000" decel="50000" fill="hold" grpId="1" nodeType="withEffect">
                                  <p:stCondLst>
                                    <p:cond delay="0"/>
                                  </p:stCondLst>
                                  <p:childTnLst>
                                    <p:animMotion origin="layout" path="M -1.45833E-6 -3.7037E-6 L 0.25 -3.7037E-6 " pathEditMode="relative" rAng="0" ptsTypes="AA">
                                      <p:cBhvr>
                                        <p:cTn id="15" dur="1000" spd="-100000" fill="hold"/>
                                        <p:tgtEl>
                                          <p:spTgt spid="16"/>
                                        </p:tgtEl>
                                        <p:attrNameLst>
                                          <p:attrName>ppt_x</p:attrName>
                                          <p:attrName>ppt_y</p:attrName>
                                        </p:attrNameLst>
                                      </p:cBhvr>
                                      <p:rCtr x="12500" y="0"/>
                                    </p:animMotion>
                                  </p:childTnLst>
                                </p:cTn>
                              </p:par>
                            </p:childTnLst>
                          </p:cTn>
                        </p:par>
                        <p:par>
                          <p:cTn id="16" fill="hold">
                            <p:stCondLst>
                              <p:cond delay="1500"/>
                            </p:stCondLst>
                            <p:childTnLst>
                              <p:par>
                                <p:cTn id="17" presetID="21" presetClass="entr" presetSubtype="1"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heel(1)">
                                      <p:cBhvr>
                                        <p:cTn id="19" dur="2000"/>
                                        <p:tgtEl>
                                          <p:spTgt spid="1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par>
                                <p:cTn id="23" presetID="2" presetClass="entr" presetSubtype="4"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500" fill="hold"/>
                                        <p:tgtEl>
                                          <p:spTgt spid="19"/>
                                        </p:tgtEl>
                                        <p:attrNameLst>
                                          <p:attrName>ppt_x</p:attrName>
                                        </p:attrNameLst>
                                      </p:cBhvr>
                                      <p:tavLst>
                                        <p:tav tm="0">
                                          <p:val>
                                            <p:strVal val="#ppt_x"/>
                                          </p:val>
                                        </p:tav>
                                        <p:tav tm="100000">
                                          <p:val>
                                            <p:strVal val="#ppt_x"/>
                                          </p:val>
                                        </p:tav>
                                      </p:tavLst>
                                    </p:anim>
                                    <p:anim calcmode="lin" valueType="num">
                                      <p:cBhvr additive="base">
                                        <p:cTn id="2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6" grpId="1"/>
      <p:bldP spid="17" grpId="0" animBg="1"/>
      <p:bldP spid="18" grpId="0" animBg="1"/>
      <p:bldP spid="19" grpId="0"/>
      <p:bldP spid="20" grpId="0"/>
    </p:bldLst>
  </p:timing>
</p:sld>
</file>

<file path=ppt/tags/tag1.xml><?xml version="1.0" encoding="utf-8"?>
<p:tagLst xmlns:p="http://schemas.openxmlformats.org/presentationml/2006/main">
  <p:tag name="PA" val="v4.0.0"/>
</p:tagLst>
</file>

<file path=ppt/tags/tag10.xml><?xml version="1.0" encoding="utf-8"?>
<p:tagLst xmlns:p="http://schemas.openxmlformats.org/presentationml/2006/main">
  <p:tag name="PA" val="v4.0.0"/>
</p:tagLst>
</file>

<file path=ppt/tags/tag11.xml><?xml version="1.0" encoding="utf-8"?>
<p:tagLst xmlns:p="http://schemas.openxmlformats.org/presentationml/2006/main">
  <p:tag name="PA" val="v4.0.0"/>
</p:tagLst>
</file>

<file path=ppt/tags/tag12.xml><?xml version="1.0" encoding="utf-8"?>
<p:tagLst xmlns:p="http://schemas.openxmlformats.org/presentationml/2006/main">
  <p:tag name="PA" val="v4.0.0"/>
</p:tagLst>
</file>

<file path=ppt/tags/tag13.xml><?xml version="1.0" encoding="utf-8"?>
<p:tagLst xmlns:p="http://schemas.openxmlformats.org/presentationml/2006/main">
  <p:tag name="PA" val="v4.0.0"/>
</p:tagLst>
</file>

<file path=ppt/tags/tag14.xml><?xml version="1.0" encoding="utf-8"?>
<p:tagLst xmlns:p="http://schemas.openxmlformats.org/presentationml/2006/main">
  <p:tag name="PA" val="v4.0.0"/>
</p:tagLst>
</file>

<file path=ppt/tags/tag15.xml><?xml version="1.0" encoding="utf-8"?>
<p:tagLst xmlns:p="http://schemas.openxmlformats.org/presentationml/2006/main">
  <p:tag name="PA" val="v4.0.0"/>
</p:tagLst>
</file>

<file path=ppt/tags/tag16.xml><?xml version="1.0" encoding="utf-8"?>
<p:tagLst xmlns:p="http://schemas.openxmlformats.org/presentationml/2006/main">
  <p:tag name="PA" val="v4.0.0"/>
</p:tagLst>
</file>

<file path=ppt/tags/tag17.xml><?xml version="1.0" encoding="utf-8"?>
<p:tagLst xmlns:p="http://schemas.openxmlformats.org/presentationml/2006/main">
  <p:tag name="PA" val="v4.0.0"/>
</p:tagLst>
</file>

<file path=ppt/tags/tag18.xml><?xml version="1.0" encoding="utf-8"?>
<p:tagLst xmlns:p="http://schemas.openxmlformats.org/presentationml/2006/main">
  <p:tag name="PA" val="v4.0.0"/>
</p:tagLst>
</file>

<file path=ppt/tags/tag19.xml><?xml version="1.0" encoding="utf-8"?>
<p:tagLst xmlns:p="http://schemas.openxmlformats.org/presentationml/2006/main">
  <p:tag name="PA" val="v4.0.0"/>
</p:tagLst>
</file>

<file path=ppt/tags/tag2.xml><?xml version="1.0" encoding="utf-8"?>
<p:tagLst xmlns:p="http://schemas.openxmlformats.org/presentationml/2006/main">
  <p:tag name="PA" val="v4.0.0"/>
</p:tagLst>
</file>

<file path=ppt/tags/tag20.xml><?xml version="1.0" encoding="utf-8"?>
<p:tagLst xmlns:p="http://schemas.openxmlformats.org/presentationml/2006/main">
  <p:tag name="PA" val="v4.0.0"/>
</p:tagLst>
</file>

<file path=ppt/tags/tag21.xml><?xml version="1.0" encoding="utf-8"?>
<p:tagLst xmlns:p="http://schemas.openxmlformats.org/presentationml/2006/main">
  <p:tag name="PA" val="v4.0.0"/>
</p:tagLst>
</file>

<file path=ppt/tags/tag22.xml><?xml version="1.0" encoding="utf-8"?>
<p:tagLst xmlns:p="http://schemas.openxmlformats.org/presentationml/2006/main">
  <p:tag name="PA" val="v4.0.0"/>
</p:tagLst>
</file>

<file path=ppt/tags/tag23.xml><?xml version="1.0" encoding="utf-8"?>
<p:tagLst xmlns:p="http://schemas.openxmlformats.org/presentationml/2006/main">
  <p:tag name="PA" val="v4.0.0"/>
</p:tagLst>
</file>

<file path=ppt/tags/tag24.xml><?xml version="1.0" encoding="utf-8"?>
<p:tagLst xmlns:p="http://schemas.openxmlformats.org/presentationml/2006/main">
  <p:tag name="PA" val="v4.0.0"/>
</p:tagLst>
</file>

<file path=ppt/tags/tag25.xml><?xml version="1.0" encoding="utf-8"?>
<p:tagLst xmlns:p="http://schemas.openxmlformats.org/presentationml/2006/main">
  <p:tag name="PA" val="v4.0.0"/>
</p:tagLst>
</file>

<file path=ppt/tags/tag26.xml><?xml version="1.0" encoding="utf-8"?>
<p:tagLst xmlns:p="http://schemas.openxmlformats.org/presentationml/2006/main">
  <p:tag name="PA" val="v4.0.0"/>
</p:tagLst>
</file>

<file path=ppt/tags/tag27.xml><?xml version="1.0" encoding="utf-8"?>
<p:tagLst xmlns:p="http://schemas.openxmlformats.org/presentationml/2006/main">
  <p:tag name="PA" val="v4.0.0"/>
</p:tagLst>
</file>

<file path=ppt/tags/tag28.xml><?xml version="1.0" encoding="utf-8"?>
<p:tagLst xmlns:p="http://schemas.openxmlformats.org/presentationml/2006/main">
  <p:tag name="PA" val="v4.0.0"/>
</p:tagLst>
</file>

<file path=ppt/tags/tag29.xml><?xml version="1.0" encoding="utf-8"?>
<p:tagLst xmlns:p="http://schemas.openxmlformats.org/presentationml/2006/main">
  <p:tag name="PA" val="v4.0.0"/>
</p:tagLst>
</file>

<file path=ppt/tags/tag3.xml><?xml version="1.0" encoding="utf-8"?>
<p:tagLst xmlns:p="http://schemas.openxmlformats.org/presentationml/2006/main">
  <p:tag name="PA" val="v4.0.0"/>
</p:tagLst>
</file>

<file path=ppt/tags/tag30.xml><?xml version="1.0" encoding="utf-8"?>
<p:tagLst xmlns:p="http://schemas.openxmlformats.org/presentationml/2006/main">
  <p:tag name="PA" val="v4.0.0"/>
</p:tagLst>
</file>

<file path=ppt/tags/tag31.xml><?xml version="1.0" encoding="utf-8"?>
<p:tagLst xmlns:p="http://schemas.openxmlformats.org/presentationml/2006/main">
  <p:tag name="PA" val="v4.0.0"/>
</p:tagLst>
</file>

<file path=ppt/tags/tag32.xml><?xml version="1.0" encoding="utf-8"?>
<p:tagLst xmlns:p="http://schemas.openxmlformats.org/presentationml/2006/main">
  <p:tag name="PA" val="v4.0.0"/>
</p:tagLst>
</file>

<file path=ppt/tags/tag33.xml><?xml version="1.0" encoding="utf-8"?>
<p:tagLst xmlns:p="http://schemas.openxmlformats.org/presentationml/2006/main">
  <p:tag name="PA" val="v4.0.0"/>
</p:tagLst>
</file>

<file path=ppt/tags/tag34.xml><?xml version="1.0" encoding="utf-8"?>
<p:tagLst xmlns:p="http://schemas.openxmlformats.org/presentationml/2006/main">
  <p:tag name="PA" val="v4.0.0"/>
</p:tagLst>
</file>

<file path=ppt/tags/tag35.xml><?xml version="1.0" encoding="utf-8"?>
<p:tagLst xmlns:p="http://schemas.openxmlformats.org/presentationml/2006/main">
  <p:tag name="PA" val="v4.0.0"/>
</p:tagLst>
</file>

<file path=ppt/tags/tag36.xml><?xml version="1.0" encoding="utf-8"?>
<p:tagLst xmlns:p="http://schemas.openxmlformats.org/presentationml/2006/main">
  <p:tag name="PA" val="v4.0.0"/>
</p:tagLst>
</file>

<file path=ppt/tags/tag37.xml><?xml version="1.0" encoding="utf-8"?>
<p:tagLst xmlns:p="http://schemas.openxmlformats.org/presentationml/2006/main">
  <p:tag name="PA" val="v4.0.0"/>
</p:tagLst>
</file>

<file path=ppt/tags/tag38.xml><?xml version="1.0" encoding="utf-8"?>
<p:tagLst xmlns:p="http://schemas.openxmlformats.org/presentationml/2006/main">
  <p:tag name="PA" val="v4.0.0"/>
</p:tagLst>
</file>

<file path=ppt/tags/tag39.xml><?xml version="1.0" encoding="utf-8"?>
<p:tagLst xmlns:p="http://schemas.openxmlformats.org/presentationml/2006/main">
  <p:tag name="PA" val="v4.0.0"/>
</p:tagLst>
</file>

<file path=ppt/tags/tag4.xml><?xml version="1.0" encoding="utf-8"?>
<p:tagLst xmlns:p="http://schemas.openxmlformats.org/presentationml/2006/main">
  <p:tag name="PA" val="v4.0.0"/>
</p:tagLst>
</file>

<file path=ppt/tags/tag40.xml><?xml version="1.0" encoding="utf-8"?>
<p:tagLst xmlns:p="http://schemas.openxmlformats.org/presentationml/2006/main">
  <p:tag name="PA" val="v4.0.0"/>
</p:tagLst>
</file>

<file path=ppt/tags/tag41.xml><?xml version="1.0" encoding="utf-8"?>
<p:tagLst xmlns:p="http://schemas.openxmlformats.org/presentationml/2006/main">
  <p:tag name="PA" val="v4.0.0"/>
</p:tagLst>
</file>

<file path=ppt/tags/tag42.xml><?xml version="1.0" encoding="utf-8"?>
<p:tagLst xmlns:p="http://schemas.openxmlformats.org/presentationml/2006/main">
  <p:tag name="PA" val="v4.0.0"/>
</p:tagLst>
</file>

<file path=ppt/tags/tag43.xml><?xml version="1.0" encoding="utf-8"?>
<p:tagLst xmlns:p="http://schemas.openxmlformats.org/presentationml/2006/main">
  <p:tag name="PA" val="v4.0.0"/>
</p:tagLst>
</file>

<file path=ppt/tags/tag44.xml><?xml version="1.0" encoding="utf-8"?>
<p:tagLst xmlns:p="http://schemas.openxmlformats.org/presentationml/2006/main">
  <p:tag name="PA" val="v4.0.0"/>
</p:tagLst>
</file>

<file path=ppt/tags/tag45.xml><?xml version="1.0" encoding="utf-8"?>
<p:tagLst xmlns:p="http://schemas.openxmlformats.org/presentationml/2006/main">
  <p:tag name="PA" val="v4.0.0"/>
</p:tagLst>
</file>

<file path=ppt/tags/tag46.xml><?xml version="1.0" encoding="utf-8"?>
<p:tagLst xmlns:p="http://schemas.openxmlformats.org/presentationml/2006/main">
  <p:tag name="PA" val="v4.0.0"/>
</p:tagLst>
</file>

<file path=ppt/tags/tag47.xml><?xml version="1.0" encoding="utf-8"?>
<p:tagLst xmlns:p="http://schemas.openxmlformats.org/presentationml/2006/main">
  <p:tag name="PA" val="v4.0.0"/>
</p:tagLst>
</file>

<file path=ppt/tags/tag48.xml><?xml version="1.0" encoding="utf-8"?>
<p:tagLst xmlns:p="http://schemas.openxmlformats.org/presentationml/2006/main">
  <p:tag name="PA" val="v4.0.0"/>
</p:tagLst>
</file>

<file path=ppt/tags/tag49.xml><?xml version="1.0" encoding="utf-8"?>
<p:tagLst xmlns:p="http://schemas.openxmlformats.org/presentationml/2006/main">
  <p:tag name="PA" val="v4.0.0"/>
</p:tagLst>
</file>

<file path=ppt/tags/tag5.xml><?xml version="1.0" encoding="utf-8"?>
<p:tagLst xmlns:p="http://schemas.openxmlformats.org/presentationml/2006/main">
  <p:tag name="PA" val="v4.0.0"/>
</p:tagLst>
</file>

<file path=ppt/tags/tag50.xml><?xml version="1.0" encoding="utf-8"?>
<p:tagLst xmlns:p="http://schemas.openxmlformats.org/presentationml/2006/main">
  <p:tag name="PA" val="v5.1.2"/>
</p:tagLst>
</file>

<file path=ppt/tags/tag51.xml><?xml version="1.0" encoding="utf-8"?>
<p:tagLst xmlns:p="http://schemas.openxmlformats.org/presentationml/2006/main">
  <p:tag name="PA" val="v5.1.2"/>
</p:tagLst>
</file>

<file path=ppt/tags/tag52.xml><?xml version="1.0" encoding="utf-8"?>
<p:tagLst xmlns:p="http://schemas.openxmlformats.org/presentationml/2006/main">
  <p:tag name="PA" val="v5.1.2"/>
</p:tagLst>
</file>

<file path=ppt/tags/tag53.xml><?xml version="1.0" encoding="utf-8"?>
<p:tagLst xmlns:p="http://schemas.openxmlformats.org/presentationml/2006/main">
  <p:tag name="PA" val="v5.1.2"/>
</p:tagLst>
</file>

<file path=ppt/tags/tag54.xml><?xml version="1.0" encoding="utf-8"?>
<p:tagLst xmlns:p="http://schemas.openxmlformats.org/presentationml/2006/main">
  <p:tag name="PA" val="v5.1.2"/>
</p:tagLst>
</file>

<file path=ppt/tags/tag55.xml><?xml version="1.0" encoding="utf-8"?>
<p:tagLst xmlns:p="http://schemas.openxmlformats.org/presentationml/2006/main">
  <p:tag name="PA" val="v5.1.2"/>
</p:tagLst>
</file>

<file path=ppt/tags/tag56.xml><?xml version="1.0" encoding="utf-8"?>
<p:tagLst xmlns:p="http://schemas.openxmlformats.org/presentationml/2006/main">
  <p:tag name="PA" val="v5.1.2"/>
</p:tagLst>
</file>

<file path=ppt/tags/tag57.xml><?xml version="1.0" encoding="utf-8"?>
<p:tagLst xmlns:p="http://schemas.openxmlformats.org/presentationml/2006/main">
  <p:tag name="PA" val="v5.1.2"/>
</p:tagLst>
</file>

<file path=ppt/tags/tag58.xml><?xml version="1.0" encoding="utf-8"?>
<p:tagLst xmlns:p="http://schemas.openxmlformats.org/presentationml/2006/main">
  <p:tag name="PA" val="v5.1.1"/>
</p:tagLst>
</file>

<file path=ppt/tags/tag59.xml><?xml version="1.0" encoding="utf-8"?>
<p:tagLst xmlns:p="http://schemas.openxmlformats.org/presentationml/2006/main">
  <p:tag name="PA" val="v5.1.1"/>
</p:tagLst>
</file>

<file path=ppt/tags/tag6.xml><?xml version="1.0" encoding="utf-8"?>
<p:tagLst xmlns:p="http://schemas.openxmlformats.org/presentationml/2006/main">
  <p:tag name="PA" val="v4.0.0"/>
</p:tagLst>
</file>

<file path=ppt/tags/tag60.xml><?xml version="1.0" encoding="utf-8"?>
<p:tagLst xmlns:p="http://schemas.openxmlformats.org/presentationml/2006/main">
  <p:tag name="PA" val="v5.1.0"/>
</p:tagLst>
</file>

<file path=ppt/tags/tag61.xml><?xml version="1.0" encoding="utf-8"?>
<p:tagLst xmlns:p="http://schemas.openxmlformats.org/presentationml/2006/main">
  <p:tag name="PA" val="v5.1.1"/>
</p:tagLst>
</file>

<file path=ppt/tags/tag62.xml><?xml version="1.0" encoding="utf-8"?>
<p:tagLst xmlns:p="http://schemas.openxmlformats.org/presentationml/2006/main">
  <p:tag name="PA" val="v5.1.2"/>
</p:tagLst>
</file>

<file path=ppt/tags/tag63.xml><?xml version="1.0" encoding="utf-8"?>
<p:tagLst xmlns:p="http://schemas.openxmlformats.org/presentationml/2006/main">
  <p:tag name="PA" val="v5.1.2"/>
</p:tagLst>
</file>

<file path=ppt/tags/tag64.xml><?xml version="1.0" encoding="utf-8"?>
<p:tagLst xmlns:p="http://schemas.openxmlformats.org/presentationml/2006/main">
  <p:tag name="PA" val="v5.1.2"/>
</p:tagLst>
</file>

<file path=ppt/tags/tag65.xml><?xml version="1.0" encoding="utf-8"?>
<p:tagLst xmlns:p="http://schemas.openxmlformats.org/presentationml/2006/main">
  <p:tag name="PA" val="v5.1.2"/>
</p:tagLst>
</file>

<file path=ppt/tags/tag66.xml><?xml version="1.0" encoding="utf-8"?>
<p:tagLst xmlns:p="http://schemas.openxmlformats.org/presentationml/2006/main">
  <p:tag name="PA" val="v5.1.1"/>
</p:tagLst>
</file>

<file path=ppt/tags/tag67.xml><?xml version="1.0" encoding="utf-8"?>
<p:tagLst xmlns:p="http://schemas.openxmlformats.org/presentationml/2006/main">
  <p:tag name="PA" val="v5.1.1"/>
</p:tagLst>
</file>

<file path=ppt/tags/tag68.xml><?xml version="1.0" encoding="utf-8"?>
<p:tagLst xmlns:p="http://schemas.openxmlformats.org/presentationml/2006/main">
  <p:tag name="PA" val="v5.1.0"/>
</p:tagLst>
</file>

<file path=ppt/tags/tag69.xml><?xml version="1.0" encoding="utf-8"?>
<p:tagLst xmlns:p="http://schemas.openxmlformats.org/presentationml/2006/main">
  <p:tag name="PA" val="v5.1.0"/>
</p:tagLst>
</file>

<file path=ppt/tags/tag7.xml><?xml version="1.0" encoding="utf-8"?>
<p:tagLst xmlns:p="http://schemas.openxmlformats.org/presentationml/2006/main">
  <p:tag name="PA" val="v4.0.0"/>
</p:tagLst>
</file>

<file path=ppt/tags/tag70.xml><?xml version="1.0" encoding="utf-8"?>
<p:tagLst xmlns:p="http://schemas.openxmlformats.org/presentationml/2006/main">
  <p:tag name="PA" val="v5.1.0"/>
</p:tagLst>
</file>

<file path=ppt/tags/tag71.xml><?xml version="1.0" encoding="utf-8"?>
<p:tagLst xmlns:p="http://schemas.openxmlformats.org/presentationml/2006/main">
  <p:tag name="PA" val="v5.1.0"/>
</p:tagLst>
</file>

<file path=ppt/tags/tag72.xml><?xml version="1.0" encoding="utf-8"?>
<p:tagLst xmlns:p="http://schemas.openxmlformats.org/presentationml/2006/main">
  <p:tag name="PA" val="v5.1.0"/>
</p:tagLst>
</file>

<file path=ppt/tags/tag73.xml><?xml version="1.0" encoding="utf-8"?>
<p:tagLst xmlns:p="http://schemas.openxmlformats.org/presentationml/2006/main">
  <p:tag name="PA" val="v5.1.0"/>
</p:tagLst>
</file>

<file path=ppt/tags/tag74.xml><?xml version="1.0" encoding="utf-8"?>
<p:tagLst xmlns:p="http://schemas.openxmlformats.org/presentationml/2006/main">
  <p:tag name="PA" val="v5.1.0"/>
</p:tagLst>
</file>

<file path=ppt/tags/tag75.xml><?xml version="1.0" encoding="utf-8"?>
<p:tagLst xmlns:p="http://schemas.openxmlformats.org/presentationml/2006/main">
  <p:tag name="PA" val="v5.1.0"/>
</p:tagLst>
</file>

<file path=ppt/tags/tag76.xml><?xml version="1.0" encoding="utf-8"?>
<p:tagLst xmlns:p="http://schemas.openxmlformats.org/presentationml/2006/main">
  <p:tag name="PA" val="v5.1.0"/>
</p:tagLst>
</file>

<file path=ppt/tags/tag77.xml><?xml version="1.0" encoding="utf-8"?>
<p:tagLst xmlns:p="http://schemas.openxmlformats.org/presentationml/2006/main">
  <p:tag name="PA" val="v5.1.0"/>
</p:tagLst>
</file>

<file path=ppt/tags/tag78.xml><?xml version="1.0" encoding="utf-8"?>
<p:tagLst xmlns:p="http://schemas.openxmlformats.org/presentationml/2006/main">
  <p:tag name="PA" val="v5.1.0"/>
</p:tagLst>
</file>

<file path=ppt/tags/tag79.xml><?xml version="1.0" encoding="utf-8"?>
<p:tagLst xmlns:p="http://schemas.openxmlformats.org/presentationml/2006/main">
  <p:tag name="PA" val="v5.1.0"/>
</p:tagLst>
</file>

<file path=ppt/tags/tag8.xml><?xml version="1.0" encoding="utf-8"?>
<p:tagLst xmlns:p="http://schemas.openxmlformats.org/presentationml/2006/main">
  <p:tag name="PA" val="v4.0.0"/>
</p:tagLst>
</file>

<file path=ppt/tags/tag80.xml><?xml version="1.0" encoding="utf-8"?>
<p:tagLst xmlns:p="http://schemas.openxmlformats.org/presentationml/2006/main">
  <p:tag name="PA" val="v5.1.0"/>
</p:tagLst>
</file>

<file path=ppt/tags/tag81.xml><?xml version="1.0" encoding="utf-8"?>
<p:tagLst xmlns:p="http://schemas.openxmlformats.org/presentationml/2006/main">
  <p:tag name="PA" val="v5.1.0"/>
</p:tagLst>
</file>

<file path=ppt/tags/tag82.xml><?xml version="1.0" encoding="utf-8"?>
<p:tagLst xmlns:p="http://schemas.openxmlformats.org/presentationml/2006/main">
  <p:tag name="PA" val="v5.1.0"/>
</p:tagLst>
</file>

<file path=ppt/tags/tag83.xml><?xml version="1.0" encoding="utf-8"?>
<p:tagLst xmlns:p="http://schemas.openxmlformats.org/presentationml/2006/main">
  <p:tag name="PA" val="v5.1.0"/>
</p:tagLst>
</file>

<file path=ppt/tags/tag84.xml><?xml version="1.0" encoding="utf-8"?>
<p:tagLst xmlns:p="http://schemas.openxmlformats.org/presentationml/2006/main">
  <p:tag name="PA" val="v5.1.0"/>
</p:tagLst>
</file>

<file path=ppt/tags/tag85.xml><?xml version="1.0" encoding="utf-8"?>
<p:tagLst xmlns:p="http://schemas.openxmlformats.org/presentationml/2006/main">
  <p:tag name="PA" val="v5.1.0"/>
</p:tagLst>
</file>

<file path=ppt/tags/tag86.xml><?xml version="1.0" encoding="utf-8"?>
<p:tagLst xmlns:p="http://schemas.openxmlformats.org/presentationml/2006/main">
  <p:tag name="PA" val="v5.1.0"/>
</p:tagLst>
</file>

<file path=ppt/tags/tag87.xml><?xml version="1.0" encoding="utf-8"?>
<p:tagLst xmlns:p="http://schemas.openxmlformats.org/presentationml/2006/main">
  <p:tag name="PA" val="v5.1.0"/>
</p:tagLst>
</file>

<file path=ppt/tags/tag88.xml><?xml version="1.0" encoding="utf-8"?>
<p:tagLst xmlns:p="http://schemas.openxmlformats.org/presentationml/2006/main">
  <p:tag name="PA" val="v5.1.0"/>
</p:tagLst>
</file>

<file path=ppt/tags/tag89.xml><?xml version="1.0" encoding="utf-8"?>
<p:tagLst xmlns:p="http://schemas.openxmlformats.org/presentationml/2006/main">
  <p:tag name="PA" val="v5.1.0"/>
</p:tagLst>
</file>

<file path=ppt/tags/tag9.xml><?xml version="1.0" encoding="utf-8"?>
<p:tagLst xmlns:p="http://schemas.openxmlformats.org/presentationml/2006/main">
  <p:tag name="PA" val="v4.0.0"/>
</p:tagLst>
</file>

<file path=ppt/tags/tag90.xml><?xml version="1.0" encoding="utf-8"?>
<p:tagLst xmlns:p="http://schemas.openxmlformats.org/presentationml/2006/main">
  <p:tag name="PA" val="v5.1.0"/>
</p:tagLst>
</file>

<file path=ppt/tags/tag91.xml><?xml version="1.0" encoding="utf-8"?>
<p:tagLst xmlns:p="http://schemas.openxmlformats.org/presentationml/2006/main">
  <p:tag name="PA" val="v5.1.0"/>
</p:tagLst>
</file>

<file path=ppt/tags/tag92.xml><?xml version="1.0" encoding="utf-8"?>
<p:tagLst xmlns:p="http://schemas.openxmlformats.org/presentationml/2006/main">
  <p:tag name="PA" val="v5.1.0"/>
</p:tagLst>
</file>

<file path=ppt/tags/tag93.xml><?xml version="1.0" encoding="utf-8"?>
<p:tagLst xmlns:p="http://schemas.openxmlformats.org/presentationml/2006/main">
  <p:tag name="PA" val="v5.1.0"/>
</p:tagLst>
</file>

<file path=ppt/tags/tag94.xml><?xml version="1.0" encoding="utf-8"?>
<p:tagLst xmlns:p="http://schemas.openxmlformats.org/presentationml/2006/main">
  <p:tag name="PA" val="v5.1.0"/>
</p:tagLst>
</file>

<file path=ppt/tags/tag95.xml><?xml version="1.0" encoding="utf-8"?>
<p:tagLst xmlns:p="http://schemas.openxmlformats.org/presentationml/2006/main">
  <p:tag name="ISPRING_PRESENTATION_TITLE" val="002"/>
  <p:tag name="ISPRING_FIRST_PUBLISH" val="1"/>
  <p:tag name="commondata" val="eyJoZGlkIjoiYTQ3YTc2YjBlNWRhYjQ0NTA0MDBkN2E0YWM4YTZjZGMifQ=="/>
</p:tagLst>
</file>

<file path=ppt/theme/theme1.xml><?xml version="1.0" encoding="utf-8"?>
<a:theme xmlns:a="http://schemas.openxmlformats.org/drawingml/2006/main" name="www.pptying.com">
  <a:themeElements>
    <a:clrScheme name="自定义 98">
      <a:dk1>
        <a:sysClr val="windowText" lastClr="000000"/>
      </a:dk1>
      <a:lt1>
        <a:sysClr val="window" lastClr="FFFFFF"/>
      </a:lt1>
      <a:dk2>
        <a:srgbClr val="000000"/>
      </a:dk2>
      <a:lt2>
        <a:srgbClr val="F8F8F8"/>
      </a:lt2>
      <a:accent1>
        <a:srgbClr val="5F5F5F"/>
      </a:accent1>
      <a:accent2>
        <a:srgbClr val="C79267"/>
      </a:accent2>
      <a:accent3>
        <a:srgbClr val="5F5F5F"/>
      </a:accent3>
      <a:accent4>
        <a:srgbClr val="C79267"/>
      </a:accent4>
      <a:accent5>
        <a:srgbClr val="5F5F5F"/>
      </a:accent5>
      <a:accent6>
        <a:srgbClr val="C79267"/>
      </a:accent6>
      <a:hlink>
        <a:srgbClr val="5F5F5F"/>
      </a:hlink>
      <a:folHlink>
        <a:srgbClr val="CC9D76"/>
      </a:folHlink>
    </a:clrScheme>
    <a:fontScheme name="tza2l3ic">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4082</Words>
  <Application>WPS 演示</Application>
  <PresentationFormat>宽屏</PresentationFormat>
  <Paragraphs>516</Paragraphs>
  <Slides>27</Slides>
  <Notes>27</Notes>
  <HiddenSlides>0</HiddenSlides>
  <MMClips>0</MMClips>
  <ScaleCrop>false</ScaleCrop>
  <HeadingPairs>
    <vt:vector size="6" baseType="variant">
      <vt:variant>
        <vt:lpstr>已用的字体</vt:lpstr>
      </vt:variant>
      <vt:variant>
        <vt:i4>24</vt:i4>
      </vt:variant>
      <vt:variant>
        <vt:lpstr>主题</vt:lpstr>
      </vt:variant>
      <vt:variant>
        <vt:i4>2</vt:i4>
      </vt:variant>
      <vt:variant>
        <vt:lpstr>幻灯片标题</vt:lpstr>
      </vt:variant>
      <vt:variant>
        <vt:i4>27</vt:i4>
      </vt:variant>
    </vt:vector>
  </HeadingPairs>
  <TitlesOfParts>
    <vt:vector size="53" baseType="lpstr">
      <vt:lpstr>Arial</vt:lpstr>
      <vt:lpstr>宋体</vt:lpstr>
      <vt:lpstr>Wingdings</vt:lpstr>
      <vt:lpstr>Helvetica-Roman-SemiB</vt:lpstr>
      <vt:lpstr>Segoe Print</vt:lpstr>
      <vt:lpstr>SimSun-ExtB</vt:lpstr>
      <vt:lpstr>Simply City Light</vt:lpstr>
      <vt:lpstr>Yu Gothic UI Light</vt:lpstr>
      <vt:lpstr>Helvetica</vt:lpstr>
      <vt:lpstr>微软雅黑</vt:lpstr>
      <vt:lpstr>等线</vt:lpstr>
      <vt:lpstr>Helvetica Light</vt:lpstr>
      <vt:lpstr>Arial Unicode MS</vt:lpstr>
      <vt:lpstr>Source Han Sans CN Normal</vt:lpstr>
      <vt:lpstr>Yu Gothic UI Semilight</vt:lpstr>
      <vt:lpstr>Arial</vt:lpstr>
      <vt:lpstr>Open Sans Light</vt:lpstr>
      <vt:lpstr>Times New Roman</vt:lpstr>
      <vt:lpstr>Open Sans</vt:lpstr>
      <vt:lpstr>Meiryo</vt:lpstr>
      <vt:lpstr>Yu Gothic UI</vt:lpstr>
      <vt:lpstr>Arial Narrow</vt:lpstr>
      <vt:lpstr>Calibri</vt:lpstr>
      <vt:lpstr>Calibri Light</vt:lpstr>
      <vt:lpstr>www.pptying.com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
  <dc:subject>https://www.ypppt.com/</dc:subject>
  <cp:lastModifiedBy>Years later</cp:lastModifiedBy>
  <cp:revision>2</cp:revision>
  <dcterms:created xsi:type="dcterms:W3CDTF">2018-12-09T05:21:00Z</dcterms:created>
  <dcterms:modified xsi:type="dcterms:W3CDTF">2024-05-05T18:52:38Z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609758F859764FBA9B19D3A95BAA2228_13</vt:lpwstr>
  </property>
  <property fmtid="{D5CDD505-2E9C-101B-9397-08002B2CF9AE}" pid="3" name="KSOProductBuildVer">
    <vt:lpwstr>2052-12.1.0.16417</vt:lpwstr>
  </property>
</Properties>
</file>