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77" r:id="rId6"/>
    <p:sldId id="258" r:id="rId7"/>
    <p:sldId id="259" r:id="rId8"/>
    <p:sldId id="260" r:id="rId9"/>
    <p:sldId id="261" r:id="rId10"/>
    <p:sldId id="278" r:id="rId11"/>
    <p:sldId id="262" r:id="rId12"/>
    <p:sldId id="263" r:id="rId13"/>
    <p:sldId id="264" r:id="rId14"/>
    <p:sldId id="265" r:id="rId15"/>
    <p:sldId id="279" r:id="rId16"/>
    <p:sldId id="266" r:id="rId17"/>
    <p:sldId id="267" r:id="rId18"/>
    <p:sldId id="268" r:id="rId19"/>
    <p:sldId id="269" r:id="rId20"/>
    <p:sldId id="280" r:id="rId21"/>
    <p:sldId id="270" r:id="rId22"/>
    <p:sldId id="271" r:id="rId23"/>
    <p:sldId id="272" r:id="rId24"/>
    <p:sldId id="273" r:id="rId25"/>
    <p:sldId id="281" r:id="rId26"/>
    <p:sldId id="274" r:id="rId27"/>
    <p:sldId id="275" r:id="rId28"/>
    <p:sldId id="276" r:id="rId29"/>
    <p:sldId id="282" r:id="rId30"/>
    <p:sldId id="283" r:id="rId31"/>
    <p:sldId id="304" r:id="rId32"/>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sorterViewPr>
    <p:cViewPr>
      <p:scale>
        <a:sx n="100" d="100"/>
        <a:sy n="100" d="100"/>
      </p:scale>
      <p:origin x="0" y="-550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gs" Target="tags/tag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578F7-FFF9-45BE-9BB6-CED494D639F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9ABC0-61AB-43DD-A7D8-706CCBB0523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549ABC0-61AB-43DD-A7D8-706CCBB0523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3C8EB618-3004-49F5-BD56-B4A0C0CD265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19DA58E-532F-41E9-A14C-57F0126E152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EB618-3004-49F5-BD56-B4A0C0CD2654}"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DA58E-532F-41E9-A14C-57F0126E152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2.xml"/><Relationship Id="rId2" Type="http://schemas.openxmlformats.org/officeDocument/2006/relationships/image" Target="../media/image13.emf"/><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21.xml"/><Relationship Id="rId7"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jpeg"/><Relationship Id="rId4" Type="http://schemas.openxmlformats.org/officeDocument/2006/relationships/image" Target="../media/image17.jpeg"/><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20.png"/></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image" Target="../media/image7.emf"/><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3981449" y="-3981451"/>
            <a:ext cx="4229101"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88953" y="-1277428"/>
            <a:ext cx="6114798" cy="6401878"/>
          </a:xfrm>
          <a:prstGeom prst="rect">
            <a:avLst/>
          </a:prstGeom>
        </p:spPr>
      </p:pic>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045" y="673954"/>
            <a:ext cx="2548883" cy="2668548"/>
          </a:xfrm>
          <a:prstGeom prst="rect">
            <a:avLst/>
          </a:prstGeom>
        </p:spPr>
      </p:pic>
      <p:sp>
        <p:nvSpPr>
          <p:cNvPr id="8" name="TextBox 16"/>
          <p:cNvSpPr txBox="1"/>
          <p:nvPr/>
        </p:nvSpPr>
        <p:spPr>
          <a:xfrm>
            <a:off x="6095999" y="1699050"/>
            <a:ext cx="3877985" cy="830997"/>
          </a:xfrm>
          <a:prstGeom prst="rect">
            <a:avLst/>
          </a:prstGeom>
          <a:noFill/>
        </p:spPr>
        <p:txBody>
          <a:bodyPr wrap="none" rtlCol="0">
            <a:spAutoFit/>
          </a:bodyPr>
          <a:lstStyle/>
          <a:p>
            <a:r>
              <a:rPr lang="zh-CN" altLang="en-US" sz="4800" b="1" dirty="0" smtClean="0">
                <a:solidFill>
                  <a:schemeClr val="bg1"/>
                </a:solidFill>
                <a:latin typeface="方正兰亭粗黑简体" panose="02000000000000000000" pitchFamily="2" charset="-122"/>
                <a:ea typeface="方正兰亭粗黑简体" panose="02000000000000000000" pitchFamily="2" charset="-122"/>
              </a:rPr>
              <a:t>中国工商银行</a:t>
            </a:r>
            <a:endParaRPr lang="zh-CN" altLang="en-US" sz="4800" b="1" dirty="0">
              <a:solidFill>
                <a:schemeClr val="bg1"/>
              </a:solidFill>
              <a:latin typeface="方正兰亭粗黑简体" panose="02000000000000000000" pitchFamily="2" charset="-122"/>
              <a:ea typeface="方正兰亭粗黑简体" panose="02000000000000000000" pitchFamily="2" charset="-122"/>
            </a:endParaRPr>
          </a:p>
        </p:txBody>
      </p:sp>
      <p:sp>
        <p:nvSpPr>
          <p:cNvPr id="9"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cxnSp>
        <p:nvCxnSpPr>
          <p:cNvPr id="10" name="直接连接符 9"/>
          <p:cNvCxnSpPr/>
          <p:nvPr/>
        </p:nvCxnSpPr>
        <p:spPr>
          <a:xfrm>
            <a:off x="3622420" y="5014820"/>
            <a:ext cx="4446967"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622420" y="4284331"/>
            <a:ext cx="4557658" cy="830997"/>
          </a:xfrm>
          <a:prstGeom prst="rect">
            <a:avLst/>
          </a:prstGeom>
        </p:spPr>
        <p:txBody>
          <a:bodyPr wrap="none">
            <a:spAutoFit/>
          </a:bodyPr>
          <a:lstStyle/>
          <a:p>
            <a:pPr algn="ctr"/>
            <a:r>
              <a:rPr lang="en-US" altLang="zh-CN" sz="4800" b="1" dirty="0">
                <a:latin typeface="微软雅黑" panose="020B0503020204020204" pitchFamily="34" charset="-122"/>
                <a:ea typeface="微软雅黑" panose="020B0503020204020204" pitchFamily="34" charset="-122"/>
              </a:rPr>
              <a:t>POWERPOINT</a:t>
            </a:r>
            <a:endParaRPr lang="zh-CN" altLang="en-US" sz="4800" b="1" dirty="0">
              <a:latin typeface="微软雅黑" panose="020B0503020204020204" pitchFamily="34" charset="-122"/>
              <a:ea typeface="微软雅黑" panose="020B0503020204020204" pitchFamily="34" charset="-122"/>
            </a:endParaRPr>
          </a:p>
        </p:txBody>
      </p:sp>
      <p:sp>
        <p:nvSpPr>
          <p:cNvPr id="12" name="TextBox 19"/>
          <p:cNvSpPr txBox="1"/>
          <p:nvPr/>
        </p:nvSpPr>
        <p:spPr>
          <a:xfrm>
            <a:off x="4084369" y="5017235"/>
            <a:ext cx="3770584" cy="461665"/>
          </a:xfrm>
          <a:prstGeom prst="rect">
            <a:avLst/>
          </a:prstGeom>
          <a:noFill/>
        </p:spPr>
        <p:txBody>
          <a:bodyPr wrap="none" rtlCol="0">
            <a:spAutoFit/>
          </a:bodyPr>
          <a:lstStyle/>
          <a:p>
            <a:r>
              <a:rPr lang="zh-CN" altLang="en-US" sz="2400" dirty="0" smtClean="0">
                <a:latin typeface="方正兰亭粗黑简体" panose="02000000000000000000" pitchFamily="2" charset="-122"/>
                <a:ea typeface="方正兰亭粗黑简体" panose="02000000000000000000" pitchFamily="2" charset="-122"/>
              </a:rPr>
              <a:t>中国工商银行专用</a:t>
            </a:r>
            <a:r>
              <a:rPr lang="en-US" altLang="zh-CN" sz="2400" dirty="0" err="1" smtClean="0">
                <a:latin typeface="方正兰亭粗黑简体" panose="02000000000000000000" pitchFamily="2" charset="-122"/>
                <a:ea typeface="方正兰亭粗黑简体" panose="02000000000000000000" pitchFamily="2" charset="-122"/>
              </a:rPr>
              <a:t>ppt</a:t>
            </a:r>
            <a:r>
              <a:rPr lang="zh-CN" altLang="en-US" sz="2400" dirty="0" smtClean="0">
                <a:latin typeface="方正兰亭粗黑简体" panose="02000000000000000000" pitchFamily="2" charset="-122"/>
                <a:ea typeface="方正兰亭粗黑简体" panose="02000000000000000000" pitchFamily="2" charset="-122"/>
              </a:rPr>
              <a:t>模板</a:t>
            </a:r>
            <a:endParaRPr lang="zh-CN" altLang="en-US" sz="2400" dirty="0">
              <a:latin typeface="方正兰亭粗黑简体" panose="02000000000000000000" pitchFamily="2" charset="-122"/>
              <a:ea typeface="方正兰亭粗黑简体"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1" presetClass="entr" presetSubtype="1"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par>
                          <p:cTn id="13" fill="hold">
                            <p:stCondLst>
                              <p:cond delay="2500"/>
                            </p:stCondLst>
                            <p:childTnLst>
                              <p:par>
                                <p:cTn id="14" presetID="31"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 calcmode="lin" valueType="num">
                                      <p:cBhvr>
                                        <p:cTn id="18" dur="1000" fill="hold"/>
                                        <p:tgtEl>
                                          <p:spTgt spid="6"/>
                                        </p:tgtEl>
                                        <p:attrNameLst>
                                          <p:attrName>style.rotation</p:attrName>
                                        </p:attrNameLst>
                                      </p:cBhvr>
                                      <p:tavLst>
                                        <p:tav tm="0">
                                          <p:val>
                                            <p:fltVal val="90"/>
                                          </p:val>
                                        </p:tav>
                                        <p:tav tm="100000">
                                          <p:val>
                                            <p:fltVal val="0"/>
                                          </p:val>
                                        </p:tav>
                                      </p:tavLst>
                                    </p:anim>
                                    <p:animEffect transition="in" filter="fade">
                                      <p:cBhvr>
                                        <p:cTn id="19" dur="1000"/>
                                        <p:tgtEl>
                                          <p:spTgt spid="6"/>
                                        </p:tgtEl>
                                      </p:cBhvr>
                                    </p:animEffect>
                                  </p:childTnLst>
                                </p:cTn>
                              </p:par>
                            </p:childTnLst>
                          </p:cTn>
                        </p:par>
                        <p:par>
                          <p:cTn id="20" fill="hold">
                            <p:stCondLst>
                              <p:cond delay="3500"/>
                            </p:stCondLst>
                            <p:childTnLst>
                              <p:par>
                                <p:cTn id="21" presetID="2" presetClass="entr" presetSubtype="8" fill="hold" nodeType="afterEffect">
                                  <p:stCondLst>
                                    <p:cond delay="0"/>
                                  </p:stCondLst>
                                  <p:iterate type="lt">
                                    <p:tmPct val="33333"/>
                                  </p:iterate>
                                  <p:childTnLst>
                                    <p:set>
                                      <p:cBhvr>
                                        <p:cTn id="22" dur="1" fill="hold">
                                          <p:stCondLst>
                                            <p:cond delay="0"/>
                                          </p:stCondLst>
                                        </p:cTn>
                                        <p:tgtEl>
                                          <p:spTgt spid="9">
                                            <p:txEl>
                                              <p:pRg st="0" end="0"/>
                                            </p:txEl>
                                          </p:spTgt>
                                        </p:tgtEl>
                                        <p:attrNameLst>
                                          <p:attrName>style.visibility</p:attrName>
                                        </p:attrNameLst>
                                      </p:cBhvr>
                                      <p:to>
                                        <p:strVal val="visible"/>
                                      </p:to>
                                    </p:set>
                                    <p:anim calcmode="lin" valueType="num">
                                      <p:cBhvr additive="base">
                                        <p:cTn id="23" dur="3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24" dur="3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par>
                          <p:cTn id="25" fill="hold">
                            <p:stCondLst>
                              <p:cond delay="4099"/>
                            </p:stCondLst>
                            <p:childTnLst>
                              <p:par>
                                <p:cTn id="26" presetID="2" presetClass="entr" presetSubtype="12" fill="hold" grpId="0" nodeType="afterEffect">
                                  <p:stCondLst>
                                    <p:cond delay="0"/>
                                  </p:stCondLst>
                                  <p:iterate type="lt">
                                    <p:tmPct val="24000"/>
                                  </p:iterate>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0-#ppt_w/2"/>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5199"/>
                            </p:stCondLst>
                            <p:childTnLst>
                              <p:par>
                                <p:cTn id="31" presetID="42"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par>
                          <p:cTn id="36" fill="hold">
                            <p:stCondLst>
                              <p:cond delay="6199"/>
                            </p:stCondLst>
                            <p:childTnLst>
                              <p:par>
                                <p:cTn id="37" presetID="22" presetClass="entr" presetSubtype="8" fill="hold"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par>
                          <p:cTn id="40" fill="hold">
                            <p:stCondLst>
                              <p:cond delay="6699"/>
                            </p:stCondLst>
                            <p:childTnLst>
                              <p:par>
                                <p:cTn id="41" presetID="2" presetClass="entr" presetSubtype="4" fill="hold" grpId="0" nodeType="afterEffect">
                                  <p:stCondLst>
                                    <p:cond delay="0"/>
                                  </p:stCondLst>
                                  <p:iterate type="lt">
                                    <p:tmPct val="10000"/>
                                  </p:iterate>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bwMode="auto">
          <a:xfrm>
            <a:off x="4580803" y="2253041"/>
            <a:ext cx="2929467" cy="3335867"/>
            <a:chOff x="3360585" y="1637866"/>
            <a:chExt cx="2197100" cy="2500530"/>
          </a:xfrm>
        </p:grpSpPr>
        <p:sp>
          <p:nvSpPr>
            <p:cNvPr id="9" name="Freeform 6"/>
            <p:cNvSpPr/>
            <p:nvPr/>
          </p:nvSpPr>
          <p:spPr bwMode="auto">
            <a:xfrm>
              <a:off x="4459135" y="3208630"/>
              <a:ext cx="1035050" cy="929766"/>
            </a:xfrm>
            <a:custGeom>
              <a:avLst/>
              <a:gdLst>
                <a:gd name="T0" fmla="*/ 0 w 881"/>
                <a:gd name="T1" fmla="*/ 198 h 792"/>
                <a:gd name="T2" fmla="*/ 0 w 881"/>
                <a:gd name="T3" fmla="*/ 792 h 792"/>
                <a:gd name="T4" fmla="*/ 881 w 881"/>
                <a:gd name="T5" fmla="*/ 283 h 792"/>
                <a:gd name="T6" fmla="*/ 390 w 881"/>
                <a:gd name="T7" fmla="*/ 0 h 792"/>
                <a:gd name="T8" fmla="*/ 0 w 881"/>
                <a:gd name="T9" fmla="*/ 198 h 792"/>
              </a:gdLst>
              <a:ahLst/>
              <a:cxnLst>
                <a:cxn ang="0">
                  <a:pos x="T0" y="T1"/>
                </a:cxn>
                <a:cxn ang="0">
                  <a:pos x="T2" y="T3"/>
                </a:cxn>
                <a:cxn ang="0">
                  <a:pos x="T4" y="T5"/>
                </a:cxn>
                <a:cxn ang="0">
                  <a:pos x="T6" y="T7"/>
                </a:cxn>
                <a:cxn ang="0">
                  <a:pos x="T8" y="T9"/>
                </a:cxn>
              </a:cxnLst>
              <a:rect l="0" t="0" r="r" b="b"/>
              <a:pathLst>
                <a:path w="881" h="792">
                  <a:moveTo>
                    <a:pt x="0" y="198"/>
                  </a:moveTo>
                  <a:cubicBezTo>
                    <a:pt x="0" y="792"/>
                    <a:pt x="0" y="792"/>
                    <a:pt x="0" y="792"/>
                  </a:cubicBezTo>
                  <a:cubicBezTo>
                    <a:pt x="881" y="283"/>
                    <a:pt x="881" y="283"/>
                    <a:pt x="881" y="283"/>
                  </a:cubicBezTo>
                  <a:cubicBezTo>
                    <a:pt x="390" y="0"/>
                    <a:pt x="390" y="0"/>
                    <a:pt x="390" y="0"/>
                  </a:cubicBezTo>
                  <a:cubicBezTo>
                    <a:pt x="302" y="120"/>
                    <a:pt x="160" y="198"/>
                    <a:pt x="0" y="198"/>
                  </a:cubicBezTo>
                  <a:close/>
                </a:path>
              </a:pathLst>
            </a:custGeom>
            <a:solidFill>
              <a:schemeClr val="bg2">
                <a:lumMod val="25000"/>
              </a:schemeClr>
            </a:solidFill>
            <a:ln>
              <a:noFill/>
            </a:ln>
          </p:spPr>
          <p:txBody>
            <a:bodyPr/>
            <a:lstStyle/>
            <a:p>
              <a:pPr>
                <a:defRPr/>
              </a:pPr>
              <a:endParaRPr lang="zh-CN" altLang="en-US" sz="2400" kern="0">
                <a:solidFill>
                  <a:sysClr val="windowText" lastClr="000000"/>
                </a:solidFill>
              </a:endParaRPr>
            </a:p>
          </p:txBody>
        </p:sp>
        <p:sp>
          <p:nvSpPr>
            <p:cNvPr id="10" name="Freeform 7"/>
            <p:cNvSpPr/>
            <p:nvPr/>
          </p:nvSpPr>
          <p:spPr bwMode="auto">
            <a:xfrm>
              <a:off x="3424085" y="3208630"/>
              <a:ext cx="1035050" cy="929766"/>
            </a:xfrm>
            <a:custGeom>
              <a:avLst/>
              <a:gdLst>
                <a:gd name="T0" fmla="*/ 881 w 881"/>
                <a:gd name="T1" fmla="*/ 198 h 792"/>
                <a:gd name="T2" fmla="*/ 490 w 881"/>
                <a:gd name="T3" fmla="*/ 0 h 792"/>
                <a:gd name="T4" fmla="*/ 0 w 881"/>
                <a:gd name="T5" fmla="*/ 283 h 792"/>
                <a:gd name="T6" fmla="*/ 881 w 881"/>
                <a:gd name="T7" fmla="*/ 792 h 792"/>
                <a:gd name="T8" fmla="*/ 881 w 881"/>
                <a:gd name="T9" fmla="*/ 792 h 792"/>
                <a:gd name="T10" fmla="*/ 881 w 881"/>
                <a:gd name="T11" fmla="*/ 198 h 792"/>
              </a:gdLst>
              <a:ahLst/>
              <a:cxnLst>
                <a:cxn ang="0">
                  <a:pos x="T0" y="T1"/>
                </a:cxn>
                <a:cxn ang="0">
                  <a:pos x="T2" y="T3"/>
                </a:cxn>
                <a:cxn ang="0">
                  <a:pos x="T4" y="T5"/>
                </a:cxn>
                <a:cxn ang="0">
                  <a:pos x="T6" y="T7"/>
                </a:cxn>
                <a:cxn ang="0">
                  <a:pos x="T8" y="T9"/>
                </a:cxn>
                <a:cxn ang="0">
                  <a:pos x="T10" y="T11"/>
                </a:cxn>
              </a:cxnLst>
              <a:rect l="0" t="0" r="r" b="b"/>
              <a:pathLst>
                <a:path w="881" h="792">
                  <a:moveTo>
                    <a:pt x="881" y="198"/>
                  </a:moveTo>
                  <a:cubicBezTo>
                    <a:pt x="721" y="198"/>
                    <a:pt x="579" y="120"/>
                    <a:pt x="490" y="0"/>
                  </a:cubicBezTo>
                  <a:cubicBezTo>
                    <a:pt x="0" y="283"/>
                    <a:pt x="0" y="283"/>
                    <a:pt x="0" y="283"/>
                  </a:cubicBezTo>
                  <a:cubicBezTo>
                    <a:pt x="881" y="792"/>
                    <a:pt x="881" y="792"/>
                    <a:pt x="881" y="792"/>
                  </a:cubicBezTo>
                  <a:cubicBezTo>
                    <a:pt x="881" y="792"/>
                    <a:pt x="881" y="792"/>
                    <a:pt x="881" y="792"/>
                  </a:cubicBezTo>
                  <a:cubicBezTo>
                    <a:pt x="881" y="198"/>
                    <a:pt x="881" y="198"/>
                    <a:pt x="881" y="198"/>
                  </a:cubicBezTo>
                  <a:close/>
                </a:path>
              </a:pathLst>
            </a:custGeom>
            <a:solidFill>
              <a:srgbClr val="C00000"/>
            </a:solidFill>
            <a:ln>
              <a:noFill/>
            </a:ln>
          </p:spPr>
          <p:txBody>
            <a:bodyPr/>
            <a:lstStyle/>
            <a:p>
              <a:pPr>
                <a:defRPr/>
              </a:pPr>
              <a:endParaRPr lang="zh-CN" altLang="en-US" sz="2400" kern="0">
                <a:solidFill>
                  <a:sysClr val="windowText" lastClr="000000"/>
                </a:solidFill>
              </a:endParaRPr>
            </a:p>
          </p:txBody>
        </p:sp>
        <p:sp>
          <p:nvSpPr>
            <p:cNvPr id="11" name="Freeform 8"/>
            <p:cNvSpPr/>
            <p:nvPr/>
          </p:nvSpPr>
          <p:spPr bwMode="auto">
            <a:xfrm>
              <a:off x="3360585" y="1637866"/>
              <a:ext cx="1035050" cy="947218"/>
            </a:xfrm>
            <a:custGeom>
              <a:avLst/>
              <a:gdLst>
                <a:gd name="T0" fmla="*/ 880 w 880"/>
                <a:gd name="T1" fmla="*/ 566 h 806"/>
                <a:gd name="T2" fmla="*/ 880 w 880"/>
                <a:gd name="T3" fmla="*/ 0 h 806"/>
                <a:gd name="T4" fmla="*/ 0 w 880"/>
                <a:gd name="T5" fmla="*/ 508 h 806"/>
                <a:gd name="T6" fmla="*/ 0 w 880"/>
                <a:gd name="T7" fmla="*/ 508 h 806"/>
                <a:gd name="T8" fmla="*/ 515 w 880"/>
                <a:gd name="T9" fmla="*/ 806 h 806"/>
                <a:gd name="T10" fmla="*/ 880 w 880"/>
                <a:gd name="T11" fmla="*/ 566 h 806"/>
              </a:gdLst>
              <a:ahLst/>
              <a:cxnLst>
                <a:cxn ang="0">
                  <a:pos x="T0" y="T1"/>
                </a:cxn>
                <a:cxn ang="0">
                  <a:pos x="T2" y="T3"/>
                </a:cxn>
                <a:cxn ang="0">
                  <a:pos x="T4" y="T5"/>
                </a:cxn>
                <a:cxn ang="0">
                  <a:pos x="T6" y="T7"/>
                </a:cxn>
                <a:cxn ang="0">
                  <a:pos x="T8" y="T9"/>
                </a:cxn>
                <a:cxn ang="0">
                  <a:pos x="T10" y="T11"/>
                </a:cxn>
              </a:cxnLst>
              <a:rect l="0" t="0" r="r" b="b"/>
              <a:pathLst>
                <a:path w="880" h="806">
                  <a:moveTo>
                    <a:pt x="880" y="566"/>
                  </a:moveTo>
                  <a:cubicBezTo>
                    <a:pt x="880" y="0"/>
                    <a:pt x="880" y="0"/>
                    <a:pt x="880" y="0"/>
                  </a:cubicBezTo>
                  <a:cubicBezTo>
                    <a:pt x="0" y="508"/>
                    <a:pt x="0" y="508"/>
                    <a:pt x="0" y="508"/>
                  </a:cubicBezTo>
                  <a:cubicBezTo>
                    <a:pt x="0" y="508"/>
                    <a:pt x="0" y="508"/>
                    <a:pt x="0" y="508"/>
                  </a:cubicBezTo>
                  <a:cubicBezTo>
                    <a:pt x="515" y="806"/>
                    <a:pt x="515" y="806"/>
                    <a:pt x="515" y="806"/>
                  </a:cubicBezTo>
                  <a:cubicBezTo>
                    <a:pt x="590" y="675"/>
                    <a:pt x="724" y="583"/>
                    <a:pt x="880" y="566"/>
                  </a:cubicBezTo>
                  <a:close/>
                </a:path>
              </a:pathLst>
            </a:custGeom>
            <a:solidFill>
              <a:srgbClr val="C00000"/>
            </a:solidFill>
            <a:ln>
              <a:noFill/>
            </a:ln>
          </p:spPr>
          <p:txBody>
            <a:bodyPr/>
            <a:lstStyle/>
            <a:p>
              <a:pPr>
                <a:defRPr/>
              </a:pPr>
              <a:endParaRPr lang="zh-CN" altLang="en-US" sz="2400" kern="0">
                <a:solidFill>
                  <a:sysClr val="windowText" lastClr="000000"/>
                </a:solidFill>
              </a:endParaRPr>
            </a:p>
          </p:txBody>
        </p:sp>
        <p:sp>
          <p:nvSpPr>
            <p:cNvPr id="12" name="Freeform 9"/>
            <p:cNvSpPr/>
            <p:nvPr/>
          </p:nvSpPr>
          <p:spPr bwMode="auto">
            <a:xfrm>
              <a:off x="3360585" y="2234439"/>
              <a:ext cx="604837" cy="1194732"/>
            </a:xfrm>
            <a:custGeom>
              <a:avLst/>
              <a:gdLst>
                <a:gd name="T0" fmla="*/ 449 w 515"/>
                <a:gd name="T1" fmla="*/ 540 h 1016"/>
                <a:gd name="T2" fmla="*/ 515 w 515"/>
                <a:gd name="T3" fmla="*/ 298 h 1016"/>
                <a:gd name="T4" fmla="*/ 0 w 515"/>
                <a:gd name="T5" fmla="*/ 0 h 1016"/>
                <a:gd name="T6" fmla="*/ 0 w 515"/>
                <a:gd name="T7" fmla="*/ 1016 h 1016"/>
                <a:gd name="T8" fmla="*/ 489 w 515"/>
                <a:gd name="T9" fmla="*/ 733 h 1016"/>
                <a:gd name="T10" fmla="*/ 449 w 515"/>
                <a:gd name="T11" fmla="*/ 540 h 1016"/>
              </a:gdLst>
              <a:ahLst/>
              <a:cxnLst>
                <a:cxn ang="0">
                  <a:pos x="T0" y="T1"/>
                </a:cxn>
                <a:cxn ang="0">
                  <a:pos x="T2" y="T3"/>
                </a:cxn>
                <a:cxn ang="0">
                  <a:pos x="T4" y="T5"/>
                </a:cxn>
                <a:cxn ang="0">
                  <a:pos x="T6" y="T7"/>
                </a:cxn>
                <a:cxn ang="0">
                  <a:pos x="T8" y="T9"/>
                </a:cxn>
                <a:cxn ang="0">
                  <a:pos x="T10" y="T11"/>
                </a:cxn>
              </a:cxnLst>
              <a:rect l="0" t="0" r="r" b="b"/>
              <a:pathLst>
                <a:path w="515" h="1016">
                  <a:moveTo>
                    <a:pt x="449" y="540"/>
                  </a:moveTo>
                  <a:cubicBezTo>
                    <a:pt x="449" y="452"/>
                    <a:pt x="473" y="369"/>
                    <a:pt x="515" y="298"/>
                  </a:cubicBezTo>
                  <a:cubicBezTo>
                    <a:pt x="0" y="0"/>
                    <a:pt x="0" y="0"/>
                    <a:pt x="0" y="0"/>
                  </a:cubicBezTo>
                  <a:cubicBezTo>
                    <a:pt x="0" y="1016"/>
                    <a:pt x="0" y="1016"/>
                    <a:pt x="0" y="1016"/>
                  </a:cubicBezTo>
                  <a:cubicBezTo>
                    <a:pt x="489" y="733"/>
                    <a:pt x="489" y="733"/>
                    <a:pt x="489" y="733"/>
                  </a:cubicBezTo>
                  <a:cubicBezTo>
                    <a:pt x="464" y="674"/>
                    <a:pt x="449" y="609"/>
                    <a:pt x="449" y="540"/>
                  </a:cubicBezTo>
                  <a:close/>
                </a:path>
              </a:pathLst>
            </a:custGeom>
            <a:solidFill>
              <a:schemeClr val="bg2">
                <a:lumMod val="25000"/>
              </a:schemeClr>
            </a:solidFill>
            <a:ln>
              <a:noFill/>
            </a:ln>
          </p:spPr>
          <p:txBody>
            <a:bodyPr/>
            <a:lstStyle/>
            <a:p>
              <a:pPr>
                <a:defRPr/>
              </a:pPr>
              <a:endParaRPr lang="zh-CN" altLang="en-US" sz="2400" kern="0">
                <a:solidFill>
                  <a:sysClr val="windowText" lastClr="000000"/>
                </a:solidFill>
              </a:endParaRPr>
            </a:p>
          </p:txBody>
        </p:sp>
        <p:sp>
          <p:nvSpPr>
            <p:cNvPr id="13" name="Freeform 10"/>
            <p:cNvSpPr/>
            <p:nvPr/>
          </p:nvSpPr>
          <p:spPr bwMode="auto">
            <a:xfrm>
              <a:off x="4522635" y="1637866"/>
              <a:ext cx="1035050" cy="947218"/>
            </a:xfrm>
            <a:custGeom>
              <a:avLst/>
              <a:gdLst>
                <a:gd name="T0" fmla="*/ 365 w 880"/>
                <a:gd name="T1" fmla="*/ 806 h 806"/>
                <a:gd name="T2" fmla="*/ 880 w 880"/>
                <a:gd name="T3" fmla="*/ 508 h 806"/>
                <a:gd name="T4" fmla="*/ 880 w 880"/>
                <a:gd name="T5" fmla="*/ 508 h 806"/>
                <a:gd name="T6" fmla="*/ 0 w 880"/>
                <a:gd name="T7" fmla="*/ 0 h 806"/>
                <a:gd name="T8" fmla="*/ 0 w 880"/>
                <a:gd name="T9" fmla="*/ 566 h 806"/>
                <a:gd name="T10" fmla="*/ 365 w 880"/>
                <a:gd name="T11" fmla="*/ 806 h 806"/>
              </a:gdLst>
              <a:ahLst/>
              <a:cxnLst>
                <a:cxn ang="0">
                  <a:pos x="T0" y="T1"/>
                </a:cxn>
                <a:cxn ang="0">
                  <a:pos x="T2" y="T3"/>
                </a:cxn>
                <a:cxn ang="0">
                  <a:pos x="T4" y="T5"/>
                </a:cxn>
                <a:cxn ang="0">
                  <a:pos x="T6" y="T7"/>
                </a:cxn>
                <a:cxn ang="0">
                  <a:pos x="T8" y="T9"/>
                </a:cxn>
                <a:cxn ang="0">
                  <a:pos x="T10" y="T11"/>
                </a:cxn>
              </a:cxnLst>
              <a:rect l="0" t="0" r="r" b="b"/>
              <a:pathLst>
                <a:path w="880" h="806">
                  <a:moveTo>
                    <a:pt x="365" y="806"/>
                  </a:moveTo>
                  <a:cubicBezTo>
                    <a:pt x="880" y="508"/>
                    <a:pt x="880" y="508"/>
                    <a:pt x="880" y="508"/>
                  </a:cubicBezTo>
                  <a:cubicBezTo>
                    <a:pt x="880" y="508"/>
                    <a:pt x="880" y="508"/>
                    <a:pt x="880" y="508"/>
                  </a:cubicBezTo>
                  <a:cubicBezTo>
                    <a:pt x="0" y="0"/>
                    <a:pt x="0" y="0"/>
                    <a:pt x="0" y="0"/>
                  </a:cubicBezTo>
                  <a:cubicBezTo>
                    <a:pt x="0" y="566"/>
                    <a:pt x="0" y="566"/>
                    <a:pt x="0" y="566"/>
                  </a:cubicBezTo>
                  <a:cubicBezTo>
                    <a:pt x="156" y="583"/>
                    <a:pt x="290" y="676"/>
                    <a:pt x="365" y="806"/>
                  </a:cubicBezTo>
                  <a:close/>
                </a:path>
              </a:pathLst>
            </a:custGeom>
            <a:solidFill>
              <a:schemeClr val="bg2">
                <a:lumMod val="25000"/>
              </a:schemeClr>
            </a:solidFill>
            <a:ln>
              <a:noFill/>
            </a:ln>
          </p:spPr>
          <p:txBody>
            <a:bodyPr/>
            <a:lstStyle/>
            <a:p>
              <a:pPr>
                <a:defRPr/>
              </a:pPr>
              <a:endParaRPr lang="zh-CN" altLang="en-US" sz="2400" kern="0">
                <a:solidFill>
                  <a:sysClr val="windowText" lastClr="000000"/>
                </a:solidFill>
              </a:endParaRPr>
            </a:p>
          </p:txBody>
        </p:sp>
        <p:sp>
          <p:nvSpPr>
            <p:cNvPr id="14" name="Freeform 11"/>
            <p:cNvSpPr/>
            <p:nvPr/>
          </p:nvSpPr>
          <p:spPr bwMode="auto">
            <a:xfrm>
              <a:off x="4952847" y="2234439"/>
              <a:ext cx="604838" cy="1194732"/>
            </a:xfrm>
            <a:custGeom>
              <a:avLst/>
              <a:gdLst>
                <a:gd name="T0" fmla="*/ 0 w 515"/>
                <a:gd name="T1" fmla="*/ 298 h 1016"/>
                <a:gd name="T2" fmla="*/ 65 w 515"/>
                <a:gd name="T3" fmla="*/ 540 h 1016"/>
                <a:gd name="T4" fmla="*/ 25 w 515"/>
                <a:gd name="T5" fmla="*/ 733 h 1016"/>
                <a:gd name="T6" fmla="*/ 515 w 515"/>
                <a:gd name="T7" fmla="*/ 1016 h 1016"/>
                <a:gd name="T8" fmla="*/ 515 w 515"/>
                <a:gd name="T9" fmla="*/ 0 h 1016"/>
                <a:gd name="T10" fmla="*/ 0 w 515"/>
                <a:gd name="T11" fmla="*/ 298 h 1016"/>
              </a:gdLst>
              <a:ahLst/>
              <a:cxnLst>
                <a:cxn ang="0">
                  <a:pos x="T0" y="T1"/>
                </a:cxn>
                <a:cxn ang="0">
                  <a:pos x="T2" y="T3"/>
                </a:cxn>
                <a:cxn ang="0">
                  <a:pos x="T4" y="T5"/>
                </a:cxn>
                <a:cxn ang="0">
                  <a:pos x="T6" y="T7"/>
                </a:cxn>
                <a:cxn ang="0">
                  <a:pos x="T8" y="T9"/>
                </a:cxn>
                <a:cxn ang="0">
                  <a:pos x="T10" y="T11"/>
                </a:cxn>
              </a:cxnLst>
              <a:rect l="0" t="0" r="r" b="b"/>
              <a:pathLst>
                <a:path w="515" h="1016">
                  <a:moveTo>
                    <a:pt x="0" y="298"/>
                  </a:moveTo>
                  <a:cubicBezTo>
                    <a:pt x="41" y="369"/>
                    <a:pt x="65" y="452"/>
                    <a:pt x="65" y="540"/>
                  </a:cubicBezTo>
                  <a:cubicBezTo>
                    <a:pt x="65" y="609"/>
                    <a:pt x="51" y="674"/>
                    <a:pt x="25" y="733"/>
                  </a:cubicBezTo>
                  <a:cubicBezTo>
                    <a:pt x="515" y="1016"/>
                    <a:pt x="515" y="1016"/>
                    <a:pt x="515" y="1016"/>
                  </a:cubicBezTo>
                  <a:cubicBezTo>
                    <a:pt x="515" y="0"/>
                    <a:pt x="515" y="0"/>
                    <a:pt x="515" y="0"/>
                  </a:cubicBezTo>
                  <a:lnTo>
                    <a:pt x="0" y="298"/>
                  </a:lnTo>
                  <a:close/>
                </a:path>
              </a:pathLst>
            </a:custGeom>
            <a:solidFill>
              <a:srgbClr val="C00000"/>
            </a:solidFill>
            <a:ln>
              <a:noFill/>
            </a:ln>
          </p:spPr>
          <p:txBody>
            <a:bodyPr/>
            <a:lstStyle/>
            <a:p>
              <a:pPr>
                <a:defRPr/>
              </a:pPr>
              <a:endParaRPr lang="zh-CN" altLang="en-US" sz="2400" kern="0">
                <a:solidFill>
                  <a:sysClr val="windowText" lastClr="000000"/>
                </a:solidFill>
              </a:endParaRPr>
            </a:p>
          </p:txBody>
        </p:sp>
      </p:grpSp>
      <p:sp>
        <p:nvSpPr>
          <p:cNvPr id="15" name="Freeform 12"/>
          <p:cNvSpPr/>
          <p:nvPr/>
        </p:nvSpPr>
        <p:spPr bwMode="auto">
          <a:xfrm>
            <a:off x="5465570" y="3607709"/>
            <a:ext cx="579967" cy="867833"/>
          </a:xfrm>
          <a:custGeom>
            <a:avLst/>
            <a:gdLst>
              <a:gd name="T0" fmla="*/ 313 w 369"/>
              <a:gd name="T1" fmla="*/ 152 h 553"/>
              <a:gd name="T2" fmla="*/ 50 w 369"/>
              <a:gd name="T3" fmla="*/ 0 h 553"/>
              <a:gd name="T4" fmla="*/ 0 w 369"/>
              <a:gd name="T5" fmla="*/ 184 h 553"/>
              <a:gd name="T6" fmla="*/ 26 w 369"/>
              <a:gd name="T7" fmla="*/ 318 h 553"/>
              <a:gd name="T8" fmla="*/ 80 w 369"/>
              <a:gd name="T9" fmla="*/ 413 h 553"/>
              <a:gd name="T10" fmla="*/ 369 w 369"/>
              <a:gd name="T11" fmla="*/ 553 h 553"/>
              <a:gd name="T12" fmla="*/ 369 w 369"/>
              <a:gd name="T13" fmla="*/ 553 h 553"/>
              <a:gd name="T14" fmla="*/ 369 w 369"/>
              <a:gd name="T15" fmla="*/ 247 h 553"/>
              <a:gd name="T16" fmla="*/ 369 w 369"/>
              <a:gd name="T17" fmla="*/ 184 h 553"/>
              <a:gd name="T18" fmla="*/ 313 w 369"/>
              <a:gd name="T19" fmla="*/ 152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9" h="553">
                <a:moveTo>
                  <a:pt x="313" y="152"/>
                </a:moveTo>
                <a:cubicBezTo>
                  <a:pt x="50" y="0"/>
                  <a:pt x="50" y="0"/>
                  <a:pt x="50" y="0"/>
                </a:cubicBezTo>
                <a:cubicBezTo>
                  <a:pt x="18" y="54"/>
                  <a:pt x="0" y="117"/>
                  <a:pt x="0" y="184"/>
                </a:cubicBezTo>
                <a:cubicBezTo>
                  <a:pt x="0" y="232"/>
                  <a:pt x="9" y="277"/>
                  <a:pt x="26" y="318"/>
                </a:cubicBezTo>
                <a:cubicBezTo>
                  <a:pt x="39" y="353"/>
                  <a:pt x="58" y="385"/>
                  <a:pt x="80" y="413"/>
                </a:cubicBezTo>
                <a:cubicBezTo>
                  <a:pt x="148" y="498"/>
                  <a:pt x="252" y="553"/>
                  <a:pt x="369" y="553"/>
                </a:cubicBezTo>
                <a:cubicBezTo>
                  <a:pt x="369" y="553"/>
                  <a:pt x="369" y="553"/>
                  <a:pt x="369" y="553"/>
                </a:cubicBezTo>
                <a:cubicBezTo>
                  <a:pt x="369" y="247"/>
                  <a:pt x="369" y="247"/>
                  <a:pt x="369" y="247"/>
                </a:cubicBezTo>
                <a:cubicBezTo>
                  <a:pt x="369" y="184"/>
                  <a:pt x="369" y="184"/>
                  <a:pt x="369" y="184"/>
                </a:cubicBezTo>
                <a:lnTo>
                  <a:pt x="313" y="152"/>
                </a:lnTo>
                <a:close/>
              </a:path>
            </a:pathLst>
          </a:custGeom>
          <a:solidFill>
            <a:schemeClr val="tx2">
              <a:lumMod val="50000"/>
            </a:schemeClr>
          </a:solidFill>
          <a:ln>
            <a:noFill/>
          </a:ln>
        </p:spPr>
        <p:txBody>
          <a:bodyPr/>
          <a:lstStyle/>
          <a:p>
            <a:pPr>
              <a:defRPr/>
            </a:pPr>
            <a:endParaRPr lang="zh-CN" altLang="en-US" sz="2400" kern="0">
              <a:solidFill>
                <a:sysClr val="windowText" lastClr="000000"/>
              </a:solidFill>
            </a:endParaRPr>
          </a:p>
        </p:txBody>
      </p:sp>
      <p:sp>
        <p:nvSpPr>
          <p:cNvPr id="16" name="Freeform 13"/>
          <p:cNvSpPr/>
          <p:nvPr/>
        </p:nvSpPr>
        <p:spPr bwMode="auto">
          <a:xfrm>
            <a:off x="5546003" y="3319841"/>
            <a:ext cx="999067" cy="575733"/>
          </a:xfrm>
          <a:custGeom>
            <a:avLst/>
            <a:gdLst>
              <a:gd name="T0" fmla="*/ 374 w 638"/>
              <a:gd name="T1" fmla="*/ 4 h 368"/>
              <a:gd name="T2" fmla="*/ 319 w 638"/>
              <a:gd name="T3" fmla="*/ 0 h 368"/>
              <a:gd name="T4" fmla="*/ 264 w 638"/>
              <a:gd name="T5" fmla="*/ 4 h 368"/>
              <a:gd name="T6" fmla="*/ 0 w 638"/>
              <a:gd name="T7" fmla="*/ 184 h 368"/>
              <a:gd name="T8" fmla="*/ 263 w 638"/>
              <a:gd name="T9" fmla="*/ 336 h 368"/>
              <a:gd name="T10" fmla="*/ 319 w 638"/>
              <a:gd name="T11" fmla="*/ 368 h 368"/>
              <a:gd name="T12" fmla="*/ 374 w 638"/>
              <a:gd name="T13" fmla="*/ 336 h 368"/>
              <a:gd name="T14" fmla="*/ 638 w 638"/>
              <a:gd name="T15" fmla="*/ 184 h 368"/>
              <a:gd name="T16" fmla="*/ 374 w 638"/>
              <a:gd name="T17" fmla="*/ 4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8" h="368">
                <a:moveTo>
                  <a:pt x="374" y="4"/>
                </a:moveTo>
                <a:cubicBezTo>
                  <a:pt x="356" y="1"/>
                  <a:pt x="337" y="0"/>
                  <a:pt x="319" y="0"/>
                </a:cubicBezTo>
                <a:cubicBezTo>
                  <a:pt x="300" y="0"/>
                  <a:pt x="282" y="1"/>
                  <a:pt x="264" y="4"/>
                </a:cubicBezTo>
                <a:cubicBezTo>
                  <a:pt x="151" y="21"/>
                  <a:pt x="55" y="89"/>
                  <a:pt x="0" y="184"/>
                </a:cubicBezTo>
                <a:cubicBezTo>
                  <a:pt x="263" y="336"/>
                  <a:pt x="263" y="336"/>
                  <a:pt x="263" y="336"/>
                </a:cubicBezTo>
                <a:cubicBezTo>
                  <a:pt x="319" y="368"/>
                  <a:pt x="319" y="368"/>
                  <a:pt x="319" y="368"/>
                </a:cubicBezTo>
                <a:cubicBezTo>
                  <a:pt x="374" y="336"/>
                  <a:pt x="374" y="336"/>
                  <a:pt x="374" y="336"/>
                </a:cubicBezTo>
                <a:cubicBezTo>
                  <a:pt x="638" y="184"/>
                  <a:pt x="638" y="184"/>
                  <a:pt x="638" y="184"/>
                </a:cubicBezTo>
                <a:cubicBezTo>
                  <a:pt x="583" y="89"/>
                  <a:pt x="487" y="21"/>
                  <a:pt x="374" y="4"/>
                </a:cubicBezTo>
                <a:close/>
              </a:path>
            </a:pathLst>
          </a:custGeom>
          <a:solidFill>
            <a:srgbClr val="C00000"/>
          </a:solidFill>
          <a:ln>
            <a:noFill/>
          </a:ln>
        </p:spPr>
        <p:txBody>
          <a:bodyPr/>
          <a:lstStyle/>
          <a:p>
            <a:pPr>
              <a:defRPr/>
            </a:pPr>
            <a:endParaRPr lang="zh-CN" altLang="en-US" sz="2400" kern="0">
              <a:solidFill>
                <a:sysClr val="windowText" lastClr="000000"/>
              </a:solidFill>
            </a:endParaRPr>
          </a:p>
        </p:txBody>
      </p:sp>
      <p:sp>
        <p:nvSpPr>
          <p:cNvPr id="17" name="Freeform 14"/>
          <p:cNvSpPr/>
          <p:nvPr/>
        </p:nvSpPr>
        <p:spPr bwMode="auto">
          <a:xfrm>
            <a:off x="6045537" y="3607709"/>
            <a:ext cx="577849" cy="867833"/>
          </a:xfrm>
          <a:custGeom>
            <a:avLst/>
            <a:gdLst>
              <a:gd name="T0" fmla="*/ 319 w 369"/>
              <a:gd name="T1" fmla="*/ 0 h 553"/>
              <a:gd name="T2" fmla="*/ 55 w 369"/>
              <a:gd name="T3" fmla="*/ 152 h 553"/>
              <a:gd name="T4" fmla="*/ 0 w 369"/>
              <a:gd name="T5" fmla="*/ 184 h 553"/>
              <a:gd name="T6" fmla="*/ 0 w 369"/>
              <a:gd name="T7" fmla="*/ 247 h 553"/>
              <a:gd name="T8" fmla="*/ 0 w 369"/>
              <a:gd name="T9" fmla="*/ 553 h 553"/>
              <a:gd name="T10" fmla="*/ 288 w 369"/>
              <a:gd name="T11" fmla="*/ 413 h 553"/>
              <a:gd name="T12" fmla="*/ 343 w 369"/>
              <a:gd name="T13" fmla="*/ 318 h 553"/>
              <a:gd name="T14" fmla="*/ 369 w 369"/>
              <a:gd name="T15" fmla="*/ 184 h 553"/>
              <a:gd name="T16" fmla="*/ 319 w 369"/>
              <a:gd name="T17" fmla="*/ 0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9" h="553">
                <a:moveTo>
                  <a:pt x="319" y="0"/>
                </a:moveTo>
                <a:cubicBezTo>
                  <a:pt x="55" y="152"/>
                  <a:pt x="55" y="152"/>
                  <a:pt x="55" y="152"/>
                </a:cubicBezTo>
                <a:cubicBezTo>
                  <a:pt x="0" y="184"/>
                  <a:pt x="0" y="184"/>
                  <a:pt x="0" y="184"/>
                </a:cubicBezTo>
                <a:cubicBezTo>
                  <a:pt x="0" y="247"/>
                  <a:pt x="0" y="247"/>
                  <a:pt x="0" y="247"/>
                </a:cubicBezTo>
                <a:cubicBezTo>
                  <a:pt x="0" y="553"/>
                  <a:pt x="0" y="553"/>
                  <a:pt x="0" y="553"/>
                </a:cubicBezTo>
                <a:cubicBezTo>
                  <a:pt x="117" y="553"/>
                  <a:pt x="221" y="498"/>
                  <a:pt x="288" y="413"/>
                </a:cubicBezTo>
                <a:cubicBezTo>
                  <a:pt x="311" y="385"/>
                  <a:pt x="330" y="353"/>
                  <a:pt x="343" y="318"/>
                </a:cubicBezTo>
                <a:cubicBezTo>
                  <a:pt x="359" y="277"/>
                  <a:pt x="369" y="232"/>
                  <a:pt x="369" y="184"/>
                </a:cubicBezTo>
                <a:cubicBezTo>
                  <a:pt x="369" y="117"/>
                  <a:pt x="350" y="54"/>
                  <a:pt x="319" y="0"/>
                </a:cubicBezTo>
                <a:close/>
              </a:path>
            </a:pathLst>
          </a:custGeom>
          <a:solidFill>
            <a:schemeClr val="bg1">
              <a:lumMod val="50000"/>
            </a:schemeClr>
          </a:solidFill>
          <a:ln>
            <a:noFill/>
          </a:ln>
        </p:spPr>
        <p:txBody>
          <a:bodyPr/>
          <a:lstStyle/>
          <a:p>
            <a:pPr>
              <a:defRPr/>
            </a:pPr>
            <a:endParaRPr lang="zh-CN" altLang="en-US" sz="2400" kern="0">
              <a:solidFill>
                <a:sysClr val="windowText" lastClr="000000"/>
              </a:solidFill>
            </a:endParaRPr>
          </a:p>
        </p:txBody>
      </p:sp>
      <p:grpSp>
        <p:nvGrpSpPr>
          <p:cNvPr id="18" name="组合 17"/>
          <p:cNvGrpSpPr/>
          <p:nvPr/>
        </p:nvGrpSpPr>
        <p:grpSpPr bwMode="auto">
          <a:xfrm>
            <a:off x="1202604" y="2521858"/>
            <a:ext cx="4068233" cy="158751"/>
            <a:chOff x="1161799" y="2300503"/>
            <a:chExt cx="3050161" cy="118384"/>
          </a:xfrm>
        </p:grpSpPr>
        <p:cxnSp>
          <p:nvCxnSpPr>
            <p:cNvPr id="19" name="直接连接符 21"/>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cxnSp>
          <p:nvCxnSpPr>
            <p:cNvPr id="20" name="直接连接符 22"/>
            <p:cNvCxnSpPr>
              <a:cxnSpLocks noChangeShapeType="1"/>
            </p:cNvCxnSpPr>
            <p:nvPr/>
          </p:nvCxnSpPr>
          <p:spPr bwMode="auto">
            <a:xfrm flipH="1">
              <a:off x="1161799" y="2300503"/>
              <a:ext cx="2931778"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grpSp>
      <p:sp>
        <p:nvSpPr>
          <p:cNvPr id="21" name="椭圆 20"/>
          <p:cNvSpPr/>
          <p:nvPr/>
        </p:nvSpPr>
        <p:spPr>
          <a:xfrm>
            <a:off x="5226386" y="2648858"/>
            <a:ext cx="124884" cy="122767"/>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22" name="矩形 21"/>
          <p:cNvSpPr>
            <a:spLocks noChangeArrowheads="1"/>
          </p:cNvSpPr>
          <p:nvPr/>
        </p:nvSpPr>
        <p:spPr bwMode="auto">
          <a:xfrm>
            <a:off x="1244937" y="1867808"/>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sp>
        <p:nvSpPr>
          <p:cNvPr id="23" name="椭圆 22"/>
          <p:cNvSpPr/>
          <p:nvPr/>
        </p:nvSpPr>
        <p:spPr>
          <a:xfrm>
            <a:off x="4580803" y="3770691"/>
            <a:ext cx="127000" cy="122767"/>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cxnSp>
        <p:nvCxnSpPr>
          <p:cNvPr id="24" name="直接连接符 23"/>
          <p:cNvCxnSpPr>
            <a:cxnSpLocks noChangeShapeType="1"/>
          </p:cNvCxnSpPr>
          <p:nvPr/>
        </p:nvCxnSpPr>
        <p:spPr bwMode="auto">
          <a:xfrm flipH="1">
            <a:off x="1244936" y="3832074"/>
            <a:ext cx="3335867"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sp>
        <p:nvSpPr>
          <p:cNvPr id="25" name="矩形 24"/>
          <p:cNvSpPr>
            <a:spLocks noChangeArrowheads="1"/>
          </p:cNvSpPr>
          <p:nvPr/>
        </p:nvSpPr>
        <p:spPr bwMode="auto">
          <a:xfrm>
            <a:off x="1244937" y="3211890"/>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grpSp>
        <p:nvGrpSpPr>
          <p:cNvPr id="26" name="组合 25"/>
          <p:cNvGrpSpPr/>
          <p:nvPr/>
        </p:nvGrpSpPr>
        <p:grpSpPr bwMode="auto">
          <a:xfrm flipV="1">
            <a:off x="1244937" y="5184624"/>
            <a:ext cx="4080933" cy="158751"/>
            <a:chOff x="1150420" y="2300503"/>
            <a:chExt cx="3061540" cy="118384"/>
          </a:xfrm>
        </p:grpSpPr>
        <p:cxnSp>
          <p:nvCxnSpPr>
            <p:cNvPr id="27" name="直接连接符 29"/>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cxnSp>
          <p:nvCxnSpPr>
            <p:cNvPr id="28" name="直接连接符 30"/>
            <p:cNvCxnSpPr>
              <a:cxnSpLocks noChangeShapeType="1"/>
            </p:cNvCxnSpPr>
            <p:nvPr/>
          </p:nvCxnSpPr>
          <p:spPr bwMode="auto">
            <a:xfrm flipH="1" flipV="1">
              <a:off x="1150420" y="2300503"/>
              <a:ext cx="2943157"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grpSp>
      <p:sp>
        <p:nvSpPr>
          <p:cNvPr id="29" name="椭圆 28"/>
          <p:cNvSpPr/>
          <p:nvPr/>
        </p:nvSpPr>
        <p:spPr>
          <a:xfrm>
            <a:off x="5323753" y="5068208"/>
            <a:ext cx="124884" cy="124883"/>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30" name="矩形 29"/>
          <p:cNvSpPr>
            <a:spLocks noChangeArrowheads="1"/>
          </p:cNvSpPr>
          <p:nvPr/>
        </p:nvSpPr>
        <p:spPr bwMode="auto">
          <a:xfrm>
            <a:off x="1299970" y="4733774"/>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grpSp>
        <p:nvGrpSpPr>
          <p:cNvPr id="31" name="组合 30"/>
          <p:cNvGrpSpPr/>
          <p:nvPr/>
        </p:nvGrpSpPr>
        <p:grpSpPr bwMode="auto">
          <a:xfrm flipH="1">
            <a:off x="6828704" y="2521858"/>
            <a:ext cx="4066116" cy="156633"/>
            <a:chOff x="1161799" y="2300503"/>
            <a:chExt cx="3050161" cy="118384"/>
          </a:xfrm>
        </p:grpSpPr>
        <p:cxnSp>
          <p:nvCxnSpPr>
            <p:cNvPr id="32" name="直接连接符 34"/>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cxnSp>
          <p:nvCxnSpPr>
            <p:cNvPr id="33" name="直接连接符 35"/>
            <p:cNvCxnSpPr>
              <a:cxnSpLocks noChangeShapeType="1"/>
            </p:cNvCxnSpPr>
            <p:nvPr/>
          </p:nvCxnSpPr>
          <p:spPr bwMode="auto">
            <a:xfrm flipH="1">
              <a:off x="1161799" y="2300503"/>
              <a:ext cx="2931778"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grpSp>
      <p:sp>
        <p:nvSpPr>
          <p:cNvPr id="34" name="椭圆 33"/>
          <p:cNvSpPr/>
          <p:nvPr/>
        </p:nvSpPr>
        <p:spPr>
          <a:xfrm>
            <a:off x="6735570" y="2648858"/>
            <a:ext cx="127000" cy="122767"/>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35" name="矩形 34"/>
          <p:cNvSpPr>
            <a:spLocks noChangeArrowheads="1"/>
          </p:cNvSpPr>
          <p:nvPr/>
        </p:nvSpPr>
        <p:spPr bwMode="auto">
          <a:xfrm>
            <a:off x="8206653" y="1988457"/>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sp>
        <p:nvSpPr>
          <p:cNvPr id="36" name="椭圆 35"/>
          <p:cNvSpPr/>
          <p:nvPr/>
        </p:nvSpPr>
        <p:spPr>
          <a:xfrm>
            <a:off x="7362103" y="3783391"/>
            <a:ext cx="127000" cy="124884"/>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cxnSp>
        <p:nvCxnSpPr>
          <p:cNvPr id="37" name="直接连接符 36"/>
          <p:cNvCxnSpPr>
            <a:cxnSpLocks noChangeShapeType="1"/>
          </p:cNvCxnSpPr>
          <p:nvPr/>
        </p:nvCxnSpPr>
        <p:spPr bwMode="auto">
          <a:xfrm flipH="1">
            <a:off x="7510270" y="3851124"/>
            <a:ext cx="3335867"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sp>
        <p:nvSpPr>
          <p:cNvPr id="38" name="矩形 37"/>
          <p:cNvSpPr>
            <a:spLocks noChangeArrowheads="1"/>
          </p:cNvSpPr>
          <p:nvPr/>
        </p:nvSpPr>
        <p:spPr bwMode="auto">
          <a:xfrm>
            <a:off x="8206653" y="3211890"/>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grpSp>
        <p:nvGrpSpPr>
          <p:cNvPr id="39" name="组合 38"/>
          <p:cNvGrpSpPr/>
          <p:nvPr/>
        </p:nvGrpSpPr>
        <p:grpSpPr bwMode="auto">
          <a:xfrm flipH="1" flipV="1">
            <a:off x="6767319" y="5184624"/>
            <a:ext cx="4080933" cy="158751"/>
            <a:chOff x="1150420" y="2300503"/>
            <a:chExt cx="3061540" cy="118384"/>
          </a:xfrm>
        </p:grpSpPr>
        <p:cxnSp>
          <p:nvCxnSpPr>
            <p:cNvPr id="40" name="直接连接符 42"/>
            <p:cNvCxnSpPr>
              <a:cxnSpLocks noChangeShapeType="1"/>
            </p:cNvCxnSpPr>
            <p:nvPr/>
          </p:nvCxnSpPr>
          <p:spPr bwMode="auto">
            <a:xfrm flipH="1" flipV="1">
              <a:off x="4093576" y="2300503"/>
              <a:ext cx="118384" cy="118384"/>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cxnSp>
          <p:nvCxnSpPr>
            <p:cNvPr id="41" name="直接连接符 43"/>
            <p:cNvCxnSpPr>
              <a:cxnSpLocks noChangeShapeType="1"/>
            </p:cNvCxnSpPr>
            <p:nvPr/>
          </p:nvCxnSpPr>
          <p:spPr bwMode="auto">
            <a:xfrm flipH="1" flipV="1">
              <a:off x="1150420" y="2300503"/>
              <a:ext cx="2943157" cy="0"/>
            </a:xfrm>
            <a:prstGeom prst="line">
              <a:avLst/>
            </a:prstGeom>
            <a:noFill/>
            <a:ln w="9525">
              <a:solidFill>
                <a:srgbClr val="7F7F7F"/>
              </a:solidFill>
              <a:prstDash val="sysDash"/>
              <a:round/>
            </a:ln>
            <a:extLst>
              <a:ext uri="{909E8E84-426E-40DD-AFC4-6F175D3DCCD1}">
                <a14:hiddenFill xmlns:a14="http://schemas.microsoft.com/office/drawing/2010/main">
                  <a:noFill/>
                </a14:hiddenFill>
              </a:ext>
            </a:extLst>
          </p:spPr>
        </p:cxnSp>
      </p:grpSp>
      <p:sp>
        <p:nvSpPr>
          <p:cNvPr id="42" name="椭圆 41"/>
          <p:cNvSpPr/>
          <p:nvPr/>
        </p:nvSpPr>
        <p:spPr>
          <a:xfrm>
            <a:off x="6667836" y="5068208"/>
            <a:ext cx="127000" cy="124883"/>
          </a:xfrm>
          <a:prstGeom prst="ellipse">
            <a:avLst/>
          </a:prstGeom>
          <a:solidFill>
            <a:sysClr val="window" lastClr="FFFFFF">
              <a:lumMod val="75000"/>
            </a:sysClr>
          </a:solidFill>
          <a:ln w="3810" cap="flat" cmpd="sng" algn="ctr">
            <a:solidFill>
              <a:sysClr val="window" lastClr="FFFFFF"/>
            </a:solid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43" name="矩形 42"/>
          <p:cNvSpPr>
            <a:spLocks noChangeArrowheads="1"/>
          </p:cNvSpPr>
          <p:nvPr/>
        </p:nvSpPr>
        <p:spPr bwMode="auto">
          <a:xfrm>
            <a:off x="8206653" y="4702024"/>
            <a:ext cx="2688167"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335">
                <a:latin typeface="微软雅黑" panose="020B0503020204020204" pitchFamily="34" charset="-122"/>
                <a:ea typeface="微软雅黑" panose="020B0503020204020204" pitchFamily="34" charset="-122"/>
              </a:rPr>
              <a:t>这里填写目录内容说明，设计发展存在着一个时代价值观的问题。</a:t>
            </a:r>
            <a:endParaRPr lang="en-US" altLang="zh-CN" sz="1335">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 presetClass="entr" presetSubtype="12" fill="hold" nodeType="after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additive="base">
                                        <p:cTn id="24" dur="300" fill="hold"/>
                                        <p:tgtEl>
                                          <p:spTgt spid="15"/>
                                        </p:tgtEl>
                                        <p:attrNameLst>
                                          <p:attrName>ppt_x</p:attrName>
                                        </p:attrNameLst>
                                      </p:cBhvr>
                                      <p:tavLst>
                                        <p:tav tm="0">
                                          <p:val>
                                            <p:strVal val="0-#ppt_w/2"/>
                                          </p:val>
                                        </p:tav>
                                        <p:tav tm="100000">
                                          <p:val>
                                            <p:strVal val="#ppt_x"/>
                                          </p:val>
                                        </p:tav>
                                      </p:tavLst>
                                    </p:anim>
                                    <p:anim calcmode="lin" valueType="num">
                                      <p:cBhvr additive="base">
                                        <p:cTn id="25" dur="300" fill="hold"/>
                                        <p:tgtEl>
                                          <p:spTgt spid="15"/>
                                        </p:tgtEl>
                                        <p:attrNameLst>
                                          <p:attrName>ppt_y</p:attrName>
                                        </p:attrNameLst>
                                      </p:cBhvr>
                                      <p:tavLst>
                                        <p:tav tm="0">
                                          <p:val>
                                            <p:strVal val="1+#ppt_h/2"/>
                                          </p:val>
                                        </p:tav>
                                        <p:tav tm="100000">
                                          <p:val>
                                            <p:strVal val="#ppt_y"/>
                                          </p:val>
                                        </p:tav>
                                      </p:tavLst>
                                    </p:anim>
                                  </p:childTnLst>
                                </p:cTn>
                              </p:par>
                              <p:par>
                                <p:cTn id="26" presetID="2" presetClass="entr" presetSubtype="6"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300" fill="hold"/>
                                        <p:tgtEl>
                                          <p:spTgt spid="17"/>
                                        </p:tgtEl>
                                        <p:attrNameLst>
                                          <p:attrName>ppt_x</p:attrName>
                                        </p:attrNameLst>
                                      </p:cBhvr>
                                      <p:tavLst>
                                        <p:tav tm="0">
                                          <p:val>
                                            <p:strVal val="1+#ppt_w/2"/>
                                          </p:val>
                                        </p:tav>
                                        <p:tav tm="100000">
                                          <p:val>
                                            <p:strVal val="#ppt_x"/>
                                          </p:val>
                                        </p:tav>
                                      </p:tavLst>
                                    </p:anim>
                                    <p:anim calcmode="lin" valueType="num">
                                      <p:cBhvr additive="base">
                                        <p:cTn id="29" dur="300" fill="hold"/>
                                        <p:tgtEl>
                                          <p:spTgt spid="17"/>
                                        </p:tgtEl>
                                        <p:attrNameLst>
                                          <p:attrName>ppt_y</p:attrName>
                                        </p:attrNameLst>
                                      </p:cBhvr>
                                      <p:tavLst>
                                        <p:tav tm="0">
                                          <p:val>
                                            <p:strVal val="1+#ppt_h/2"/>
                                          </p:val>
                                        </p:tav>
                                        <p:tav tm="100000">
                                          <p:val>
                                            <p:strVal val="#ppt_y"/>
                                          </p:val>
                                        </p:tav>
                                      </p:tavLst>
                                    </p:anim>
                                  </p:childTnLst>
                                </p:cTn>
                              </p:par>
                              <p:par>
                                <p:cTn id="30" presetID="2" presetClass="entr" presetSubtype="1"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300" fill="hold"/>
                                        <p:tgtEl>
                                          <p:spTgt spid="16"/>
                                        </p:tgtEl>
                                        <p:attrNameLst>
                                          <p:attrName>ppt_x</p:attrName>
                                        </p:attrNameLst>
                                      </p:cBhvr>
                                      <p:tavLst>
                                        <p:tav tm="0">
                                          <p:val>
                                            <p:strVal val="#ppt_x"/>
                                          </p:val>
                                        </p:tav>
                                        <p:tav tm="100000">
                                          <p:val>
                                            <p:strVal val="#ppt_x"/>
                                          </p:val>
                                        </p:tav>
                                      </p:tavLst>
                                    </p:anim>
                                    <p:anim calcmode="lin" valueType="num">
                                      <p:cBhvr additive="base">
                                        <p:cTn id="33" dur="300" fill="hold"/>
                                        <p:tgtEl>
                                          <p:spTgt spid="16"/>
                                        </p:tgtEl>
                                        <p:attrNameLst>
                                          <p:attrName>ppt_y</p:attrName>
                                        </p:attrNameLst>
                                      </p:cBhvr>
                                      <p:tavLst>
                                        <p:tav tm="0">
                                          <p:val>
                                            <p:strVal val="0-#ppt_h/2"/>
                                          </p:val>
                                        </p:tav>
                                        <p:tav tm="100000">
                                          <p:val>
                                            <p:strVal val="#ppt_y"/>
                                          </p:val>
                                        </p:tav>
                                      </p:tavLst>
                                    </p:anim>
                                  </p:childTnLst>
                                </p:cTn>
                              </p:par>
                            </p:childTnLst>
                          </p:cTn>
                        </p:par>
                        <p:par>
                          <p:cTn id="34" fill="hold">
                            <p:stCondLst>
                              <p:cond delay="2099"/>
                            </p:stCondLst>
                            <p:childTnLst>
                              <p:par>
                                <p:cTn id="35" presetID="10" presetClass="entr" presetSubtype="0"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par>
                                <p:cTn id="38" presetID="31" presetClass="entr" presetSubtype="0" fill="hold"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 calcmode="lin" valueType="num">
                                      <p:cBhvr>
                                        <p:cTn id="42" dur="500" fill="hold"/>
                                        <p:tgtEl>
                                          <p:spTgt spid="8"/>
                                        </p:tgtEl>
                                        <p:attrNameLst>
                                          <p:attrName>style.rotation</p:attrName>
                                        </p:attrNameLst>
                                      </p:cBhvr>
                                      <p:tavLst>
                                        <p:tav tm="0">
                                          <p:val>
                                            <p:fltVal val="90"/>
                                          </p:val>
                                        </p:tav>
                                        <p:tav tm="100000">
                                          <p:val>
                                            <p:fltVal val="0"/>
                                          </p:val>
                                        </p:tav>
                                      </p:tavLst>
                                    </p:anim>
                                    <p:animEffect transition="in" filter="fade">
                                      <p:cBhvr>
                                        <p:cTn id="43" dur="500"/>
                                        <p:tgtEl>
                                          <p:spTgt spid="8"/>
                                        </p:tgtEl>
                                      </p:cBhvr>
                                    </p:animEffect>
                                  </p:childTnLst>
                                </p:cTn>
                              </p:par>
                            </p:childTnLst>
                          </p:cTn>
                        </p:par>
                        <p:par>
                          <p:cTn id="44" fill="hold">
                            <p:stCondLst>
                              <p:cond delay="2599"/>
                            </p:stCondLst>
                            <p:childTnLst>
                              <p:par>
                                <p:cTn id="45" presetID="10" presetClass="entr" presetSubtype="0" repeatCount="300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50"/>
                                        <p:tgtEl>
                                          <p:spTgt spid="21"/>
                                        </p:tgtEl>
                                      </p:cBhvr>
                                    </p:animEffect>
                                  </p:childTnLst>
                                </p:cTn>
                              </p:par>
                            </p:childTnLst>
                          </p:cTn>
                        </p:par>
                        <p:par>
                          <p:cTn id="48" fill="hold">
                            <p:stCondLst>
                              <p:cond delay="3099"/>
                            </p:stCondLst>
                            <p:childTnLst>
                              <p:par>
                                <p:cTn id="49" presetID="22" presetClass="entr" presetSubtype="2"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right)">
                                      <p:cBhvr>
                                        <p:cTn id="51" dur="300"/>
                                        <p:tgtEl>
                                          <p:spTgt spid="18"/>
                                        </p:tgtEl>
                                      </p:cBhvr>
                                    </p:animEffect>
                                  </p:childTnLst>
                                </p:cTn>
                              </p:par>
                            </p:childTnLst>
                          </p:cTn>
                        </p:par>
                        <p:par>
                          <p:cTn id="52" fill="hold">
                            <p:stCondLst>
                              <p:cond delay="3599"/>
                            </p:stCondLst>
                            <p:childTnLst>
                              <p:par>
                                <p:cTn id="53" presetID="2" presetClass="entr" presetSubtype="2"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300" fill="hold"/>
                                        <p:tgtEl>
                                          <p:spTgt spid="22"/>
                                        </p:tgtEl>
                                        <p:attrNameLst>
                                          <p:attrName>ppt_x</p:attrName>
                                        </p:attrNameLst>
                                      </p:cBhvr>
                                      <p:tavLst>
                                        <p:tav tm="0">
                                          <p:val>
                                            <p:strVal val="1+#ppt_w/2"/>
                                          </p:val>
                                        </p:tav>
                                        <p:tav tm="100000">
                                          <p:val>
                                            <p:strVal val="#ppt_x"/>
                                          </p:val>
                                        </p:tav>
                                      </p:tavLst>
                                    </p:anim>
                                    <p:anim calcmode="lin" valueType="num">
                                      <p:cBhvr additive="base">
                                        <p:cTn id="56" dur="300" fill="hold"/>
                                        <p:tgtEl>
                                          <p:spTgt spid="22"/>
                                        </p:tgtEl>
                                        <p:attrNameLst>
                                          <p:attrName>ppt_y</p:attrName>
                                        </p:attrNameLst>
                                      </p:cBhvr>
                                      <p:tavLst>
                                        <p:tav tm="0">
                                          <p:val>
                                            <p:strVal val="#ppt_y"/>
                                          </p:val>
                                        </p:tav>
                                        <p:tav tm="100000">
                                          <p:val>
                                            <p:strVal val="#ppt_y"/>
                                          </p:val>
                                        </p:tav>
                                      </p:tavLst>
                                    </p:anim>
                                  </p:childTnLst>
                                </p:cTn>
                              </p:par>
                            </p:childTnLst>
                          </p:cTn>
                        </p:par>
                        <p:par>
                          <p:cTn id="57" fill="hold">
                            <p:stCondLst>
                              <p:cond delay="4099"/>
                            </p:stCondLst>
                            <p:childTnLst>
                              <p:par>
                                <p:cTn id="58" presetID="10" presetClass="entr" presetSubtype="0" repeatCount="3000" fill="hold" grpId="0" nodeType="after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150"/>
                                        <p:tgtEl>
                                          <p:spTgt spid="23"/>
                                        </p:tgtEl>
                                      </p:cBhvr>
                                    </p:animEffect>
                                  </p:childTnLst>
                                </p:cTn>
                              </p:par>
                            </p:childTnLst>
                          </p:cTn>
                        </p:par>
                        <p:par>
                          <p:cTn id="61" fill="hold">
                            <p:stCondLst>
                              <p:cond delay="4599"/>
                            </p:stCondLst>
                            <p:childTnLst>
                              <p:par>
                                <p:cTn id="62" presetID="22" presetClass="entr" presetSubtype="2" fill="hold"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right)">
                                      <p:cBhvr>
                                        <p:cTn id="64" dur="300"/>
                                        <p:tgtEl>
                                          <p:spTgt spid="24"/>
                                        </p:tgtEl>
                                      </p:cBhvr>
                                    </p:animEffect>
                                  </p:childTnLst>
                                </p:cTn>
                              </p:par>
                            </p:childTnLst>
                          </p:cTn>
                        </p:par>
                        <p:par>
                          <p:cTn id="65" fill="hold">
                            <p:stCondLst>
                              <p:cond delay="5099"/>
                            </p:stCondLst>
                            <p:childTnLst>
                              <p:par>
                                <p:cTn id="66" presetID="2" presetClass="entr" presetSubtype="2" fill="hold" grpId="0" nodeType="afterEffect">
                                  <p:stCondLst>
                                    <p:cond delay="0"/>
                                  </p:stCondLst>
                                  <p:childTnLst>
                                    <p:set>
                                      <p:cBhvr>
                                        <p:cTn id="67" dur="1" fill="hold">
                                          <p:stCondLst>
                                            <p:cond delay="0"/>
                                          </p:stCondLst>
                                        </p:cTn>
                                        <p:tgtEl>
                                          <p:spTgt spid="25"/>
                                        </p:tgtEl>
                                        <p:attrNameLst>
                                          <p:attrName>style.visibility</p:attrName>
                                        </p:attrNameLst>
                                      </p:cBhvr>
                                      <p:to>
                                        <p:strVal val="visible"/>
                                      </p:to>
                                    </p:set>
                                    <p:anim calcmode="lin" valueType="num">
                                      <p:cBhvr additive="base">
                                        <p:cTn id="68" dur="300" fill="hold"/>
                                        <p:tgtEl>
                                          <p:spTgt spid="25"/>
                                        </p:tgtEl>
                                        <p:attrNameLst>
                                          <p:attrName>ppt_x</p:attrName>
                                        </p:attrNameLst>
                                      </p:cBhvr>
                                      <p:tavLst>
                                        <p:tav tm="0">
                                          <p:val>
                                            <p:strVal val="1+#ppt_w/2"/>
                                          </p:val>
                                        </p:tav>
                                        <p:tav tm="100000">
                                          <p:val>
                                            <p:strVal val="#ppt_x"/>
                                          </p:val>
                                        </p:tav>
                                      </p:tavLst>
                                    </p:anim>
                                    <p:anim calcmode="lin" valueType="num">
                                      <p:cBhvr additive="base">
                                        <p:cTn id="69" dur="300" fill="hold"/>
                                        <p:tgtEl>
                                          <p:spTgt spid="25"/>
                                        </p:tgtEl>
                                        <p:attrNameLst>
                                          <p:attrName>ppt_y</p:attrName>
                                        </p:attrNameLst>
                                      </p:cBhvr>
                                      <p:tavLst>
                                        <p:tav tm="0">
                                          <p:val>
                                            <p:strVal val="#ppt_y"/>
                                          </p:val>
                                        </p:tav>
                                        <p:tav tm="100000">
                                          <p:val>
                                            <p:strVal val="#ppt_y"/>
                                          </p:val>
                                        </p:tav>
                                      </p:tavLst>
                                    </p:anim>
                                  </p:childTnLst>
                                </p:cTn>
                              </p:par>
                            </p:childTnLst>
                          </p:cTn>
                        </p:par>
                        <p:par>
                          <p:cTn id="70" fill="hold">
                            <p:stCondLst>
                              <p:cond delay="5599"/>
                            </p:stCondLst>
                            <p:childTnLst>
                              <p:par>
                                <p:cTn id="71" presetID="10" presetClass="entr" presetSubtype="0" repeatCount="3000" fill="hold" grpId="0" nodeType="after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50"/>
                                        <p:tgtEl>
                                          <p:spTgt spid="29"/>
                                        </p:tgtEl>
                                      </p:cBhvr>
                                    </p:animEffect>
                                  </p:childTnLst>
                                </p:cTn>
                              </p:par>
                            </p:childTnLst>
                          </p:cTn>
                        </p:par>
                        <p:par>
                          <p:cTn id="74" fill="hold">
                            <p:stCondLst>
                              <p:cond delay="6099"/>
                            </p:stCondLst>
                            <p:childTnLst>
                              <p:par>
                                <p:cTn id="75" presetID="22" presetClass="entr" presetSubtype="2" fill="hold" nodeType="after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wipe(right)">
                                      <p:cBhvr>
                                        <p:cTn id="77" dur="300"/>
                                        <p:tgtEl>
                                          <p:spTgt spid="26"/>
                                        </p:tgtEl>
                                      </p:cBhvr>
                                    </p:animEffect>
                                  </p:childTnLst>
                                </p:cTn>
                              </p:par>
                            </p:childTnLst>
                          </p:cTn>
                        </p:par>
                        <p:par>
                          <p:cTn id="78" fill="hold">
                            <p:stCondLst>
                              <p:cond delay="6599"/>
                            </p:stCondLst>
                            <p:childTnLst>
                              <p:par>
                                <p:cTn id="79" presetID="2" presetClass="entr" presetSubtype="2"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 calcmode="lin" valueType="num">
                                      <p:cBhvr additive="base">
                                        <p:cTn id="81" dur="300" fill="hold"/>
                                        <p:tgtEl>
                                          <p:spTgt spid="30"/>
                                        </p:tgtEl>
                                        <p:attrNameLst>
                                          <p:attrName>ppt_x</p:attrName>
                                        </p:attrNameLst>
                                      </p:cBhvr>
                                      <p:tavLst>
                                        <p:tav tm="0">
                                          <p:val>
                                            <p:strVal val="1+#ppt_w/2"/>
                                          </p:val>
                                        </p:tav>
                                        <p:tav tm="100000">
                                          <p:val>
                                            <p:strVal val="#ppt_x"/>
                                          </p:val>
                                        </p:tav>
                                      </p:tavLst>
                                    </p:anim>
                                    <p:anim calcmode="lin" valueType="num">
                                      <p:cBhvr additive="base">
                                        <p:cTn id="82" dur="300" fill="hold"/>
                                        <p:tgtEl>
                                          <p:spTgt spid="30"/>
                                        </p:tgtEl>
                                        <p:attrNameLst>
                                          <p:attrName>ppt_y</p:attrName>
                                        </p:attrNameLst>
                                      </p:cBhvr>
                                      <p:tavLst>
                                        <p:tav tm="0">
                                          <p:val>
                                            <p:strVal val="#ppt_y"/>
                                          </p:val>
                                        </p:tav>
                                        <p:tav tm="100000">
                                          <p:val>
                                            <p:strVal val="#ppt_y"/>
                                          </p:val>
                                        </p:tav>
                                      </p:tavLst>
                                    </p:anim>
                                  </p:childTnLst>
                                </p:cTn>
                              </p:par>
                            </p:childTnLst>
                          </p:cTn>
                        </p:par>
                        <p:par>
                          <p:cTn id="83" fill="hold">
                            <p:stCondLst>
                              <p:cond delay="7099"/>
                            </p:stCondLst>
                            <p:childTnLst>
                              <p:par>
                                <p:cTn id="84" presetID="10" presetClass="entr" presetSubtype="0" repeatCount="3000" fill="hold" grpId="0" nodeType="after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fade">
                                      <p:cBhvr>
                                        <p:cTn id="86" dur="150"/>
                                        <p:tgtEl>
                                          <p:spTgt spid="34"/>
                                        </p:tgtEl>
                                      </p:cBhvr>
                                    </p:animEffect>
                                  </p:childTnLst>
                                </p:cTn>
                              </p:par>
                            </p:childTnLst>
                          </p:cTn>
                        </p:par>
                        <p:par>
                          <p:cTn id="87" fill="hold">
                            <p:stCondLst>
                              <p:cond delay="7599"/>
                            </p:stCondLst>
                            <p:childTnLst>
                              <p:par>
                                <p:cTn id="88" presetID="22" presetClass="entr" presetSubtype="8" fill="hold" nodeType="afterEffect">
                                  <p:stCondLst>
                                    <p:cond delay="0"/>
                                  </p:stCondLst>
                                  <p:childTnLst>
                                    <p:set>
                                      <p:cBhvr>
                                        <p:cTn id="89" dur="1" fill="hold">
                                          <p:stCondLst>
                                            <p:cond delay="0"/>
                                          </p:stCondLst>
                                        </p:cTn>
                                        <p:tgtEl>
                                          <p:spTgt spid="31"/>
                                        </p:tgtEl>
                                        <p:attrNameLst>
                                          <p:attrName>style.visibility</p:attrName>
                                        </p:attrNameLst>
                                      </p:cBhvr>
                                      <p:to>
                                        <p:strVal val="visible"/>
                                      </p:to>
                                    </p:set>
                                    <p:animEffect transition="in" filter="wipe(left)">
                                      <p:cBhvr>
                                        <p:cTn id="90" dur="300"/>
                                        <p:tgtEl>
                                          <p:spTgt spid="31"/>
                                        </p:tgtEl>
                                      </p:cBhvr>
                                    </p:animEffect>
                                  </p:childTnLst>
                                </p:cTn>
                              </p:par>
                            </p:childTnLst>
                          </p:cTn>
                        </p:par>
                        <p:par>
                          <p:cTn id="91" fill="hold">
                            <p:stCondLst>
                              <p:cond delay="8099"/>
                            </p:stCondLst>
                            <p:childTnLst>
                              <p:par>
                                <p:cTn id="92" presetID="2" presetClass="entr" presetSubtype="2"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additive="base">
                                        <p:cTn id="94" dur="300" fill="hold"/>
                                        <p:tgtEl>
                                          <p:spTgt spid="35"/>
                                        </p:tgtEl>
                                        <p:attrNameLst>
                                          <p:attrName>ppt_x</p:attrName>
                                        </p:attrNameLst>
                                      </p:cBhvr>
                                      <p:tavLst>
                                        <p:tav tm="0">
                                          <p:val>
                                            <p:strVal val="1+#ppt_w/2"/>
                                          </p:val>
                                        </p:tav>
                                        <p:tav tm="100000">
                                          <p:val>
                                            <p:strVal val="#ppt_x"/>
                                          </p:val>
                                        </p:tav>
                                      </p:tavLst>
                                    </p:anim>
                                    <p:anim calcmode="lin" valueType="num">
                                      <p:cBhvr additive="base">
                                        <p:cTn id="95" dur="300" fill="hold"/>
                                        <p:tgtEl>
                                          <p:spTgt spid="35"/>
                                        </p:tgtEl>
                                        <p:attrNameLst>
                                          <p:attrName>ppt_y</p:attrName>
                                        </p:attrNameLst>
                                      </p:cBhvr>
                                      <p:tavLst>
                                        <p:tav tm="0">
                                          <p:val>
                                            <p:strVal val="#ppt_y"/>
                                          </p:val>
                                        </p:tav>
                                        <p:tav tm="100000">
                                          <p:val>
                                            <p:strVal val="#ppt_y"/>
                                          </p:val>
                                        </p:tav>
                                      </p:tavLst>
                                    </p:anim>
                                  </p:childTnLst>
                                </p:cTn>
                              </p:par>
                            </p:childTnLst>
                          </p:cTn>
                        </p:par>
                        <p:par>
                          <p:cTn id="96" fill="hold">
                            <p:stCondLst>
                              <p:cond delay="8599"/>
                            </p:stCondLst>
                            <p:childTnLst>
                              <p:par>
                                <p:cTn id="97" presetID="10" presetClass="entr" presetSubtype="0" repeatCount="3000" fill="hold" grpId="0" nodeType="afterEffect">
                                  <p:stCondLst>
                                    <p:cond delay="0"/>
                                  </p:stCondLst>
                                  <p:childTnLst>
                                    <p:set>
                                      <p:cBhvr>
                                        <p:cTn id="98" dur="1" fill="hold">
                                          <p:stCondLst>
                                            <p:cond delay="0"/>
                                          </p:stCondLst>
                                        </p:cTn>
                                        <p:tgtEl>
                                          <p:spTgt spid="36"/>
                                        </p:tgtEl>
                                        <p:attrNameLst>
                                          <p:attrName>style.visibility</p:attrName>
                                        </p:attrNameLst>
                                      </p:cBhvr>
                                      <p:to>
                                        <p:strVal val="visible"/>
                                      </p:to>
                                    </p:set>
                                    <p:animEffect transition="in" filter="fade">
                                      <p:cBhvr>
                                        <p:cTn id="99" dur="150"/>
                                        <p:tgtEl>
                                          <p:spTgt spid="36"/>
                                        </p:tgtEl>
                                      </p:cBhvr>
                                    </p:animEffect>
                                  </p:childTnLst>
                                </p:cTn>
                              </p:par>
                            </p:childTnLst>
                          </p:cTn>
                        </p:par>
                        <p:par>
                          <p:cTn id="100" fill="hold">
                            <p:stCondLst>
                              <p:cond delay="9099"/>
                            </p:stCondLst>
                            <p:childTnLst>
                              <p:par>
                                <p:cTn id="101" presetID="22" presetClass="entr" presetSubtype="8" fill="hold" nodeType="afterEffect">
                                  <p:stCondLst>
                                    <p:cond delay="0"/>
                                  </p:stCondLst>
                                  <p:childTnLst>
                                    <p:set>
                                      <p:cBhvr>
                                        <p:cTn id="102" dur="1" fill="hold">
                                          <p:stCondLst>
                                            <p:cond delay="0"/>
                                          </p:stCondLst>
                                        </p:cTn>
                                        <p:tgtEl>
                                          <p:spTgt spid="37"/>
                                        </p:tgtEl>
                                        <p:attrNameLst>
                                          <p:attrName>style.visibility</p:attrName>
                                        </p:attrNameLst>
                                      </p:cBhvr>
                                      <p:to>
                                        <p:strVal val="visible"/>
                                      </p:to>
                                    </p:set>
                                    <p:animEffect transition="in" filter="wipe(left)">
                                      <p:cBhvr>
                                        <p:cTn id="103" dur="300"/>
                                        <p:tgtEl>
                                          <p:spTgt spid="37"/>
                                        </p:tgtEl>
                                      </p:cBhvr>
                                    </p:animEffect>
                                  </p:childTnLst>
                                </p:cTn>
                              </p:par>
                            </p:childTnLst>
                          </p:cTn>
                        </p:par>
                        <p:par>
                          <p:cTn id="104" fill="hold">
                            <p:stCondLst>
                              <p:cond delay="9599"/>
                            </p:stCondLst>
                            <p:childTnLst>
                              <p:par>
                                <p:cTn id="105" presetID="2" presetClass="entr" presetSubtype="2"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additive="base">
                                        <p:cTn id="107" dur="300" fill="hold"/>
                                        <p:tgtEl>
                                          <p:spTgt spid="38"/>
                                        </p:tgtEl>
                                        <p:attrNameLst>
                                          <p:attrName>ppt_x</p:attrName>
                                        </p:attrNameLst>
                                      </p:cBhvr>
                                      <p:tavLst>
                                        <p:tav tm="0">
                                          <p:val>
                                            <p:strVal val="1+#ppt_w/2"/>
                                          </p:val>
                                        </p:tav>
                                        <p:tav tm="100000">
                                          <p:val>
                                            <p:strVal val="#ppt_x"/>
                                          </p:val>
                                        </p:tav>
                                      </p:tavLst>
                                    </p:anim>
                                    <p:anim calcmode="lin" valueType="num">
                                      <p:cBhvr additive="base">
                                        <p:cTn id="108" dur="300" fill="hold"/>
                                        <p:tgtEl>
                                          <p:spTgt spid="38"/>
                                        </p:tgtEl>
                                        <p:attrNameLst>
                                          <p:attrName>ppt_y</p:attrName>
                                        </p:attrNameLst>
                                      </p:cBhvr>
                                      <p:tavLst>
                                        <p:tav tm="0">
                                          <p:val>
                                            <p:strVal val="#ppt_y"/>
                                          </p:val>
                                        </p:tav>
                                        <p:tav tm="100000">
                                          <p:val>
                                            <p:strVal val="#ppt_y"/>
                                          </p:val>
                                        </p:tav>
                                      </p:tavLst>
                                    </p:anim>
                                  </p:childTnLst>
                                </p:cTn>
                              </p:par>
                            </p:childTnLst>
                          </p:cTn>
                        </p:par>
                        <p:par>
                          <p:cTn id="109" fill="hold">
                            <p:stCondLst>
                              <p:cond delay="10099"/>
                            </p:stCondLst>
                            <p:childTnLst>
                              <p:par>
                                <p:cTn id="110" presetID="10" presetClass="entr" presetSubtype="0" repeatCount="3000" fill="hold" grpId="0" nodeType="after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fade">
                                      <p:cBhvr>
                                        <p:cTn id="112" dur="150"/>
                                        <p:tgtEl>
                                          <p:spTgt spid="42"/>
                                        </p:tgtEl>
                                      </p:cBhvr>
                                    </p:animEffect>
                                  </p:childTnLst>
                                </p:cTn>
                              </p:par>
                            </p:childTnLst>
                          </p:cTn>
                        </p:par>
                        <p:par>
                          <p:cTn id="113" fill="hold">
                            <p:stCondLst>
                              <p:cond delay="10599"/>
                            </p:stCondLst>
                            <p:childTnLst>
                              <p:par>
                                <p:cTn id="114" presetID="22" presetClass="entr" presetSubtype="8" fill="hold" nodeType="afterEffect">
                                  <p:stCondLst>
                                    <p:cond delay="0"/>
                                  </p:stCondLst>
                                  <p:childTnLst>
                                    <p:set>
                                      <p:cBhvr>
                                        <p:cTn id="115" dur="1" fill="hold">
                                          <p:stCondLst>
                                            <p:cond delay="0"/>
                                          </p:stCondLst>
                                        </p:cTn>
                                        <p:tgtEl>
                                          <p:spTgt spid="39"/>
                                        </p:tgtEl>
                                        <p:attrNameLst>
                                          <p:attrName>style.visibility</p:attrName>
                                        </p:attrNameLst>
                                      </p:cBhvr>
                                      <p:to>
                                        <p:strVal val="visible"/>
                                      </p:to>
                                    </p:set>
                                    <p:animEffect transition="in" filter="wipe(left)">
                                      <p:cBhvr>
                                        <p:cTn id="116" dur="300"/>
                                        <p:tgtEl>
                                          <p:spTgt spid="39"/>
                                        </p:tgtEl>
                                      </p:cBhvr>
                                    </p:animEffect>
                                  </p:childTnLst>
                                </p:cTn>
                              </p:par>
                            </p:childTnLst>
                          </p:cTn>
                        </p:par>
                        <p:par>
                          <p:cTn id="117" fill="hold">
                            <p:stCondLst>
                              <p:cond delay="11099"/>
                            </p:stCondLst>
                            <p:childTnLst>
                              <p:par>
                                <p:cTn id="118" presetID="2" presetClass="entr" presetSubtype="2" fill="hold" grpId="0" nodeType="afterEffect">
                                  <p:stCondLst>
                                    <p:cond delay="0"/>
                                  </p:stCondLst>
                                  <p:childTnLst>
                                    <p:set>
                                      <p:cBhvr>
                                        <p:cTn id="119" dur="1" fill="hold">
                                          <p:stCondLst>
                                            <p:cond delay="0"/>
                                          </p:stCondLst>
                                        </p:cTn>
                                        <p:tgtEl>
                                          <p:spTgt spid="43"/>
                                        </p:tgtEl>
                                        <p:attrNameLst>
                                          <p:attrName>style.visibility</p:attrName>
                                        </p:attrNameLst>
                                      </p:cBhvr>
                                      <p:to>
                                        <p:strVal val="visible"/>
                                      </p:to>
                                    </p:set>
                                    <p:anim calcmode="lin" valueType="num">
                                      <p:cBhvr additive="base">
                                        <p:cTn id="120" dur="300" fill="hold"/>
                                        <p:tgtEl>
                                          <p:spTgt spid="43"/>
                                        </p:tgtEl>
                                        <p:attrNameLst>
                                          <p:attrName>ppt_x</p:attrName>
                                        </p:attrNameLst>
                                      </p:cBhvr>
                                      <p:tavLst>
                                        <p:tav tm="0">
                                          <p:val>
                                            <p:strVal val="1+#ppt_w/2"/>
                                          </p:val>
                                        </p:tav>
                                        <p:tav tm="100000">
                                          <p:val>
                                            <p:strVal val="#ppt_x"/>
                                          </p:val>
                                        </p:tav>
                                      </p:tavLst>
                                    </p:anim>
                                    <p:anim calcmode="lin" valueType="num">
                                      <p:cBhvr additive="base">
                                        <p:cTn id="121" dur="3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1" grpId="0" animBg="1"/>
      <p:bldP spid="22" grpId="0"/>
      <p:bldP spid="23" grpId="0" animBg="1"/>
      <p:bldP spid="25" grpId="0"/>
      <p:bldP spid="29" grpId="0" animBg="1"/>
      <p:bldP spid="30" grpId="0"/>
      <p:bldP spid="34" grpId="0" animBg="1"/>
      <p:bldP spid="35" grpId="0"/>
      <p:bldP spid="36" grpId="0" animBg="1"/>
      <p:bldP spid="38" grpId="0"/>
      <p:bldP spid="42" grpId="0" animBg="1"/>
      <p:bldP spid="4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bwMode="auto">
          <a:xfrm>
            <a:off x="6087534" y="1481667"/>
            <a:ext cx="2734733" cy="2734733"/>
            <a:chOff x="2089906" y="627534"/>
            <a:chExt cx="2522250" cy="2522250"/>
          </a:xfrm>
        </p:grpSpPr>
        <p:sp>
          <p:nvSpPr>
            <p:cNvPr id="9" name="弦形 8"/>
            <p:cNvSpPr/>
            <p:nvPr/>
          </p:nvSpPr>
          <p:spPr>
            <a:xfrm>
              <a:off x="2089906" y="627534"/>
              <a:ext cx="2522250" cy="2522250"/>
            </a:xfrm>
            <a:prstGeom prst="chord">
              <a:avLst>
                <a:gd name="adj1" fmla="val 10807732"/>
                <a:gd name="adj2" fmla="val 21589343"/>
              </a:avLst>
            </a:prstGeom>
            <a:solidFill>
              <a:srgbClr val="C00000"/>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10" name="弦形 9"/>
            <p:cNvSpPr/>
            <p:nvPr/>
          </p:nvSpPr>
          <p:spPr>
            <a:xfrm>
              <a:off x="2097715" y="953553"/>
              <a:ext cx="1911210" cy="1911209"/>
            </a:xfrm>
            <a:prstGeom prst="chord">
              <a:avLst>
                <a:gd name="adj1" fmla="val 10807732"/>
                <a:gd name="adj2" fmla="val 21589343"/>
              </a:avLst>
            </a:prstGeom>
            <a:solidFill>
              <a:schemeClr val="bg2">
                <a:lumMod val="25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cxnSp>
        <p:nvCxnSpPr>
          <p:cNvPr id="11" name="直接连接符 10"/>
          <p:cNvCxnSpPr>
            <a:cxnSpLocks noChangeShapeType="1"/>
          </p:cNvCxnSpPr>
          <p:nvPr/>
        </p:nvCxnSpPr>
        <p:spPr bwMode="auto">
          <a:xfrm>
            <a:off x="6083301" y="2976033"/>
            <a:ext cx="4525433" cy="0"/>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2" name="直接连接符 11"/>
          <p:cNvCxnSpPr>
            <a:cxnSpLocks noChangeShapeType="1"/>
          </p:cNvCxnSpPr>
          <p:nvPr/>
        </p:nvCxnSpPr>
        <p:spPr bwMode="auto">
          <a:xfrm>
            <a:off x="6098117"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3" name="直接连接符 12"/>
          <p:cNvCxnSpPr>
            <a:cxnSpLocks noChangeShapeType="1"/>
          </p:cNvCxnSpPr>
          <p:nvPr/>
        </p:nvCxnSpPr>
        <p:spPr bwMode="auto">
          <a:xfrm>
            <a:off x="6398684"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4" name="直接连接符 13"/>
          <p:cNvCxnSpPr>
            <a:cxnSpLocks noChangeShapeType="1"/>
          </p:cNvCxnSpPr>
          <p:nvPr/>
        </p:nvCxnSpPr>
        <p:spPr bwMode="auto">
          <a:xfrm>
            <a:off x="6699251"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5" name="直接连接符 14"/>
          <p:cNvCxnSpPr>
            <a:cxnSpLocks noChangeShapeType="1"/>
          </p:cNvCxnSpPr>
          <p:nvPr/>
        </p:nvCxnSpPr>
        <p:spPr bwMode="auto">
          <a:xfrm>
            <a:off x="6997700"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6" name="直接连接符 15"/>
          <p:cNvCxnSpPr>
            <a:cxnSpLocks noChangeShapeType="1"/>
          </p:cNvCxnSpPr>
          <p:nvPr/>
        </p:nvCxnSpPr>
        <p:spPr bwMode="auto">
          <a:xfrm>
            <a:off x="7298267"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7" name="直接连接符 16"/>
          <p:cNvCxnSpPr>
            <a:cxnSpLocks noChangeShapeType="1"/>
          </p:cNvCxnSpPr>
          <p:nvPr/>
        </p:nvCxnSpPr>
        <p:spPr bwMode="auto">
          <a:xfrm>
            <a:off x="7598833"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8" name="直接连接符 17"/>
          <p:cNvCxnSpPr>
            <a:cxnSpLocks noChangeShapeType="1"/>
          </p:cNvCxnSpPr>
          <p:nvPr/>
        </p:nvCxnSpPr>
        <p:spPr bwMode="auto">
          <a:xfrm>
            <a:off x="7897284"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19" name="直接连接符 18"/>
          <p:cNvCxnSpPr>
            <a:cxnSpLocks noChangeShapeType="1"/>
          </p:cNvCxnSpPr>
          <p:nvPr/>
        </p:nvCxnSpPr>
        <p:spPr bwMode="auto">
          <a:xfrm>
            <a:off x="8197851"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0" name="直接连接符 19"/>
          <p:cNvCxnSpPr>
            <a:cxnSpLocks noChangeShapeType="1"/>
          </p:cNvCxnSpPr>
          <p:nvPr/>
        </p:nvCxnSpPr>
        <p:spPr bwMode="auto">
          <a:xfrm>
            <a:off x="8498417"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1" name="直接连接符 20"/>
          <p:cNvCxnSpPr>
            <a:cxnSpLocks noChangeShapeType="1"/>
          </p:cNvCxnSpPr>
          <p:nvPr/>
        </p:nvCxnSpPr>
        <p:spPr bwMode="auto">
          <a:xfrm>
            <a:off x="8798984"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2" name="直接连接符 21"/>
          <p:cNvCxnSpPr>
            <a:cxnSpLocks noChangeShapeType="1"/>
          </p:cNvCxnSpPr>
          <p:nvPr/>
        </p:nvCxnSpPr>
        <p:spPr bwMode="auto">
          <a:xfrm>
            <a:off x="9097433"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3" name="直接连接符 22"/>
          <p:cNvCxnSpPr>
            <a:cxnSpLocks noChangeShapeType="1"/>
          </p:cNvCxnSpPr>
          <p:nvPr/>
        </p:nvCxnSpPr>
        <p:spPr bwMode="auto">
          <a:xfrm>
            <a:off x="9398000"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4" name="直接连接符 23"/>
          <p:cNvCxnSpPr>
            <a:cxnSpLocks noChangeShapeType="1"/>
          </p:cNvCxnSpPr>
          <p:nvPr/>
        </p:nvCxnSpPr>
        <p:spPr bwMode="auto">
          <a:xfrm>
            <a:off x="9698567"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5" name="直接连接符 24"/>
          <p:cNvCxnSpPr>
            <a:cxnSpLocks noChangeShapeType="1"/>
          </p:cNvCxnSpPr>
          <p:nvPr/>
        </p:nvCxnSpPr>
        <p:spPr bwMode="auto">
          <a:xfrm>
            <a:off x="9997017"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6" name="直接连接符 25"/>
          <p:cNvCxnSpPr>
            <a:cxnSpLocks noChangeShapeType="1"/>
          </p:cNvCxnSpPr>
          <p:nvPr/>
        </p:nvCxnSpPr>
        <p:spPr bwMode="auto">
          <a:xfrm>
            <a:off x="10297584"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27" name="直接连接符 26"/>
          <p:cNvCxnSpPr>
            <a:cxnSpLocks noChangeShapeType="1"/>
          </p:cNvCxnSpPr>
          <p:nvPr/>
        </p:nvCxnSpPr>
        <p:spPr bwMode="auto">
          <a:xfrm>
            <a:off x="10598151" y="3041652"/>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grpSp>
        <p:nvGrpSpPr>
          <p:cNvPr id="28" name="组合 27"/>
          <p:cNvGrpSpPr/>
          <p:nvPr/>
        </p:nvGrpSpPr>
        <p:grpSpPr bwMode="auto">
          <a:xfrm>
            <a:off x="5892800" y="3276598"/>
            <a:ext cx="391584" cy="371017"/>
            <a:chOff x="1909886" y="2283718"/>
            <a:chExt cx="360040" cy="342428"/>
          </a:xfrm>
        </p:grpSpPr>
        <p:grpSp>
          <p:nvGrpSpPr>
            <p:cNvPr id="29" name="组合 28"/>
            <p:cNvGrpSpPr/>
            <p:nvPr/>
          </p:nvGrpSpPr>
          <p:grpSpPr>
            <a:xfrm>
              <a:off x="1909886" y="2283718"/>
              <a:ext cx="360040" cy="328199"/>
              <a:chOff x="3851920" y="3051135"/>
              <a:chExt cx="360040" cy="328199"/>
            </a:xfrm>
            <a:solidFill>
              <a:srgbClr val="EB7513"/>
            </a:solidFill>
          </p:grpSpPr>
          <p:sp>
            <p:nvSpPr>
              <p:cNvPr id="31" name="矩形 30"/>
              <p:cNvSpPr/>
              <p:nvPr/>
            </p:nvSpPr>
            <p:spPr>
              <a:xfrm>
                <a:off x="3851920" y="3147814"/>
                <a:ext cx="360040" cy="231520"/>
              </a:xfrm>
              <a:prstGeom prst="rect">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32" name="等腰三角形 31"/>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30" name="Text Box 11"/>
            <p:cNvSpPr txBox="1">
              <a:spLocks noChangeArrowheads="1"/>
            </p:cNvSpPr>
            <p:nvPr/>
          </p:nvSpPr>
          <p:spPr bwMode="auto">
            <a:xfrm>
              <a:off x="1917671" y="2332558"/>
              <a:ext cx="352255" cy="29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465" kern="0">
                  <a:solidFill>
                    <a:sysClr val="window" lastClr="FFFFFF"/>
                  </a:solidFill>
                  <a:latin typeface="微软雅黑" panose="020B0503020204020204" pitchFamily="34" charset="-122"/>
                  <a:ea typeface="微软雅黑" panose="020B0503020204020204" pitchFamily="34" charset="-122"/>
                </a:rPr>
                <a:t>0</a:t>
              </a:r>
              <a:endParaRPr lang="zh-CN" altLang="en-US" sz="1465" kern="0" dirty="0">
                <a:solidFill>
                  <a:sysClr val="window" lastClr="FFFFFF"/>
                </a:solidFill>
                <a:latin typeface="微软雅黑" panose="020B0503020204020204" pitchFamily="34" charset="-122"/>
                <a:ea typeface="微软雅黑" panose="020B0503020204020204" pitchFamily="34" charset="-122"/>
              </a:endParaRPr>
            </a:p>
          </p:txBody>
        </p:sp>
      </p:grpSp>
      <p:grpSp>
        <p:nvGrpSpPr>
          <p:cNvPr id="33" name="组合 32"/>
          <p:cNvGrpSpPr/>
          <p:nvPr/>
        </p:nvGrpSpPr>
        <p:grpSpPr bwMode="auto">
          <a:xfrm>
            <a:off x="8536517" y="3276600"/>
            <a:ext cx="491067" cy="371017"/>
            <a:chOff x="1850500" y="2283718"/>
            <a:chExt cx="454290" cy="341477"/>
          </a:xfrm>
        </p:grpSpPr>
        <p:grpSp>
          <p:nvGrpSpPr>
            <p:cNvPr id="34" name="组合 33"/>
            <p:cNvGrpSpPr/>
            <p:nvPr/>
          </p:nvGrpSpPr>
          <p:grpSpPr>
            <a:xfrm>
              <a:off x="1909886" y="2283718"/>
              <a:ext cx="360040" cy="328199"/>
              <a:chOff x="3851920" y="3051135"/>
              <a:chExt cx="360040" cy="328199"/>
            </a:xfrm>
            <a:solidFill>
              <a:srgbClr val="EB7513"/>
            </a:solidFill>
          </p:grpSpPr>
          <p:sp>
            <p:nvSpPr>
              <p:cNvPr id="36" name="矩形 35"/>
              <p:cNvSpPr/>
              <p:nvPr/>
            </p:nvSpPr>
            <p:spPr>
              <a:xfrm>
                <a:off x="3851920" y="3147814"/>
                <a:ext cx="360040" cy="231520"/>
              </a:xfrm>
              <a:prstGeom prst="rect">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37" name="等腰三角形 36"/>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35" name="Text Box 11"/>
            <p:cNvSpPr txBox="1">
              <a:spLocks noChangeArrowheads="1"/>
            </p:cNvSpPr>
            <p:nvPr/>
          </p:nvSpPr>
          <p:spPr bwMode="auto">
            <a:xfrm>
              <a:off x="1850500" y="2332422"/>
              <a:ext cx="454290" cy="292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465" kern="0" dirty="0">
                  <a:solidFill>
                    <a:sysClr val="window" lastClr="FFFFFF"/>
                  </a:solidFill>
                  <a:latin typeface="微软雅黑" panose="020B0503020204020204" pitchFamily="34" charset="-122"/>
                  <a:ea typeface="微软雅黑" panose="020B0503020204020204" pitchFamily="34" charset="-122"/>
                </a:rPr>
                <a:t>90</a:t>
              </a:r>
              <a:endParaRPr lang="zh-CN" altLang="en-US" sz="1465" kern="0" dirty="0">
                <a:solidFill>
                  <a:sysClr val="window" lastClr="FFFFFF"/>
                </a:solidFill>
                <a:latin typeface="微软雅黑" panose="020B0503020204020204" pitchFamily="34" charset="-122"/>
                <a:ea typeface="微软雅黑" panose="020B0503020204020204" pitchFamily="34" charset="-122"/>
              </a:endParaRPr>
            </a:p>
          </p:txBody>
        </p:sp>
      </p:grpSp>
      <p:grpSp>
        <p:nvGrpSpPr>
          <p:cNvPr id="38" name="组合 37"/>
          <p:cNvGrpSpPr/>
          <p:nvPr/>
        </p:nvGrpSpPr>
        <p:grpSpPr bwMode="auto">
          <a:xfrm>
            <a:off x="7956551" y="3276599"/>
            <a:ext cx="495300" cy="355600"/>
            <a:chOff x="1867654" y="2283718"/>
            <a:chExt cx="456673" cy="328199"/>
          </a:xfrm>
        </p:grpSpPr>
        <p:grpSp>
          <p:nvGrpSpPr>
            <p:cNvPr id="39" name="组合 38"/>
            <p:cNvGrpSpPr/>
            <p:nvPr/>
          </p:nvGrpSpPr>
          <p:grpSpPr>
            <a:xfrm>
              <a:off x="1909886" y="2283718"/>
              <a:ext cx="360040" cy="328199"/>
              <a:chOff x="3851920" y="3051135"/>
              <a:chExt cx="360040" cy="328199"/>
            </a:xfrm>
            <a:solidFill>
              <a:srgbClr val="EB7513"/>
            </a:solidFill>
          </p:grpSpPr>
          <p:sp>
            <p:nvSpPr>
              <p:cNvPr id="41" name="矩形 40"/>
              <p:cNvSpPr/>
              <p:nvPr/>
            </p:nvSpPr>
            <p:spPr>
              <a:xfrm>
                <a:off x="3851920" y="3147814"/>
                <a:ext cx="360040" cy="231520"/>
              </a:xfrm>
              <a:prstGeom prst="rect">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42" name="等腰三角形 41"/>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40" name="Text Box 11"/>
            <p:cNvSpPr txBox="1">
              <a:spLocks noChangeArrowheads="1"/>
            </p:cNvSpPr>
            <p:nvPr/>
          </p:nvSpPr>
          <p:spPr bwMode="auto">
            <a:xfrm>
              <a:off x="1867654" y="2332558"/>
              <a:ext cx="456673" cy="274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335" kern="0" dirty="0">
                  <a:solidFill>
                    <a:sysClr val="window" lastClr="FFFFFF"/>
                  </a:solidFill>
                  <a:latin typeface="微软雅黑" panose="020B0503020204020204" pitchFamily="34" charset="-122"/>
                  <a:ea typeface="微软雅黑" panose="020B0503020204020204" pitchFamily="34" charset="-122"/>
                </a:rPr>
                <a:t>70</a:t>
              </a:r>
              <a:endParaRPr lang="zh-CN" altLang="en-US" sz="1335" kern="0" dirty="0">
                <a:solidFill>
                  <a:sysClr val="window" lastClr="FFFFFF"/>
                </a:solidFill>
                <a:latin typeface="微软雅黑" panose="020B0503020204020204" pitchFamily="34" charset="-122"/>
                <a:ea typeface="微软雅黑" panose="020B0503020204020204" pitchFamily="34" charset="-122"/>
              </a:endParaRPr>
            </a:p>
          </p:txBody>
        </p:sp>
      </p:grpSp>
      <p:grpSp>
        <p:nvGrpSpPr>
          <p:cNvPr id="43" name="组合 42"/>
          <p:cNvGrpSpPr/>
          <p:nvPr/>
        </p:nvGrpSpPr>
        <p:grpSpPr bwMode="auto">
          <a:xfrm>
            <a:off x="6108701" y="3881967"/>
            <a:ext cx="2696633" cy="2715684"/>
            <a:chOff x="2103459" y="644423"/>
            <a:chExt cx="2488171" cy="2505361"/>
          </a:xfrm>
        </p:grpSpPr>
        <p:sp>
          <p:nvSpPr>
            <p:cNvPr id="44" name="弦形 43"/>
            <p:cNvSpPr/>
            <p:nvPr/>
          </p:nvSpPr>
          <p:spPr>
            <a:xfrm>
              <a:off x="2103459" y="644423"/>
              <a:ext cx="2488171" cy="2505361"/>
            </a:xfrm>
            <a:prstGeom prst="chord">
              <a:avLst>
                <a:gd name="adj1" fmla="val 10807732"/>
                <a:gd name="adj2" fmla="val 21589343"/>
              </a:avLst>
            </a:prstGeom>
            <a:solidFill>
              <a:srgbClr val="C00000"/>
            </a:solidFill>
            <a:ln w="25400" cap="flat" cmpd="sng" algn="ctr">
              <a:noFill/>
              <a:prstDash val="solid"/>
            </a:ln>
            <a:effectLst/>
          </p:spPr>
          <p:txBody>
            <a:bodyPr anchor="ctr"/>
            <a:lstStyle/>
            <a:p>
              <a:pPr algn="ctr">
                <a:defRPr/>
              </a:pPr>
              <a:endParaRPr lang="zh-CN" altLang="en-US" sz="2400" kern="0">
                <a:solidFill>
                  <a:sysClr val="windowText" lastClr="000000"/>
                </a:solidFill>
                <a:latin typeface="Calibri" panose="020F0502020204030204"/>
                <a:ea typeface="宋体" panose="02010600030101010101" pitchFamily="2" charset="-122"/>
              </a:endParaRPr>
            </a:p>
          </p:txBody>
        </p:sp>
        <p:sp>
          <p:nvSpPr>
            <p:cNvPr id="45" name="弦形 44"/>
            <p:cNvSpPr/>
            <p:nvPr/>
          </p:nvSpPr>
          <p:spPr>
            <a:xfrm>
              <a:off x="2113225" y="1378652"/>
              <a:ext cx="1093702" cy="1058383"/>
            </a:xfrm>
            <a:prstGeom prst="chord">
              <a:avLst>
                <a:gd name="adj1" fmla="val 10807732"/>
                <a:gd name="adj2" fmla="val 21589343"/>
              </a:avLst>
            </a:prstGeom>
            <a:solidFill>
              <a:schemeClr val="bg2">
                <a:lumMod val="25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cxnSp>
        <p:nvCxnSpPr>
          <p:cNvPr id="46" name="直接连接符 45"/>
          <p:cNvCxnSpPr>
            <a:cxnSpLocks noChangeShapeType="1"/>
          </p:cNvCxnSpPr>
          <p:nvPr/>
        </p:nvCxnSpPr>
        <p:spPr bwMode="auto">
          <a:xfrm>
            <a:off x="6083301" y="5353051"/>
            <a:ext cx="4525433" cy="0"/>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47" name="直接连接符 46"/>
          <p:cNvCxnSpPr>
            <a:cxnSpLocks noChangeShapeType="1"/>
          </p:cNvCxnSpPr>
          <p:nvPr/>
        </p:nvCxnSpPr>
        <p:spPr bwMode="auto">
          <a:xfrm>
            <a:off x="6098117"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48" name="直接连接符 47"/>
          <p:cNvCxnSpPr>
            <a:cxnSpLocks noChangeShapeType="1"/>
          </p:cNvCxnSpPr>
          <p:nvPr/>
        </p:nvCxnSpPr>
        <p:spPr bwMode="auto">
          <a:xfrm>
            <a:off x="6398684"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49" name="直接连接符 48"/>
          <p:cNvCxnSpPr>
            <a:cxnSpLocks noChangeShapeType="1"/>
          </p:cNvCxnSpPr>
          <p:nvPr/>
        </p:nvCxnSpPr>
        <p:spPr bwMode="auto">
          <a:xfrm>
            <a:off x="6699251"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0" name="直接连接符 49"/>
          <p:cNvCxnSpPr>
            <a:cxnSpLocks noChangeShapeType="1"/>
          </p:cNvCxnSpPr>
          <p:nvPr/>
        </p:nvCxnSpPr>
        <p:spPr bwMode="auto">
          <a:xfrm>
            <a:off x="6997700"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1" name="直接连接符 50"/>
          <p:cNvCxnSpPr>
            <a:cxnSpLocks noChangeShapeType="1"/>
          </p:cNvCxnSpPr>
          <p:nvPr/>
        </p:nvCxnSpPr>
        <p:spPr bwMode="auto">
          <a:xfrm>
            <a:off x="7298267"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2" name="直接连接符 51"/>
          <p:cNvCxnSpPr>
            <a:cxnSpLocks noChangeShapeType="1"/>
          </p:cNvCxnSpPr>
          <p:nvPr/>
        </p:nvCxnSpPr>
        <p:spPr bwMode="auto">
          <a:xfrm>
            <a:off x="7598833"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3" name="直接连接符 52"/>
          <p:cNvCxnSpPr>
            <a:cxnSpLocks noChangeShapeType="1"/>
          </p:cNvCxnSpPr>
          <p:nvPr/>
        </p:nvCxnSpPr>
        <p:spPr bwMode="auto">
          <a:xfrm>
            <a:off x="7897284"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4" name="直接连接符 53"/>
          <p:cNvCxnSpPr>
            <a:cxnSpLocks noChangeShapeType="1"/>
          </p:cNvCxnSpPr>
          <p:nvPr/>
        </p:nvCxnSpPr>
        <p:spPr bwMode="auto">
          <a:xfrm>
            <a:off x="8197851"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5" name="直接连接符 54"/>
          <p:cNvCxnSpPr>
            <a:cxnSpLocks noChangeShapeType="1"/>
          </p:cNvCxnSpPr>
          <p:nvPr/>
        </p:nvCxnSpPr>
        <p:spPr bwMode="auto">
          <a:xfrm>
            <a:off x="8498417"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6" name="直接连接符 55"/>
          <p:cNvCxnSpPr>
            <a:cxnSpLocks noChangeShapeType="1"/>
          </p:cNvCxnSpPr>
          <p:nvPr/>
        </p:nvCxnSpPr>
        <p:spPr bwMode="auto">
          <a:xfrm>
            <a:off x="8798984"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7" name="直接连接符 56"/>
          <p:cNvCxnSpPr>
            <a:cxnSpLocks noChangeShapeType="1"/>
          </p:cNvCxnSpPr>
          <p:nvPr/>
        </p:nvCxnSpPr>
        <p:spPr bwMode="auto">
          <a:xfrm>
            <a:off x="9097433"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8" name="直接连接符 57"/>
          <p:cNvCxnSpPr>
            <a:cxnSpLocks noChangeShapeType="1"/>
          </p:cNvCxnSpPr>
          <p:nvPr/>
        </p:nvCxnSpPr>
        <p:spPr bwMode="auto">
          <a:xfrm>
            <a:off x="9398000"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59" name="直接连接符 58"/>
          <p:cNvCxnSpPr>
            <a:cxnSpLocks noChangeShapeType="1"/>
          </p:cNvCxnSpPr>
          <p:nvPr/>
        </p:nvCxnSpPr>
        <p:spPr bwMode="auto">
          <a:xfrm>
            <a:off x="9698567"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60" name="直接连接符 59"/>
          <p:cNvCxnSpPr>
            <a:cxnSpLocks noChangeShapeType="1"/>
          </p:cNvCxnSpPr>
          <p:nvPr/>
        </p:nvCxnSpPr>
        <p:spPr bwMode="auto">
          <a:xfrm>
            <a:off x="9997017"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61" name="直接连接符 60"/>
          <p:cNvCxnSpPr>
            <a:cxnSpLocks noChangeShapeType="1"/>
          </p:cNvCxnSpPr>
          <p:nvPr/>
        </p:nvCxnSpPr>
        <p:spPr bwMode="auto">
          <a:xfrm>
            <a:off x="10297584"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cxnSp>
        <p:nvCxnSpPr>
          <p:cNvPr id="62" name="直接连接符 61"/>
          <p:cNvCxnSpPr>
            <a:cxnSpLocks noChangeShapeType="1"/>
          </p:cNvCxnSpPr>
          <p:nvPr/>
        </p:nvCxnSpPr>
        <p:spPr bwMode="auto">
          <a:xfrm>
            <a:off x="10598151" y="5418668"/>
            <a:ext cx="0" cy="156633"/>
          </a:xfrm>
          <a:prstGeom prst="line">
            <a:avLst/>
          </a:prstGeom>
          <a:noFill/>
          <a:ln w="25400">
            <a:solidFill>
              <a:srgbClr val="A6A6A6"/>
            </a:solidFill>
            <a:round/>
          </a:ln>
          <a:extLst>
            <a:ext uri="{909E8E84-426E-40DD-AFC4-6F175D3DCCD1}">
              <a14:hiddenFill xmlns:a14="http://schemas.microsoft.com/office/drawing/2010/main">
                <a:noFill/>
              </a14:hiddenFill>
            </a:ext>
          </a:extLst>
        </p:spPr>
      </p:cxnSp>
      <p:grpSp>
        <p:nvGrpSpPr>
          <p:cNvPr id="63" name="组合 62"/>
          <p:cNvGrpSpPr/>
          <p:nvPr/>
        </p:nvGrpSpPr>
        <p:grpSpPr bwMode="auto">
          <a:xfrm>
            <a:off x="5892800" y="5659965"/>
            <a:ext cx="391584" cy="371017"/>
            <a:chOff x="1909886" y="2283718"/>
            <a:chExt cx="360040" cy="342428"/>
          </a:xfrm>
        </p:grpSpPr>
        <p:grpSp>
          <p:nvGrpSpPr>
            <p:cNvPr id="64" name="组合 63"/>
            <p:cNvGrpSpPr/>
            <p:nvPr/>
          </p:nvGrpSpPr>
          <p:grpSpPr>
            <a:xfrm>
              <a:off x="1909886" y="2283718"/>
              <a:ext cx="360040" cy="328199"/>
              <a:chOff x="3851920" y="3051135"/>
              <a:chExt cx="360040" cy="328199"/>
            </a:xfrm>
            <a:solidFill>
              <a:srgbClr val="EB7513"/>
            </a:solidFill>
          </p:grpSpPr>
          <p:sp>
            <p:nvSpPr>
              <p:cNvPr id="66" name="矩形 65"/>
              <p:cNvSpPr/>
              <p:nvPr/>
            </p:nvSpPr>
            <p:spPr>
              <a:xfrm>
                <a:off x="3851920" y="3147814"/>
                <a:ext cx="360040" cy="231520"/>
              </a:xfrm>
              <a:prstGeom prst="rect">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67" name="等腰三角形 66"/>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65" name="Text Box 11"/>
            <p:cNvSpPr txBox="1">
              <a:spLocks noChangeArrowheads="1"/>
            </p:cNvSpPr>
            <p:nvPr/>
          </p:nvSpPr>
          <p:spPr bwMode="auto">
            <a:xfrm>
              <a:off x="1917671" y="2332558"/>
              <a:ext cx="352255" cy="29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465" kern="0">
                  <a:solidFill>
                    <a:sysClr val="window" lastClr="FFFFFF"/>
                  </a:solidFill>
                  <a:latin typeface="微软雅黑" panose="020B0503020204020204" pitchFamily="34" charset="-122"/>
                  <a:ea typeface="微软雅黑" panose="020B0503020204020204" pitchFamily="34" charset="-122"/>
                </a:rPr>
                <a:t>0</a:t>
              </a:r>
              <a:endParaRPr lang="zh-CN" altLang="en-US" sz="1465" kern="0" dirty="0">
                <a:solidFill>
                  <a:sysClr val="window" lastClr="FFFFFF"/>
                </a:solidFill>
                <a:latin typeface="微软雅黑" panose="020B0503020204020204" pitchFamily="34" charset="-122"/>
                <a:ea typeface="微软雅黑" panose="020B0503020204020204" pitchFamily="34" charset="-122"/>
              </a:endParaRPr>
            </a:p>
          </p:txBody>
        </p:sp>
      </p:grpSp>
      <p:grpSp>
        <p:nvGrpSpPr>
          <p:cNvPr id="68" name="组合 67"/>
          <p:cNvGrpSpPr/>
          <p:nvPr/>
        </p:nvGrpSpPr>
        <p:grpSpPr bwMode="auto">
          <a:xfrm>
            <a:off x="8536517" y="5659969"/>
            <a:ext cx="491067" cy="371017"/>
            <a:chOff x="1850500" y="2283718"/>
            <a:chExt cx="454290" cy="343510"/>
          </a:xfrm>
        </p:grpSpPr>
        <p:grpSp>
          <p:nvGrpSpPr>
            <p:cNvPr id="69" name="组合 68"/>
            <p:cNvGrpSpPr/>
            <p:nvPr/>
          </p:nvGrpSpPr>
          <p:grpSpPr>
            <a:xfrm>
              <a:off x="1909886" y="2283718"/>
              <a:ext cx="360040" cy="328199"/>
              <a:chOff x="3851920" y="3051135"/>
              <a:chExt cx="360040" cy="328199"/>
            </a:xfrm>
            <a:solidFill>
              <a:srgbClr val="EB7513"/>
            </a:solidFill>
          </p:grpSpPr>
          <p:sp>
            <p:nvSpPr>
              <p:cNvPr id="71" name="矩形 70"/>
              <p:cNvSpPr/>
              <p:nvPr/>
            </p:nvSpPr>
            <p:spPr>
              <a:xfrm>
                <a:off x="3851920" y="3147814"/>
                <a:ext cx="360040" cy="231520"/>
              </a:xfrm>
              <a:prstGeom prst="rect">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72" name="等腰三角形 71"/>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70" name="Text Box 11"/>
            <p:cNvSpPr txBox="1">
              <a:spLocks noChangeArrowheads="1"/>
            </p:cNvSpPr>
            <p:nvPr/>
          </p:nvSpPr>
          <p:spPr bwMode="auto">
            <a:xfrm>
              <a:off x="1850500" y="2332712"/>
              <a:ext cx="454290" cy="294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465" kern="0">
                  <a:solidFill>
                    <a:sysClr val="window" lastClr="FFFFFF"/>
                  </a:solidFill>
                  <a:latin typeface="微软雅黑" panose="020B0503020204020204" pitchFamily="34" charset="-122"/>
                  <a:ea typeface="微软雅黑" panose="020B0503020204020204" pitchFamily="34" charset="-122"/>
                </a:rPr>
                <a:t>90</a:t>
              </a:r>
              <a:endParaRPr lang="zh-CN" altLang="en-US" sz="1465" kern="0" dirty="0">
                <a:solidFill>
                  <a:sysClr val="window" lastClr="FFFFFF"/>
                </a:solidFill>
                <a:latin typeface="微软雅黑" panose="020B0503020204020204" pitchFamily="34" charset="-122"/>
                <a:ea typeface="微软雅黑" panose="020B0503020204020204" pitchFamily="34" charset="-122"/>
              </a:endParaRPr>
            </a:p>
          </p:txBody>
        </p:sp>
      </p:grpSp>
      <p:grpSp>
        <p:nvGrpSpPr>
          <p:cNvPr id="73" name="组合 72"/>
          <p:cNvGrpSpPr/>
          <p:nvPr/>
        </p:nvGrpSpPr>
        <p:grpSpPr bwMode="auto">
          <a:xfrm>
            <a:off x="7050618" y="5634566"/>
            <a:ext cx="495300" cy="355230"/>
            <a:chOff x="1867650" y="2283718"/>
            <a:chExt cx="456672" cy="328199"/>
          </a:xfrm>
        </p:grpSpPr>
        <p:grpSp>
          <p:nvGrpSpPr>
            <p:cNvPr id="74" name="组合 73"/>
            <p:cNvGrpSpPr/>
            <p:nvPr/>
          </p:nvGrpSpPr>
          <p:grpSpPr>
            <a:xfrm>
              <a:off x="1909886" y="2283718"/>
              <a:ext cx="360040" cy="328199"/>
              <a:chOff x="3851920" y="3051135"/>
              <a:chExt cx="360040" cy="328199"/>
            </a:xfrm>
            <a:solidFill>
              <a:srgbClr val="EB7513"/>
            </a:solidFill>
          </p:grpSpPr>
          <p:sp>
            <p:nvSpPr>
              <p:cNvPr id="76" name="矩形 75"/>
              <p:cNvSpPr/>
              <p:nvPr/>
            </p:nvSpPr>
            <p:spPr>
              <a:xfrm>
                <a:off x="3851920" y="3147814"/>
                <a:ext cx="360040" cy="231520"/>
              </a:xfrm>
              <a:prstGeom prst="rect">
                <a:avLst/>
              </a:prstGeom>
              <a:grp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sp>
            <p:nvSpPr>
              <p:cNvPr id="77" name="等腰三角形 76"/>
              <p:cNvSpPr/>
              <p:nvPr/>
            </p:nvSpPr>
            <p:spPr>
              <a:xfrm>
                <a:off x="3949859" y="3051135"/>
                <a:ext cx="175664" cy="151434"/>
              </a:xfrm>
              <a:prstGeom prst="triangle">
                <a:avLst/>
              </a:prstGeom>
              <a:solidFill>
                <a:schemeClr val="tx2">
                  <a:lumMod val="50000"/>
                </a:schemeClr>
              </a:solidFill>
              <a:ln w="25400" cap="flat" cmpd="sng" algn="ctr">
                <a:noFill/>
                <a:prstDash val="solid"/>
              </a:ln>
              <a:effectLst/>
            </p:spPr>
            <p:txBody>
              <a:bodyPr anchor="ctr"/>
              <a:lstStyle/>
              <a:p>
                <a:pPr algn="ctr">
                  <a:defRPr/>
                </a:pPr>
                <a:endParaRPr lang="zh-CN" altLang="en-US" sz="2400" kern="0">
                  <a:solidFill>
                    <a:sysClr val="window" lastClr="FFFFFF"/>
                  </a:solidFill>
                  <a:latin typeface="Calibri" panose="020F0502020204030204"/>
                  <a:ea typeface="宋体" panose="02010600030101010101" pitchFamily="2" charset="-122"/>
                </a:endParaRPr>
              </a:p>
            </p:txBody>
          </p:sp>
        </p:grpSp>
        <p:sp>
          <p:nvSpPr>
            <p:cNvPr id="75" name="Text Box 11"/>
            <p:cNvSpPr txBox="1">
              <a:spLocks noChangeArrowheads="1"/>
            </p:cNvSpPr>
            <p:nvPr/>
          </p:nvSpPr>
          <p:spPr bwMode="auto">
            <a:xfrm>
              <a:off x="1867650" y="2332609"/>
              <a:ext cx="456672" cy="274819"/>
            </a:xfrm>
            <a:prstGeom prst="rect">
              <a:avLst/>
            </a:prstGeom>
            <a:solidFill>
              <a:schemeClr val="tx2">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1335" kern="0">
                  <a:solidFill>
                    <a:sysClr val="window" lastClr="FFFFFF"/>
                  </a:solidFill>
                  <a:latin typeface="微软雅黑" panose="020B0503020204020204" pitchFamily="34" charset="-122"/>
                  <a:ea typeface="微软雅黑" panose="020B0503020204020204" pitchFamily="34" charset="-122"/>
                </a:rPr>
                <a:t>40</a:t>
              </a:r>
              <a:endParaRPr lang="zh-CN" altLang="en-US" sz="1335" kern="0" dirty="0">
                <a:solidFill>
                  <a:sysClr val="window" lastClr="FFFFFF"/>
                </a:solidFill>
                <a:latin typeface="微软雅黑" panose="020B0503020204020204" pitchFamily="34" charset="-122"/>
                <a:ea typeface="微软雅黑" panose="020B0503020204020204" pitchFamily="34" charset="-122"/>
              </a:endParaRPr>
            </a:p>
          </p:txBody>
        </p:sp>
      </p:grpSp>
      <p:sp>
        <p:nvSpPr>
          <p:cNvPr id="78" name="Text Box 11"/>
          <p:cNvSpPr txBox="1">
            <a:spLocks noChangeArrowheads="1"/>
          </p:cNvSpPr>
          <p:nvPr/>
        </p:nvSpPr>
        <p:spPr bwMode="auto">
          <a:xfrm>
            <a:off x="1200151" y="2095500"/>
            <a:ext cx="3833283" cy="3540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en-US" sz="1865">
                <a:latin typeface="微软雅黑" panose="020B0503020204020204" pitchFamily="34" charset="-122"/>
                <a:ea typeface="微软雅黑" panose="020B0503020204020204" pitchFamily="34" charset="-122"/>
              </a:rPr>
              <a:t>设计的发展存在着一个时代价值观的问题，即什么是设计？为什么而设计？围绕这个问题，不同的时期就会形成不同的设计面貌。</a:t>
            </a:r>
            <a:endParaRPr lang="en-US" altLang="zh-CN" sz="1865">
              <a:latin typeface="微软雅黑" panose="020B0503020204020204" pitchFamily="34" charset="-122"/>
              <a:ea typeface="微软雅黑" panose="020B0503020204020204" pitchFamily="34" charset="-122"/>
            </a:endParaRPr>
          </a:p>
          <a:p>
            <a:pPr>
              <a:lnSpc>
                <a:spcPct val="150000"/>
              </a:lnSpc>
            </a:pPr>
            <a:r>
              <a:rPr lang="zh-CN" altLang="en-US" sz="1865">
                <a:latin typeface="微软雅黑" panose="020B0503020204020204" pitchFamily="34" charset="-122"/>
                <a:ea typeface="微软雅黑" panose="020B0503020204020204" pitchFamily="34" charset="-122"/>
              </a:rPr>
              <a:t>对于多元化的今天，如何找到设计自身的演绎趋势，符合现代社会的发展，这就需要设计师赋予设计以生命，给予设计以人性化的体验。</a:t>
            </a:r>
            <a:endParaRPr lang="en-US" altLang="zh-CN" sz="1865">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par>
                                <p:cTn id="21" presetID="22" presetClass="entr" presetSubtype="8"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1599"/>
                            </p:stCondLst>
                            <p:childTnLst>
                              <p:par>
                                <p:cTn id="25" presetID="2" presetClass="entr" presetSubtype="8" fill="hold"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100" fill="hold"/>
                                        <p:tgtEl>
                                          <p:spTgt spid="27"/>
                                        </p:tgtEl>
                                        <p:attrNameLst>
                                          <p:attrName>ppt_x</p:attrName>
                                        </p:attrNameLst>
                                      </p:cBhvr>
                                      <p:tavLst>
                                        <p:tav tm="0">
                                          <p:val>
                                            <p:strVal val="0-#ppt_w/2"/>
                                          </p:val>
                                        </p:tav>
                                        <p:tav tm="100000">
                                          <p:val>
                                            <p:strVal val="#ppt_x"/>
                                          </p:val>
                                        </p:tav>
                                      </p:tavLst>
                                    </p:anim>
                                    <p:anim calcmode="lin" valueType="num">
                                      <p:cBhvr additive="base">
                                        <p:cTn id="28" dur="100" fill="hold"/>
                                        <p:tgtEl>
                                          <p:spTgt spid="27"/>
                                        </p:tgtEl>
                                        <p:attrNameLst>
                                          <p:attrName>ppt_y</p:attrName>
                                        </p:attrNameLst>
                                      </p:cBhvr>
                                      <p:tavLst>
                                        <p:tav tm="0">
                                          <p:val>
                                            <p:strVal val="#ppt_y"/>
                                          </p:val>
                                        </p:tav>
                                        <p:tav tm="100000">
                                          <p:val>
                                            <p:strVal val="#ppt_y"/>
                                          </p:val>
                                        </p:tav>
                                      </p:tavLst>
                                    </p:anim>
                                  </p:childTnLst>
                                </p:cTn>
                              </p:par>
                            </p:childTnLst>
                          </p:cTn>
                        </p:par>
                        <p:par>
                          <p:cTn id="29" fill="hold">
                            <p:stCondLst>
                              <p:cond delay="2099"/>
                            </p:stCondLst>
                            <p:childTnLst>
                              <p:par>
                                <p:cTn id="30" presetID="2" presetClass="entr" presetSubtype="8" fill="hold"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100" fill="hold"/>
                                        <p:tgtEl>
                                          <p:spTgt spid="26"/>
                                        </p:tgtEl>
                                        <p:attrNameLst>
                                          <p:attrName>ppt_x</p:attrName>
                                        </p:attrNameLst>
                                      </p:cBhvr>
                                      <p:tavLst>
                                        <p:tav tm="0">
                                          <p:val>
                                            <p:strVal val="0-#ppt_w/2"/>
                                          </p:val>
                                        </p:tav>
                                        <p:tav tm="100000">
                                          <p:val>
                                            <p:strVal val="#ppt_x"/>
                                          </p:val>
                                        </p:tav>
                                      </p:tavLst>
                                    </p:anim>
                                    <p:anim calcmode="lin" valueType="num">
                                      <p:cBhvr additive="base">
                                        <p:cTn id="33" dur="100" fill="hold"/>
                                        <p:tgtEl>
                                          <p:spTgt spid="26"/>
                                        </p:tgtEl>
                                        <p:attrNameLst>
                                          <p:attrName>ppt_y</p:attrName>
                                        </p:attrNameLst>
                                      </p:cBhvr>
                                      <p:tavLst>
                                        <p:tav tm="0">
                                          <p:val>
                                            <p:strVal val="#ppt_y"/>
                                          </p:val>
                                        </p:tav>
                                        <p:tav tm="100000">
                                          <p:val>
                                            <p:strVal val="#ppt_y"/>
                                          </p:val>
                                        </p:tav>
                                      </p:tavLst>
                                    </p:anim>
                                  </p:childTnLst>
                                </p:cTn>
                              </p:par>
                            </p:childTnLst>
                          </p:cTn>
                        </p:par>
                        <p:par>
                          <p:cTn id="34" fill="hold">
                            <p:stCondLst>
                              <p:cond delay="2599"/>
                            </p:stCondLst>
                            <p:childTnLst>
                              <p:par>
                                <p:cTn id="35" presetID="2" presetClass="entr" presetSubtype="8" fill="hold" nodeType="after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100" fill="hold"/>
                                        <p:tgtEl>
                                          <p:spTgt spid="25"/>
                                        </p:tgtEl>
                                        <p:attrNameLst>
                                          <p:attrName>ppt_x</p:attrName>
                                        </p:attrNameLst>
                                      </p:cBhvr>
                                      <p:tavLst>
                                        <p:tav tm="0">
                                          <p:val>
                                            <p:strVal val="0-#ppt_w/2"/>
                                          </p:val>
                                        </p:tav>
                                        <p:tav tm="100000">
                                          <p:val>
                                            <p:strVal val="#ppt_x"/>
                                          </p:val>
                                        </p:tav>
                                      </p:tavLst>
                                    </p:anim>
                                    <p:anim calcmode="lin" valueType="num">
                                      <p:cBhvr additive="base">
                                        <p:cTn id="38" dur="100" fill="hold"/>
                                        <p:tgtEl>
                                          <p:spTgt spid="25"/>
                                        </p:tgtEl>
                                        <p:attrNameLst>
                                          <p:attrName>ppt_y</p:attrName>
                                        </p:attrNameLst>
                                      </p:cBhvr>
                                      <p:tavLst>
                                        <p:tav tm="0">
                                          <p:val>
                                            <p:strVal val="#ppt_y"/>
                                          </p:val>
                                        </p:tav>
                                        <p:tav tm="100000">
                                          <p:val>
                                            <p:strVal val="#ppt_y"/>
                                          </p:val>
                                        </p:tav>
                                      </p:tavLst>
                                    </p:anim>
                                  </p:childTnLst>
                                </p:cTn>
                              </p:par>
                            </p:childTnLst>
                          </p:cTn>
                        </p:par>
                        <p:par>
                          <p:cTn id="39" fill="hold">
                            <p:stCondLst>
                              <p:cond delay="3099"/>
                            </p:stCondLst>
                            <p:childTnLst>
                              <p:par>
                                <p:cTn id="40" presetID="2" presetClass="entr" presetSubtype="8" fill="hold"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additive="base">
                                        <p:cTn id="42" dur="100" fill="hold"/>
                                        <p:tgtEl>
                                          <p:spTgt spid="24"/>
                                        </p:tgtEl>
                                        <p:attrNameLst>
                                          <p:attrName>ppt_x</p:attrName>
                                        </p:attrNameLst>
                                      </p:cBhvr>
                                      <p:tavLst>
                                        <p:tav tm="0">
                                          <p:val>
                                            <p:strVal val="0-#ppt_w/2"/>
                                          </p:val>
                                        </p:tav>
                                        <p:tav tm="100000">
                                          <p:val>
                                            <p:strVal val="#ppt_x"/>
                                          </p:val>
                                        </p:tav>
                                      </p:tavLst>
                                    </p:anim>
                                    <p:anim calcmode="lin" valueType="num">
                                      <p:cBhvr additive="base">
                                        <p:cTn id="43" dur="100" fill="hold"/>
                                        <p:tgtEl>
                                          <p:spTgt spid="24"/>
                                        </p:tgtEl>
                                        <p:attrNameLst>
                                          <p:attrName>ppt_y</p:attrName>
                                        </p:attrNameLst>
                                      </p:cBhvr>
                                      <p:tavLst>
                                        <p:tav tm="0">
                                          <p:val>
                                            <p:strVal val="#ppt_y"/>
                                          </p:val>
                                        </p:tav>
                                        <p:tav tm="100000">
                                          <p:val>
                                            <p:strVal val="#ppt_y"/>
                                          </p:val>
                                        </p:tav>
                                      </p:tavLst>
                                    </p:anim>
                                  </p:childTnLst>
                                </p:cTn>
                              </p:par>
                            </p:childTnLst>
                          </p:cTn>
                        </p:par>
                        <p:par>
                          <p:cTn id="44" fill="hold">
                            <p:stCondLst>
                              <p:cond delay="3599"/>
                            </p:stCondLst>
                            <p:childTnLst>
                              <p:par>
                                <p:cTn id="45" presetID="2" presetClass="entr" presetSubtype="8" fill="hold" nodeType="after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 fill="hold"/>
                                        <p:tgtEl>
                                          <p:spTgt spid="23"/>
                                        </p:tgtEl>
                                        <p:attrNameLst>
                                          <p:attrName>ppt_x</p:attrName>
                                        </p:attrNameLst>
                                      </p:cBhvr>
                                      <p:tavLst>
                                        <p:tav tm="0">
                                          <p:val>
                                            <p:strVal val="0-#ppt_w/2"/>
                                          </p:val>
                                        </p:tav>
                                        <p:tav tm="100000">
                                          <p:val>
                                            <p:strVal val="#ppt_x"/>
                                          </p:val>
                                        </p:tav>
                                      </p:tavLst>
                                    </p:anim>
                                    <p:anim calcmode="lin" valueType="num">
                                      <p:cBhvr additive="base">
                                        <p:cTn id="48" dur="100" fill="hold"/>
                                        <p:tgtEl>
                                          <p:spTgt spid="23"/>
                                        </p:tgtEl>
                                        <p:attrNameLst>
                                          <p:attrName>ppt_y</p:attrName>
                                        </p:attrNameLst>
                                      </p:cBhvr>
                                      <p:tavLst>
                                        <p:tav tm="0">
                                          <p:val>
                                            <p:strVal val="#ppt_y"/>
                                          </p:val>
                                        </p:tav>
                                        <p:tav tm="100000">
                                          <p:val>
                                            <p:strVal val="#ppt_y"/>
                                          </p:val>
                                        </p:tav>
                                      </p:tavLst>
                                    </p:anim>
                                  </p:childTnLst>
                                </p:cTn>
                              </p:par>
                            </p:childTnLst>
                          </p:cTn>
                        </p:par>
                        <p:par>
                          <p:cTn id="49" fill="hold">
                            <p:stCondLst>
                              <p:cond delay="4099"/>
                            </p:stCondLst>
                            <p:childTnLst>
                              <p:par>
                                <p:cTn id="50" presetID="2" presetClass="entr" presetSubtype="8"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additive="base">
                                        <p:cTn id="52" dur="100" fill="hold"/>
                                        <p:tgtEl>
                                          <p:spTgt spid="22"/>
                                        </p:tgtEl>
                                        <p:attrNameLst>
                                          <p:attrName>ppt_x</p:attrName>
                                        </p:attrNameLst>
                                      </p:cBhvr>
                                      <p:tavLst>
                                        <p:tav tm="0">
                                          <p:val>
                                            <p:strVal val="0-#ppt_w/2"/>
                                          </p:val>
                                        </p:tav>
                                        <p:tav tm="100000">
                                          <p:val>
                                            <p:strVal val="#ppt_x"/>
                                          </p:val>
                                        </p:tav>
                                      </p:tavLst>
                                    </p:anim>
                                    <p:anim calcmode="lin" valueType="num">
                                      <p:cBhvr additive="base">
                                        <p:cTn id="53" dur="100" fill="hold"/>
                                        <p:tgtEl>
                                          <p:spTgt spid="22"/>
                                        </p:tgtEl>
                                        <p:attrNameLst>
                                          <p:attrName>ppt_y</p:attrName>
                                        </p:attrNameLst>
                                      </p:cBhvr>
                                      <p:tavLst>
                                        <p:tav tm="0">
                                          <p:val>
                                            <p:strVal val="#ppt_y"/>
                                          </p:val>
                                        </p:tav>
                                        <p:tav tm="100000">
                                          <p:val>
                                            <p:strVal val="#ppt_y"/>
                                          </p:val>
                                        </p:tav>
                                      </p:tavLst>
                                    </p:anim>
                                  </p:childTnLst>
                                </p:cTn>
                              </p:par>
                            </p:childTnLst>
                          </p:cTn>
                        </p:par>
                        <p:par>
                          <p:cTn id="54" fill="hold">
                            <p:stCondLst>
                              <p:cond delay="4599"/>
                            </p:stCondLst>
                            <p:childTnLst>
                              <p:par>
                                <p:cTn id="55" presetID="2" presetClass="entr" presetSubtype="8" fill="hold" nodeType="after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100" fill="hold"/>
                                        <p:tgtEl>
                                          <p:spTgt spid="21"/>
                                        </p:tgtEl>
                                        <p:attrNameLst>
                                          <p:attrName>ppt_x</p:attrName>
                                        </p:attrNameLst>
                                      </p:cBhvr>
                                      <p:tavLst>
                                        <p:tav tm="0">
                                          <p:val>
                                            <p:strVal val="0-#ppt_w/2"/>
                                          </p:val>
                                        </p:tav>
                                        <p:tav tm="100000">
                                          <p:val>
                                            <p:strVal val="#ppt_x"/>
                                          </p:val>
                                        </p:tav>
                                      </p:tavLst>
                                    </p:anim>
                                    <p:anim calcmode="lin" valueType="num">
                                      <p:cBhvr additive="base">
                                        <p:cTn id="58" dur="100" fill="hold"/>
                                        <p:tgtEl>
                                          <p:spTgt spid="21"/>
                                        </p:tgtEl>
                                        <p:attrNameLst>
                                          <p:attrName>ppt_y</p:attrName>
                                        </p:attrNameLst>
                                      </p:cBhvr>
                                      <p:tavLst>
                                        <p:tav tm="0">
                                          <p:val>
                                            <p:strVal val="#ppt_y"/>
                                          </p:val>
                                        </p:tav>
                                        <p:tav tm="100000">
                                          <p:val>
                                            <p:strVal val="#ppt_y"/>
                                          </p:val>
                                        </p:tav>
                                      </p:tavLst>
                                    </p:anim>
                                  </p:childTnLst>
                                </p:cTn>
                              </p:par>
                            </p:childTnLst>
                          </p:cTn>
                        </p:par>
                        <p:par>
                          <p:cTn id="59" fill="hold">
                            <p:stCondLst>
                              <p:cond delay="5099"/>
                            </p:stCondLst>
                            <p:childTnLst>
                              <p:par>
                                <p:cTn id="60" presetID="2" presetClass="entr" presetSubtype="8" fill="hold" nodeType="after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additive="base">
                                        <p:cTn id="62" dur="100" fill="hold"/>
                                        <p:tgtEl>
                                          <p:spTgt spid="20"/>
                                        </p:tgtEl>
                                        <p:attrNameLst>
                                          <p:attrName>ppt_x</p:attrName>
                                        </p:attrNameLst>
                                      </p:cBhvr>
                                      <p:tavLst>
                                        <p:tav tm="0">
                                          <p:val>
                                            <p:strVal val="0-#ppt_w/2"/>
                                          </p:val>
                                        </p:tav>
                                        <p:tav tm="100000">
                                          <p:val>
                                            <p:strVal val="#ppt_x"/>
                                          </p:val>
                                        </p:tav>
                                      </p:tavLst>
                                    </p:anim>
                                    <p:anim calcmode="lin" valueType="num">
                                      <p:cBhvr additive="base">
                                        <p:cTn id="63" dur="100" fill="hold"/>
                                        <p:tgtEl>
                                          <p:spTgt spid="20"/>
                                        </p:tgtEl>
                                        <p:attrNameLst>
                                          <p:attrName>ppt_y</p:attrName>
                                        </p:attrNameLst>
                                      </p:cBhvr>
                                      <p:tavLst>
                                        <p:tav tm="0">
                                          <p:val>
                                            <p:strVal val="#ppt_y"/>
                                          </p:val>
                                        </p:tav>
                                        <p:tav tm="100000">
                                          <p:val>
                                            <p:strVal val="#ppt_y"/>
                                          </p:val>
                                        </p:tav>
                                      </p:tavLst>
                                    </p:anim>
                                  </p:childTnLst>
                                </p:cTn>
                              </p:par>
                            </p:childTnLst>
                          </p:cTn>
                        </p:par>
                        <p:par>
                          <p:cTn id="64" fill="hold">
                            <p:stCondLst>
                              <p:cond delay="5599"/>
                            </p:stCondLst>
                            <p:childTnLst>
                              <p:par>
                                <p:cTn id="65" presetID="2" presetClass="entr" presetSubtype="8" fill="hold" nodeType="after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100" fill="hold"/>
                                        <p:tgtEl>
                                          <p:spTgt spid="19"/>
                                        </p:tgtEl>
                                        <p:attrNameLst>
                                          <p:attrName>ppt_x</p:attrName>
                                        </p:attrNameLst>
                                      </p:cBhvr>
                                      <p:tavLst>
                                        <p:tav tm="0">
                                          <p:val>
                                            <p:strVal val="0-#ppt_w/2"/>
                                          </p:val>
                                        </p:tav>
                                        <p:tav tm="100000">
                                          <p:val>
                                            <p:strVal val="#ppt_x"/>
                                          </p:val>
                                        </p:tav>
                                      </p:tavLst>
                                    </p:anim>
                                    <p:anim calcmode="lin" valueType="num">
                                      <p:cBhvr additive="base">
                                        <p:cTn id="68" dur="100" fill="hold"/>
                                        <p:tgtEl>
                                          <p:spTgt spid="19"/>
                                        </p:tgtEl>
                                        <p:attrNameLst>
                                          <p:attrName>ppt_y</p:attrName>
                                        </p:attrNameLst>
                                      </p:cBhvr>
                                      <p:tavLst>
                                        <p:tav tm="0">
                                          <p:val>
                                            <p:strVal val="#ppt_y"/>
                                          </p:val>
                                        </p:tav>
                                        <p:tav tm="100000">
                                          <p:val>
                                            <p:strVal val="#ppt_y"/>
                                          </p:val>
                                        </p:tav>
                                      </p:tavLst>
                                    </p:anim>
                                  </p:childTnLst>
                                </p:cTn>
                              </p:par>
                            </p:childTnLst>
                          </p:cTn>
                        </p:par>
                        <p:par>
                          <p:cTn id="69" fill="hold">
                            <p:stCondLst>
                              <p:cond delay="6099"/>
                            </p:stCondLst>
                            <p:childTnLst>
                              <p:par>
                                <p:cTn id="70" presetID="2" presetClass="entr" presetSubtype="8" fill="hold"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additive="base">
                                        <p:cTn id="72" dur="100" fill="hold"/>
                                        <p:tgtEl>
                                          <p:spTgt spid="18"/>
                                        </p:tgtEl>
                                        <p:attrNameLst>
                                          <p:attrName>ppt_x</p:attrName>
                                        </p:attrNameLst>
                                      </p:cBhvr>
                                      <p:tavLst>
                                        <p:tav tm="0">
                                          <p:val>
                                            <p:strVal val="0-#ppt_w/2"/>
                                          </p:val>
                                        </p:tav>
                                        <p:tav tm="100000">
                                          <p:val>
                                            <p:strVal val="#ppt_x"/>
                                          </p:val>
                                        </p:tav>
                                      </p:tavLst>
                                    </p:anim>
                                    <p:anim calcmode="lin" valueType="num">
                                      <p:cBhvr additive="base">
                                        <p:cTn id="73" dur="100" fill="hold"/>
                                        <p:tgtEl>
                                          <p:spTgt spid="18"/>
                                        </p:tgtEl>
                                        <p:attrNameLst>
                                          <p:attrName>ppt_y</p:attrName>
                                        </p:attrNameLst>
                                      </p:cBhvr>
                                      <p:tavLst>
                                        <p:tav tm="0">
                                          <p:val>
                                            <p:strVal val="#ppt_y"/>
                                          </p:val>
                                        </p:tav>
                                        <p:tav tm="100000">
                                          <p:val>
                                            <p:strVal val="#ppt_y"/>
                                          </p:val>
                                        </p:tav>
                                      </p:tavLst>
                                    </p:anim>
                                  </p:childTnLst>
                                </p:cTn>
                              </p:par>
                            </p:childTnLst>
                          </p:cTn>
                        </p:par>
                        <p:par>
                          <p:cTn id="74" fill="hold">
                            <p:stCondLst>
                              <p:cond delay="6599"/>
                            </p:stCondLst>
                            <p:childTnLst>
                              <p:par>
                                <p:cTn id="75" presetID="2" presetClass="entr" presetSubtype="8" fill="hold"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100" fill="hold"/>
                                        <p:tgtEl>
                                          <p:spTgt spid="17"/>
                                        </p:tgtEl>
                                        <p:attrNameLst>
                                          <p:attrName>ppt_x</p:attrName>
                                        </p:attrNameLst>
                                      </p:cBhvr>
                                      <p:tavLst>
                                        <p:tav tm="0">
                                          <p:val>
                                            <p:strVal val="0-#ppt_w/2"/>
                                          </p:val>
                                        </p:tav>
                                        <p:tav tm="100000">
                                          <p:val>
                                            <p:strVal val="#ppt_x"/>
                                          </p:val>
                                        </p:tav>
                                      </p:tavLst>
                                    </p:anim>
                                    <p:anim calcmode="lin" valueType="num">
                                      <p:cBhvr additive="base">
                                        <p:cTn id="78" dur="100" fill="hold"/>
                                        <p:tgtEl>
                                          <p:spTgt spid="17"/>
                                        </p:tgtEl>
                                        <p:attrNameLst>
                                          <p:attrName>ppt_y</p:attrName>
                                        </p:attrNameLst>
                                      </p:cBhvr>
                                      <p:tavLst>
                                        <p:tav tm="0">
                                          <p:val>
                                            <p:strVal val="#ppt_y"/>
                                          </p:val>
                                        </p:tav>
                                        <p:tav tm="100000">
                                          <p:val>
                                            <p:strVal val="#ppt_y"/>
                                          </p:val>
                                        </p:tav>
                                      </p:tavLst>
                                    </p:anim>
                                  </p:childTnLst>
                                </p:cTn>
                              </p:par>
                            </p:childTnLst>
                          </p:cTn>
                        </p:par>
                        <p:par>
                          <p:cTn id="79" fill="hold">
                            <p:stCondLst>
                              <p:cond delay="7099"/>
                            </p:stCondLst>
                            <p:childTnLst>
                              <p:par>
                                <p:cTn id="80" presetID="2" presetClass="entr" presetSubtype="8"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 calcmode="lin" valueType="num">
                                      <p:cBhvr additive="base">
                                        <p:cTn id="82" dur="100" fill="hold"/>
                                        <p:tgtEl>
                                          <p:spTgt spid="16"/>
                                        </p:tgtEl>
                                        <p:attrNameLst>
                                          <p:attrName>ppt_x</p:attrName>
                                        </p:attrNameLst>
                                      </p:cBhvr>
                                      <p:tavLst>
                                        <p:tav tm="0">
                                          <p:val>
                                            <p:strVal val="0-#ppt_w/2"/>
                                          </p:val>
                                        </p:tav>
                                        <p:tav tm="100000">
                                          <p:val>
                                            <p:strVal val="#ppt_x"/>
                                          </p:val>
                                        </p:tav>
                                      </p:tavLst>
                                    </p:anim>
                                    <p:anim calcmode="lin" valueType="num">
                                      <p:cBhvr additive="base">
                                        <p:cTn id="83" dur="100" fill="hold"/>
                                        <p:tgtEl>
                                          <p:spTgt spid="16"/>
                                        </p:tgtEl>
                                        <p:attrNameLst>
                                          <p:attrName>ppt_y</p:attrName>
                                        </p:attrNameLst>
                                      </p:cBhvr>
                                      <p:tavLst>
                                        <p:tav tm="0">
                                          <p:val>
                                            <p:strVal val="#ppt_y"/>
                                          </p:val>
                                        </p:tav>
                                        <p:tav tm="100000">
                                          <p:val>
                                            <p:strVal val="#ppt_y"/>
                                          </p:val>
                                        </p:tav>
                                      </p:tavLst>
                                    </p:anim>
                                  </p:childTnLst>
                                </p:cTn>
                              </p:par>
                            </p:childTnLst>
                          </p:cTn>
                        </p:par>
                        <p:par>
                          <p:cTn id="84" fill="hold">
                            <p:stCondLst>
                              <p:cond delay="7599"/>
                            </p:stCondLst>
                            <p:childTnLst>
                              <p:par>
                                <p:cTn id="85" presetID="2" presetClass="entr" presetSubtype="8" fill="hold" nodeType="afterEffect">
                                  <p:stCondLst>
                                    <p:cond delay="0"/>
                                  </p:stCondLst>
                                  <p:childTnLst>
                                    <p:set>
                                      <p:cBhvr>
                                        <p:cTn id="86" dur="1" fill="hold">
                                          <p:stCondLst>
                                            <p:cond delay="0"/>
                                          </p:stCondLst>
                                        </p:cTn>
                                        <p:tgtEl>
                                          <p:spTgt spid="15"/>
                                        </p:tgtEl>
                                        <p:attrNameLst>
                                          <p:attrName>style.visibility</p:attrName>
                                        </p:attrNameLst>
                                      </p:cBhvr>
                                      <p:to>
                                        <p:strVal val="visible"/>
                                      </p:to>
                                    </p:set>
                                    <p:anim calcmode="lin" valueType="num">
                                      <p:cBhvr additive="base">
                                        <p:cTn id="87" dur="100" fill="hold"/>
                                        <p:tgtEl>
                                          <p:spTgt spid="15"/>
                                        </p:tgtEl>
                                        <p:attrNameLst>
                                          <p:attrName>ppt_x</p:attrName>
                                        </p:attrNameLst>
                                      </p:cBhvr>
                                      <p:tavLst>
                                        <p:tav tm="0">
                                          <p:val>
                                            <p:strVal val="0-#ppt_w/2"/>
                                          </p:val>
                                        </p:tav>
                                        <p:tav tm="100000">
                                          <p:val>
                                            <p:strVal val="#ppt_x"/>
                                          </p:val>
                                        </p:tav>
                                      </p:tavLst>
                                    </p:anim>
                                    <p:anim calcmode="lin" valueType="num">
                                      <p:cBhvr additive="base">
                                        <p:cTn id="88" dur="100" fill="hold"/>
                                        <p:tgtEl>
                                          <p:spTgt spid="15"/>
                                        </p:tgtEl>
                                        <p:attrNameLst>
                                          <p:attrName>ppt_y</p:attrName>
                                        </p:attrNameLst>
                                      </p:cBhvr>
                                      <p:tavLst>
                                        <p:tav tm="0">
                                          <p:val>
                                            <p:strVal val="#ppt_y"/>
                                          </p:val>
                                        </p:tav>
                                        <p:tav tm="100000">
                                          <p:val>
                                            <p:strVal val="#ppt_y"/>
                                          </p:val>
                                        </p:tav>
                                      </p:tavLst>
                                    </p:anim>
                                  </p:childTnLst>
                                </p:cTn>
                              </p:par>
                            </p:childTnLst>
                          </p:cTn>
                        </p:par>
                        <p:par>
                          <p:cTn id="89" fill="hold">
                            <p:stCondLst>
                              <p:cond delay="8099"/>
                            </p:stCondLst>
                            <p:childTnLst>
                              <p:par>
                                <p:cTn id="90" presetID="2" presetClass="entr" presetSubtype="8" fill="hold" nodeType="afterEffect">
                                  <p:stCondLst>
                                    <p:cond delay="0"/>
                                  </p:stCondLst>
                                  <p:childTnLst>
                                    <p:set>
                                      <p:cBhvr>
                                        <p:cTn id="91" dur="1" fill="hold">
                                          <p:stCondLst>
                                            <p:cond delay="0"/>
                                          </p:stCondLst>
                                        </p:cTn>
                                        <p:tgtEl>
                                          <p:spTgt spid="14"/>
                                        </p:tgtEl>
                                        <p:attrNameLst>
                                          <p:attrName>style.visibility</p:attrName>
                                        </p:attrNameLst>
                                      </p:cBhvr>
                                      <p:to>
                                        <p:strVal val="visible"/>
                                      </p:to>
                                    </p:set>
                                    <p:anim calcmode="lin" valueType="num">
                                      <p:cBhvr additive="base">
                                        <p:cTn id="92" dur="100" fill="hold"/>
                                        <p:tgtEl>
                                          <p:spTgt spid="14"/>
                                        </p:tgtEl>
                                        <p:attrNameLst>
                                          <p:attrName>ppt_x</p:attrName>
                                        </p:attrNameLst>
                                      </p:cBhvr>
                                      <p:tavLst>
                                        <p:tav tm="0">
                                          <p:val>
                                            <p:strVal val="0-#ppt_w/2"/>
                                          </p:val>
                                        </p:tav>
                                        <p:tav tm="100000">
                                          <p:val>
                                            <p:strVal val="#ppt_x"/>
                                          </p:val>
                                        </p:tav>
                                      </p:tavLst>
                                    </p:anim>
                                    <p:anim calcmode="lin" valueType="num">
                                      <p:cBhvr additive="base">
                                        <p:cTn id="93" dur="100" fill="hold"/>
                                        <p:tgtEl>
                                          <p:spTgt spid="14"/>
                                        </p:tgtEl>
                                        <p:attrNameLst>
                                          <p:attrName>ppt_y</p:attrName>
                                        </p:attrNameLst>
                                      </p:cBhvr>
                                      <p:tavLst>
                                        <p:tav tm="0">
                                          <p:val>
                                            <p:strVal val="#ppt_y"/>
                                          </p:val>
                                        </p:tav>
                                        <p:tav tm="100000">
                                          <p:val>
                                            <p:strVal val="#ppt_y"/>
                                          </p:val>
                                        </p:tav>
                                      </p:tavLst>
                                    </p:anim>
                                  </p:childTnLst>
                                </p:cTn>
                              </p:par>
                            </p:childTnLst>
                          </p:cTn>
                        </p:par>
                        <p:par>
                          <p:cTn id="94" fill="hold">
                            <p:stCondLst>
                              <p:cond delay="8599"/>
                            </p:stCondLst>
                            <p:childTnLst>
                              <p:par>
                                <p:cTn id="95" presetID="2" presetClass="entr" presetSubtype="8"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100" fill="hold"/>
                                        <p:tgtEl>
                                          <p:spTgt spid="13"/>
                                        </p:tgtEl>
                                        <p:attrNameLst>
                                          <p:attrName>ppt_x</p:attrName>
                                        </p:attrNameLst>
                                      </p:cBhvr>
                                      <p:tavLst>
                                        <p:tav tm="0">
                                          <p:val>
                                            <p:strVal val="0-#ppt_w/2"/>
                                          </p:val>
                                        </p:tav>
                                        <p:tav tm="100000">
                                          <p:val>
                                            <p:strVal val="#ppt_x"/>
                                          </p:val>
                                        </p:tav>
                                      </p:tavLst>
                                    </p:anim>
                                    <p:anim calcmode="lin" valueType="num">
                                      <p:cBhvr additive="base">
                                        <p:cTn id="98" dur="1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9099"/>
                            </p:stCondLst>
                            <p:childTnLst>
                              <p:par>
                                <p:cTn id="100" presetID="2" presetClass="entr" presetSubtype="8" fill="hold" nodeType="afterEffect">
                                  <p:stCondLst>
                                    <p:cond delay="0"/>
                                  </p:stCondLst>
                                  <p:childTnLst>
                                    <p:set>
                                      <p:cBhvr>
                                        <p:cTn id="101" dur="1" fill="hold">
                                          <p:stCondLst>
                                            <p:cond delay="0"/>
                                          </p:stCondLst>
                                        </p:cTn>
                                        <p:tgtEl>
                                          <p:spTgt spid="12"/>
                                        </p:tgtEl>
                                        <p:attrNameLst>
                                          <p:attrName>style.visibility</p:attrName>
                                        </p:attrNameLst>
                                      </p:cBhvr>
                                      <p:to>
                                        <p:strVal val="visible"/>
                                      </p:to>
                                    </p:set>
                                    <p:anim calcmode="lin" valueType="num">
                                      <p:cBhvr additive="base">
                                        <p:cTn id="102" dur="100" fill="hold"/>
                                        <p:tgtEl>
                                          <p:spTgt spid="12"/>
                                        </p:tgtEl>
                                        <p:attrNameLst>
                                          <p:attrName>ppt_x</p:attrName>
                                        </p:attrNameLst>
                                      </p:cBhvr>
                                      <p:tavLst>
                                        <p:tav tm="0">
                                          <p:val>
                                            <p:strVal val="0-#ppt_w/2"/>
                                          </p:val>
                                        </p:tav>
                                        <p:tav tm="100000">
                                          <p:val>
                                            <p:strVal val="#ppt_x"/>
                                          </p:val>
                                        </p:tav>
                                      </p:tavLst>
                                    </p:anim>
                                    <p:anim calcmode="lin" valueType="num">
                                      <p:cBhvr additive="base">
                                        <p:cTn id="103" dur="100" fill="hold"/>
                                        <p:tgtEl>
                                          <p:spTgt spid="12"/>
                                        </p:tgtEl>
                                        <p:attrNameLst>
                                          <p:attrName>ppt_y</p:attrName>
                                        </p:attrNameLst>
                                      </p:cBhvr>
                                      <p:tavLst>
                                        <p:tav tm="0">
                                          <p:val>
                                            <p:strVal val="#ppt_y"/>
                                          </p:val>
                                        </p:tav>
                                        <p:tav tm="100000">
                                          <p:val>
                                            <p:strVal val="#ppt_y"/>
                                          </p:val>
                                        </p:tav>
                                      </p:tavLst>
                                    </p:anim>
                                  </p:childTnLst>
                                </p:cTn>
                              </p:par>
                            </p:childTnLst>
                          </p:cTn>
                        </p:par>
                        <p:par>
                          <p:cTn id="104" fill="hold">
                            <p:stCondLst>
                              <p:cond delay="9599"/>
                            </p:stCondLst>
                            <p:childTnLst>
                              <p:par>
                                <p:cTn id="105" presetID="22" presetClass="entr" presetSubtype="8" fill="hold" nodeType="afterEffect">
                                  <p:stCondLst>
                                    <p:cond delay="0"/>
                                  </p:stCondLst>
                                  <p:childTnLst>
                                    <p:set>
                                      <p:cBhvr>
                                        <p:cTn id="106" dur="1" fill="hold">
                                          <p:stCondLst>
                                            <p:cond delay="0"/>
                                          </p:stCondLst>
                                        </p:cTn>
                                        <p:tgtEl>
                                          <p:spTgt spid="8"/>
                                        </p:tgtEl>
                                        <p:attrNameLst>
                                          <p:attrName>style.visibility</p:attrName>
                                        </p:attrNameLst>
                                      </p:cBhvr>
                                      <p:to>
                                        <p:strVal val="visible"/>
                                      </p:to>
                                    </p:set>
                                    <p:animEffect transition="in" filter="wipe(left)">
                                      <p:cBhvr>
                                        <p:cTn id="107" dur="500"/>
                                        <p:tgtEl>
                                          <p:spTgt spid="8"/>
                                        </p:tgtEl>
                                      </p:cBhvr>
                                    </p:animEffect>
                                  </p:childTnLst>
                                </p:cTn>
                              </p:par>
                            </p:childTnLst>
                          </p:cTn>
                        </p:par>
                        <p:par>
                          <p:cTn id="108" fill="hold">
                            <p:stCondLst>
                              <p:cond delay="10099"/>
                            </p:stCondLst>
                            <p:childTnLst>
                              <p:par>
                                <p:cTn id="109" presetID="42" presetClass="entr" presetSubtype="0" fill="hold" nodeType="afterEffect">
                                  <p:stCondLst>
                                    <p:cond delay="0"/>
                                  </p:stCondLst>
                                  <p:childTnLst>
                                    <p:set>
                                      <p:cBhvr>
                                        <p:cTn id="110" dur="1" fill="hold">
                                          <p:stCondLst>
                                            <p:cond delay="0"/>
                                          </p:stCondLst>
                                        </p:cTn>
                                        <p:tgtEl>
                                          <p:spTgt spid="28"/>
                                        </p:tgtEl>
                                        <p:attrNameLst>
                                          <p:attrName>style.visibility</p:attrName>
                                        </p:attrNameLst>
                                      </p:cBhvr>
                                      <p:to>
                                        <p:strVal val="visible"/>
                                      </p:to>
                                    </p:set>
                                    <p:animEffect transition="in" filter="fade">
                                      <p:cBhvr>
                                        <p:cTn id="111" dur="200"/>
                                        <p:tgtEl>
                                          <p:spTgt spid="28"/>
                                        </p:tgtEl>
                                      </p:cBhvr>
                                    </p:animEffect>
                                    <p:anim calcmode="lin" valueType="num">
                                      <p:cBhvr>
                                        <p:cTn id="112" dur="200" fill="hold"/>
                                        <p:tgtEl>
                                          <p:spTgt spid="28"/>
                                        </p:tgtEl>
                                        <p:attrNameLst>
                                          <p:attrName>ppt_x</p:attrName>
                                        </p:attrNameLst>
                                      </p:cBhvr>
                                      <p:tavLst>
                                        <p:tav tm="0">
                                          <p:val>
                                            <p:strVal val="#ppt_x"/>
                                          </p:val>
                                        </p:tav>
                                        <p:tav tm="100000">
                                          <p:val>
                                            <p:strVal val="#ppt_x"/>
                                          </p:val>
                                        </p:tav>
                                      </p:tavLst>
                                    </p:anim>
                                    <p:anim calcmode="lin" valueType="num">
                                      <p:cBhvr>
                                        <p:cTn id="113" dur="200" fill="hold"/>
                                        <p:tgtEl>
                                          <p:spTgt spid="28"/>
                                        </p:tgtEl>
                                        <p:attrNameLst>
                                          <p:attrName>ppt_y</p:attrName>
                                        </p:attrNameLst>
                                      </p:cBhvr>
                                      <p:tavLst>
                                        <p:tav tm="0">
                                          <p:val>
                                            <p:strVal val="#ppt_y+.1"/>
                                          </p:val>
                                        </p:tav>
                                        <p:tav tm="100000">
                                          <p:val>
                                            <p:strVal val="#ppt_y"/>
                                          </p:val>
                                        </p:tav>
                                      </p:tavLst>
                                    </p:anim>
                                  </p:childTnLst>
                                </p:cTn>
                              </p:par>
                            </p:childTnLst>
                          </p:cTn>
                        </p:par>
                        <p:par>
                          <p:cTn id="114" fill="hold">
                            <p:stCondLst>
                              <p:cond delay="10599"/>
                            </p:stCondLst>
                            <p:childTnLst>
                              <p:par>
                                <p:cTn id="115" presetID="2" presetClass="entr" presetSubtype="2" fill="hold"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additive="base">
                                        <p:cTn id="117" dur="200" fill="hold"/>
                                        <p:tgtEl>
                                          <p:spTgt spid="38"/>
                                        </p:tgtEl>
                                        <p:attrNameLst>
                                          <p:attrName>ppt_x</p:attrName>
                                        </p:attrNameLst>
                                      </p:cBhvr>
                                      <p:tavLst>
                                        <p:tav tm="0">
                                          <p:val>
                                            <p:strVal val="1+#ppt_w/2"/>
                                          </p:val>
                                        </p:tav>
                                        <p:tav tm="100000">
                                          <p:val>
                                            <p:strVal val="#ppt_x"/>
                                          </p:val>
                                        </p:tav>
                                      </p:tavLst>
                                    </p:anim>
                                    <p:anim calcmode="lin" valueType="num">
                                      <p:cBhvr additive="base">
                                        <p:cTn id="118" dur="200" fill="hold"/>
                                        <p:tgtEl>
                                          <p:spTgt spid="38"/>
                                        </p:tgtEl>
                                        <p:attrNameLst>
                                          <p:attrName>ppt_y</p:attrName>
                                        </p:attrNameLst>
                                      </p:cBhvr>
                                      <p:tavLst>
                                        <p:tav tm="0">
                                          <p:val>
                                            <p:strVal val="#ppt_y"/>
                                          </p:val>
                                        </p:tav>
                                        <p:tav tm="100000">
                                          <p:val>
                                            <p:strVal val="#ppt_y"/>
                                          </p:val>
                                        </p:tav>
                                      </p:tavLst>
                                    </p:anim>
                                  </p:childTnLst>
                                </p:cTn>
                              </p:par>
                            </p:childTnLst>
                          </p:cTn>
                        </p:par>
                        <p:par>
                          <p:cTn id="119" fill="hold">
                            <p:stCondLst>
                              <p:cond delay="11099"/>
                            </p:stCondLst>
                            <p:childTnLst>
                              <p:par>
                                <p:cTn id="120" presetID="2" presetClass="entr" presetSubtype="2"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additive="base">
                                        <p:cTn id="122" dur="200" fill="hold"/>
                                        <p:tgtEl>
                                          <p:spTgt spid="33"/>
                                        </p:tgtEl>
                                        <p:attrNameLst>
                                          <p:attrName>ppt_x</p:attrName>
                                        </p:attrNameLst>
                                      </p:cBhvr>
                                      <p:tavLst>
                                        <p:tav tm="0">
                                          <p:val>
                                            <p:strVal val="1+#ppt_w/2"/>
                                          </p:val>
                                        </p:tav>
                                        <p:tav tm="100000">
                                          <p:val>
                                            <p:strVal val="#ppt_x"/>
                                          </p:val>
                                        </p:tav>
                                      </p:tavLst>
                                    </p:anim>
                                    <p:anim calcmode="lin" valueType="num">
                                      <p:cBhvr additive="base">
                                        <p:cTn id="123" dur="200" fill="hold"/>
                                        <p:tgtEl>
                                          <p:spTgt spid="33"/>
                                        </p:tgtEl>
                                        <p:attrNameLst>
                                          <p:attrName>ppt_y</p:attrName>
                                        </p:attrNameLst>
                                      </p:cBhvr>
                                      <p:tavLst>
                                        <p:tav tm="0">
                                          <p:val>
                                            <p:strVal val="#ppt_y"/>
                                          </p:val>
                                        </p:tav>
                                        <p:tav tm="100000">
                                          <p:val>
                                            <p:strVal val="#ppt_y"/>
                                          </p:val>
                                        </p:tav>
                                      </p:tavLst>
                                    </p:anim>
                                  </p:childTnLst>
                                </p:cTn>
                              </p:par>
                              <p:par>
                                <p:cTn id="124" presetID="22" presetClass="entr" presetSubtype="8" fill="hold" nodeType="with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wipe(left)">
                                      <p:cBhvr>
                                        <p:cTn id="126" dur="500"/>
                                        <p:tgtEl>
                                          <p:spTgt spid="46"/>
                                        </p:tgtEl>
                                      </p:cBhvr>
                                    </p:animEffect>
                                  </p:childTnLst>
                                </p:cTn>
                              </p:par>
                            </p:childTnLst>
                          </p:cTn>
                        </p:par>
                        <p:par>
                          <p:cTn id="127" fill="hold">
                            <p:stCondLst>
                              <p:cond delay="11599"/>
                            </p:stCondLst>
                            <p:childTnLst>
                              <p:par>
                                <p:cTn id="128" presetID="2" presetClass="entr" presetSubtype="8" fill="hold" nodeType="afterEffect">
                                  <p:stCondLst>
                                    <p:cond delay="0"/>
                                  </p:stCondLst>
                                  <p:childTnLst>
                                    <p:set>
                                      <p:cBhvr>
                                        <p:cTn id="129" dur="1" fill="hold">
                                          <p:stCondLst>
                                            <p:cond delay="0"/>
                                          </p:stCondLst>
                                        </p:cTn>
                                        <p:tgtEl>
                                          <p:spTgt spid="47"/>
                                        </p:tgtEl>
                                        <p:attrNameLst>
                                          <p:attrName>style.visibility</p:attrName>
                                        </p:attrNameLst>
                                      </p:cBhvr>
                                      <p:to>
                                        <p:strVal val="visible"/>
                                      </p:to>
                                    </p:set>
                                    <p:anim calcmode="lin" valueType="num">
                                      <p:cBhvr additive="base">
                                        <p:cTn id="130" dur="100" fill="hold"/>
                                        <p:tgtEl>
                                          <p:spTgt spid="47"/>
                                        </p:tgtEl>
                                        <p:attrNameLst>
                                          <p:attrName>ppt_x</p:attrName>
                                        </p:attrNameLst>
                                      </p:cBhvr>
                                      <p:tavLst>
                                        <p:tav tm="0">
                                          <p:val>
                                            <p:strVal val="0-#ppt_w/2"/>
                                          </p:val>
                                        </p:tav>
                                        <p:tav tm="100000">
                                          <p:val>
                                            <p:strVal val="#ppt_x"/>
                                          </p:val>
                                        </p:tav>
                                      </p:tavLst>
                                    </p:anim>
                                    <p:anim calcmode="lin" valueType="num">
                                      <p:cBhvr additive="base">
                                        <p:cTn id="131" dur="100" fill="hold"/>
                                        <p:tgtEl>
                                          <p:spTgt spid="47"/>
                                        </p:tgtEl>
                                        <p:attrNameLst>
                                          <p:attrName>ppt_y</p:attrName>
                                        </p:attrNameLst>
                                      </p:cBhvr>
                                      <p:tavLst>
                                        <p:tav tm="0">
                                          <p:val>
                                            <p:strVal val="#ppt_y"/>
                                          </p:val>
                                        </p:tav>
                                        <p:tav tm="100000">
                                          <p:val>
                                            <p:strVal val="#ppt_y"/>
                                          </p:val>
                                        </p:tav>
                                      </p:tavLst>
                                    </p:anim>
                                  </p:childTnLst>
                                </p:cTn>
                              </p:par>
                            </p:childTnLst>
                          </p:cTn>
                        </p:par>
                        <p:par>
                          <p:cTn id="132" fill="hold">
                            <p:stCondLst>
                              <p:cond delay="12099"/>
                            </p:stCondLst>
                            <p:childTnLst>
                              <p:par>
                                <p:cTn id="133" presetID="2" presetClass="entr" presetSubtype="8" fill="hold" nodeType="afterEffect">
                                  <p:stCondLst>
                                    <p:cond delay="0"/>
                                  </p:stCondLst>
                                  <p:childTnLst>
                                    <p:set>
                                      <p:cBhvr>
                                        <p:cTn id="134" dur="1" fill="hold">
                                          <p:stCondLst>
                                            <p:cond delay="0"/>
                                          </p:stCondLst>
                                        </p:cTn>
                                        <p:tgtEl>
                                          <p:spTgt spid="48"/>
                                        </p:tgtEl>
                                        <p:attrNameLst>
                                          <p:attrName>style.visibility</p:attrName>
                                        </p:attrNameLst>
                                      </p:cBhvr>
                                      <p:to>
                                        <p:strVal val="visible"/>
                                      </p:to>
                                    </p:set>
                                    <p:anim calcmode="lin" valueType="num">
                                      <p:cBhvr additive="base">
                                        <p:cTn id="135" dur="100" fill="hold"/>
                                        <p:tgtEl>
                                          <p:spTgt spid="48"/>
                                        </p:tgtEl>
                                        <p:attrNameLst>
                                          <p:attrName>ppt_x</p:attrName>
                                        </p:attrNameLst>
                                      </p:cBhvr>
                                      <p:tavLst>
                                        <p:tav tm="0">
                                          <p:val>
                                            <p:strVal val="0-#ppt_w/2"/>
                                          </p:val>
                                        </p:tav>
                                        <p:tav tm="100000">
                                          <p:val>
                                            <p:strVal val="#ppt_x"/>
                                          </p:val>
                                        </p:tav>
                                      </p:tavLst>
                                    </p:anim>
                                    <p:anim calcmode="lin" valueType="num">
                                      <p:cBhvr additive="base">
                                        <p:cTn id="136" dur="100" fill="hold"/>
                                        <p:tgtEl>
                                          <p:spTgt spid="48"/>
                                        </p:tgtEl>
                                        <p:attrNameLst>
                                          <p:attrName>ppt_y</p:attrName>
                                        </p:attrNameLst>
                                      </p:cBhvr>
                                      <p:tavLst>
                                        <p:tav tm="0">
                                          <p:val>
                                            <p:strVal val="#ppt_y"/>
                                          </p:val>
                                        </p:tav>
                                        <p:tav tm="100000">
                                          <p:val>
                                            <p:strVal val="#ppt_y"/>
                                          </p:val>
                                        </p:tav>
                                      </p:tavLst>
                                    </p:anim>
                                  </p:childTnLst>
                                </p:cTn>
                              </p:par>
                            </p:childTnLst>
                          </p:cTn>
                        </p:par>
                        <p:par>
                          <p:cTn id="137" fill="hold">
                            <p:stCondLst>
                              <p:cond delay="12599"/>
                            </p:stCondLst>
                            <p:childTnLst>
                              <p:par>
                                <p:cTn id="138" presetID="2" presetClass="entr" presetSubtype="8" fill="hold" nodeType="afterEffect">
                                  <p:stCondLst>
                                    <p:cond delay="0"/>
                                  </p:stCondLst>
                                  <p:childTnLst>
                                    <p:set>
                                      <p:cBhvr>
                                        <p:cTn id="139" dur="1" fill="hold">
                                          <p:stCondLst>
                                            <p:cond delay="0"/>
                                          </p:stCondLst>
                                        </p:cTn>
                                        <p:tgtEl>
                                          <p:spTgt spid="49"/>
                                        </p:tgtEl>
                                        <p:attrNameLst>
                                          <p:attrName>style.visibility</p:attrName>
                                        </p:attrNameLst>
                                      </p:cBhvr>
                                      <p:to>
                                        <p:strVal val="visible"/>
                                      </p:to>
                                    </p:set>
                                    <p:anim calcmode="lin" valueType="num">
                                      <p:cBhvr additive="base">
                                        <p:cTn id="140" dur="100" fill="hold"/>
                                        <p:tgtEl>
                                          <p:spTgt spid="49"/>
                                        </p:tgtEl>
                                        <p:attrNameLst>
                                          <p:attrName>ppt_x</p:attrName>
                                        </p:attrNameLst>
                                      </p:cBhvr>
                                      <p:tavLst>
                                        <p:tav tm="0">
                                          <p:val>
                                            <p:strVal val="0-#ppt_w/2"/>
                                          </p:val>
                                        </p:tav>
                                        <p:tav tm="100000">
                                          <p:val>
                                            <p:strVal val="#ppt_x"/>
                                          </p:val>
                                        </p:tav>
                                      </p:tavLst>
                                    </p:anim>
                                    <p:anim calcmode="lin" valueType="num">
                                      <p:cBhvr additive="base">
                                        <p:cTn id="141" dur="100" fill="hold"/>
                                        <p:tgtEl>
                                          <p:spTgt spid="49"/>
                                        </p:tgtEl>
                                        <p:attrNameLst>
                                          <p:attrName>ppt_y</p:attrName>
                                        </p:attrNameLst>
                                      </p:cBhvr>
                                      <p:tavLst>
                                        <p:tav tm="0">
                                          <p:val>
                                            <p:strVal val="#ppt_y"/>
                                          </p:val>
                                        </p:tav>
                                        <p:tav tm="100000">
                                          <p:val>
                                            <p:strVal val="#ppt_y"/>
                                          </p:val>
                                        </p:tav>
                                      </p:tavLst>
                                    </p:anim>
                                  </p:childTnLst>
                                </p:cTn>
                              </p:par>
                            </p:childTnLst>
                          </p:cTn>
                        </p:par>
                        <p:par>
                          <p:cTn id="142" fill="hold">
                            <p:stCondLst>
                              <p:cond delay="13099"/>
                            </p:stCondLst>
                            <p:childTnLst>
                              <p:par>
                                <p:cTn id="143" presetID="2" presetClass="entr" presetSubtype="8" fill="hold" nodeType="afterEffect">
                                  <p:stCondLst>
                                    <p:cond delay="0"/>
                                  </p:stCondLst>
                                  <p:childTnLst>
                                    <p:set>
                                      <p:cBhvr>
                                        <p:cTn id="144" dur="1" fill="hold">
                                          <p:stCondLst>
                                            <p:cond delay="0"/>
                                          </p:stCondLst>
                                        </p:cTn>
                                        <p:tgtEl>
                                          <p:spTgt spid="50"/>
                                        </p:tgtEl>
                                        <p:attrNameLst>
                                          <p:attrName>style.visibility</p:attrName>
                                        </p:attrNameLst>
                                      </p:cBhvr>
                                      <p:to>
                                        <p:strVal val="visible"/>
                                      </p:to>
                                    </p:set>
                                    <p:anim calcmode="lin" valueType="num">
                                      <p:cBhvr additive="base">
                                        <p:cTn id="145" dur="100" fill="hold"/>
                                        <p:tgtEl>
                                          <p:spTgt spid="50"/>
                                        </p:tgtEl>
                                        <p:attrNameLst>
                                          <p:attrName>ppt_x</p:attrName>
                                        </p:attrNameLst>
                                      </p:cBhvr>
                                      <p:tavLst>
                                        <p:tav tm="0">
                                          <p:val>
                                            <p:strVal val="0-#ppt_w/2"/>
                                          </p:val>
                                        </p:tav>
                                        <p:tav tm="100000">
                                          <p:val>
                                            <p:strVal val="#ppt_x"/>
                                          </p:val>
                                        </p:tav>
                                      </p:tavLst>
                                    </p:anim>
                                    <p:anim calcmode="lin" valueType="num">
                                      <p:cBhvr additive="base">
                                        <p:cTn id="146" dur="100" fill="hold"/>
                                        <p:tgtEl>
                                          <p:spTgt spid="50"/>
                                        </p:tgtEl>
                                        <p:attrNameLst>
                                          <p:attrName>ppt_y</p:attrName>
                                        </p:attrNameLst>
                                      </p:cBhvr>
                                      <p:tavLst>
                                        <p:tav tm="0">
                                          <p:val>
                                            <p:strVal val="#ppt_y"/>
                                          </p:val>
                                        </p:tav>
                                        <p:tav tm="100000">
                                          <p:val>
                                            <p:strVal val="#ppt_y"/>
                                          </p:val>
                                        </p:tav>
                                      </p:tavLst>
                                    </p:anim>
                                  </p:childTnLst>
                                </p:cTn>
                              </p:par>
                            </p:childTnLst>
                          </p:cTn>
                        </p:par>
                        <p:par>
                          <p:cTn id="147" fill="hold">
                            <p:stCondLst>
                              <p:cond delay="13599"/>
                            </p:stCondLst>
                            <p:childTnLst>
                              <p:par>
                                <p:cTn id="148" presetID="2" presetClass="entr" presetSubtype="8" fill="hold" nodeType="afterEffect">
                                  <p:stCondLst>
                                    <p:cond delay="0"/>
                                  </p:stCondLst>
                                  <p:childTnLst>
                                    <p:set>
                                      <p:cBhvr>
                                        <p:cTn id="149" dur="1" fill="hold">
                                          <p:stCondLst>
                                            <p:cond delay="0"/>
                                          </p:stCondLst>
                                        </p:cTn>
                                        <p:tgtEl>
                                          <p:spTgt spid="51"/>
                                        </p:tgtEl>
                                        <p:attrNameLst>
                                          <p:attrName>style.visibility</p:attrName>
                                        </p:attrNameLst>
                                      </p:cBhvr>
                                      <p:to>
                                        <p:strVal val="visible"/>
                                      </p:to>
                                    </p:set>
                                    <p:anim calcmode="lin" valueType="num">
                                      <p:cBhvr additive="base">
                                        <p:cTn id="150" dur="100" fill="hold"/>
                                        <p:tgtEl>
                                          <p:spTgt spid="51"/>
                                        </p:tgtEl>
                                        <p:attrNameLst>
                                          <p:attrName>ppt_x</p:attrName>
                                        </p:attrNameLst>
                                      </p:cBhvr>
                                      <p:tavLst>
                                        <p:tav tm="0">
                                          <p:val>
                                            <p:strVal val="0-#ppt_w/2"/>
                                          </p:val>
                                        </p:tav>
                                        <p:tav tm="100000">
                                          <p:val>
                                            <p:strVal val="#ppt_x"/>
                                          </p:val>
                                        </p:tav>
                                      </p:tavLst>
                                    </p:anim>
                                    <p:anim calcmode="lin" valueType="num">
                                      <p:cBhvr additive="base">
                                        <p:cTn id="151" dur="100" fill="hold"/>
                                        <p:tgtEl>
                                          <p:spTgt spid="51"/>
                                        </p:tgtEl>
                                        <p:attrNameLst>
                                          <p:attrName>ppt_y</p:attrName>
                                        </p:attrNameLst>
                                      </p:cBhvr>
                                      <p:tavLst>
                                        <p:tav tm="0">
                                          <p:val>
                                            <p:strVal val="#ppt_y"/>
                                          </p:val>
                                        </p:tav>
                                        <p:tav tm="100000">
                                          <p:val>
                                            <p:strVal val="#ppt_y"/>
                                          </p:val>
                                        </p:tav>
                                      </p:tavLst>
                                    </p:anim>
                                  </p:childTnLst>
                                </p:cTn>
                              </p:par>
                            </p:childTnLst>
                          </p:cTn>
                        </p:par>
                        <p:par>
                          <p:cTn id="152" fill="hold">
                            <p:stCondLst>
                              <p:cond delay="14099"/>
                            </p:stCondLst>
                            <p:childTnLst>
                              <p:par>
                                <p:cTn id="153" presetID="2" presetClass="entr" presetSubtype="8" fill="hold" nodeType="afterEffect">
                                  <p:stCondLst>
                                    <p:cond delay="0"/>
                                  </p:stCondLst>
                                  <p:childTnLst>
                                    <p:set>
                                      <p:cBhvr>
                                        <p:cTn id="154" dur="1" fill="hold">
                                          <p:stCondLst>
                                            <p:cond delay="0"/>
                                          </p:stCondLst>
                                        </p:cTn>
                                        <p:tgtEl>
                                          <p:spTgt spid="52"/>
                                        </p:tgtEl>
                                        <p:attrNameLst>
                                          <p:attrName>style.visibility</p:attrName>
                                        </p:attrNameLst>
                                      </p:cBhvr>
                                      <p:to>
                                        <p:strVal val="visible"/>
                                      </p:to>
                                    </p:set>
                                    <p:anim calcmode="lin" valueType="num">
                                      <p:cBhvr additive="base">
                                        <p:cTn id="155" dur="100" fill="hold"/>
                                        <p:tgtEl>
                                          <p:spTgt spid="52"/>
                                        </p:tgtEl>
                                        <p:attrNameLst>
                                          <p:attrName>ppt_x</p:attrName>
                                        </p:attrNameLst>
                                      </p:cBhvr>
                                      <p:tavLst>
                                        <p:tav tm="0">
                                          <p:val>
                                            <p:strVal val="0-#ppt_w/2"/>
                                          </p:val>
                                        </p:tav>
                                        <p:tav tm="100000">
                                          <p:val>
                                            <p:strVal val="#ppt_x"/>
                                          </p:val>
                                        </p:tav>
                                      </p:tavLst>
                                    </p:anim>
                                    <p:anim calcmode="lin" valueType="num">
                                      <p:cBhvr additive="base">
                                        <p:cTn id="156" dur="100" fill="hold"/>
                                        <p:tgtEl>
                                          <p:spTgt spid="52"/>
                                        </p:tgtEl>
                                        <p:attrNameLst>
                                          <p:attrName>ppt_y</p:attrName>
                                        </p:attrNameLst>
                                      </p:cBhvr>
                                      <p:tavLst>
                                        <p:tav tm="0">
                                          <p:val>
                                            <p:strVal val="#ppt_y"/>
                                          </p:val>
                                        </p:tav>
                                        <p:tav tm="100000">
                                          <p:val>
                                            <p:strVal val="#ppt_y"/>
                                          </p:val>
                                        </p:tav>
                                      </p:tavLst>
                                    </p:anim>
                                  </p:childTnLst>
                                </p:cTn>
                              </p:par>
                            </p:childTnLst>
                          </p:cTn>
                        </p:par>
                        <p:par>
                          <p:cTn id="157" fill="hold">
                            <p:stCondLst>
                              <p:cond delay="14599"/>
                            </p:stCondLst>
                            <p:childTnLst>
                              <p:par>
                                <p:cTn id="158" presetID="2" presetClass="entr" presetSubtype="8" fill="hold" nodeType="afterEffect">
                                  <p:stCondLst>
                                    <p:cond delay="0"/>
                                  </p:stCondLst>
                                  <p:childTnLst>
                                    <p:set>
                                      <p:cBhvr>
                                        <p:cTn id="159" dur="1" fill="hold">
                                          <p:stCondLst>
                                            <p:cond delay="0"/>
                                          </p:stCondLst>
                                        </p:cTn>
                                        <p:tgtEl>
                                          <p:spTgt spid="53"/>
                                        </p:tgtEl>
                                        <p:attrNameLst>
                                          <p:attrName>style.visibility</p:attrName>
                                        </p:attrNameLst>
                                      </p:cBhvr>
                                      <p:to>
                                        <p:strVal val="visible"/>
                                      </p:to>
                                    </p:set>
                                    <p:anim calcmode="lin" valueType="num">
                                      <p:cBhvr additive="base">
                                        <p:cTn id="160" dur="100" fill="hold"/>
                                        <p:tgtEl>
                                          <p:spTgt spid="53"/>
                                        </p:tgtEl>
                                        <p:attrNameLst>
                                          <p:attrName>ppt_x</p:attrName>
                                        </p:attrNameLst>
                                      </p:cBhvr>
                                      <p:tavLst>
                                        <p:tav tm="0">
                                          <p:val>
                                            <p:strVal val="0-#ppt_w/2"/>
                                          </p:val>
                                        </p:tav>
                                        <p:tav tm="100000">
                                          <p:val>
                                            <p:strVal val="#ppt_x"/>
                                          </p:val>
                                        </p:tav>
                                      </p:tavLst>
                                    </p:anim>
                                    <p:anim calcmode="lin" valueType="num">
                                      <p:cBhvr additive="base">
                                        <p:cTn id="161" dur="100" fill="hold"/>
                                        <p:tgtEl>
                                          <p:spTgt spid="53"/>
                                        </p:tgtEl>
                                        <p:attrNameLst>
                                          <p:attrName>ppt_y</p:attrName>
                                        </p:attrNameLst>
                                      </p:cBhvr>
                                      <p:tavLst>
                                        <p:tav tm="0">
                                          <p:val>
                                            <p:strVal val="#ppt_y"/>
                                          </p:val>
                                        </p:tav>
                                        <p:tav tm="100000">
                                          <p:val>
                                            <p:strVal val="#ppt_y"/>
                                          </p:val>
                                        </p:tav>
                                      </p:tavLst>
                                    </p:anim>
                                  </p:childTnLst>
                                </p:cTn>
                              </p:par>
                            </p:childTnLst>
                          </p:cTn>
                        </p:par>
                        <p:par>
                          <p:cTn id="162" fill="hold">
                            <p:stCondLst>
                              <p:cond delay="15099"/>
                            </p:stCondLst>
                            <p:childTnLst>
                              <p:par>
                                <p:cTn id="163" presetID="2" presetClass="entr" presetSubtype="8" fill="hold" nodeType="afterEffect">
                                  <p:stCondLst>
                                    <p:cond delay="0"/>
                                  </p:stCondLst>
                                  <p:childTnLst>
                                    <p:set>
                                      <p:cBhvr>
                                        <p:cTn id="164" dur="1" fill="hold">
                                          <p:stCondLst>
                                            <p:cond delay="0"/>
                                          </p:stCondLst>
                                        </p:cTn>
                                        <p:tgtEl>
                                          <p:spTgt spid="54"/>
                                        </p:tgtEl>
                                        <p:attrNameLst>
                                          <p:attrName>style.visibility</p:attrName>
                                        </p:attrNameLst>
                                      </p:cBhvr>
                                      <p:to>
                                        <p:strVal val="visible"/>
                                      </p:to>
                                    </p:set>
                                    <p:anim calcmode="lin" valueType="num">
                                      <p:cBhvr additive="base">
                                        <p:cTn id="165" dur="100" fill="hold"/>
                                        <p:tgtEl>
                                          <p:spTgt spid="54"/>
                                        </p:tgtEl>
                                        <p:attrNameLst>
                                          <p:attrName>ppt_x</p:attrName>
                                        </p:attrNameLst>
                                      </p:cBhvr>
                                      <p:tavLst>
                                        <p:tav tm="0">
                                          <p:val>
                                            <p:strVal val="0-#ppt_w/2"/>
                                          </p:val>
                                        </p:tav>
                                        <p:tav tm="100000">
                                          <p:val>
                                            <p:strVal val="#ppt_x"/>
                                          </p:val>
                                        </p:tav>
                                      </p:tavLst>
                                    </p:anim>
                                    <p:anim calcmode="lin" valueType="num">
                                      <p:cBhvr additive="base">
                                        <p:cTn id="166" dur="100" fill="hold"/>
                                        <p:tgtEl>
                                          <p:spTgt spid="54"/>
                                        </p:tgtEl>
                                        <p:attrNameLst>
                                          <p:attrName>ppt_y</p:attrName>
                                        </p:attrNameLst>
                                      </p:cBhvr>
                                      <p:tavLst>
                                        <p:tav tm="0">
                                          <p:val>
                                            <p:strVal val="#ppt_y"/>
                                          </p:val>
                                        </p:tav>
                                        <p:tav tm="100000">
                                          <p:val>
                                            <p:strVal val="#ppt_y"/>
                                          </p:val>
                                        </p:tav>
                                      </p:tavLst>
                                    </p:anim>
                                  </p:childTnLst>
                                </p:cTn>
                              </p:par>
                            </p:childTnLst>
                          </p:cTn>
                        </p:par>
                        <p:par>
                          <p:cTn id="167" fill="hold">
                            <p:stCondLst>
                              <p:cond delay="15599"/>
                            </p:stCondLst>
                            <p:childTnLst>
                              <p:par>
                                <p:cTn id="168" presetID="2" presetClass="entr" presetSubtype="8" fill="hold" nodeType="afterEffect">
                                  <p:stCondLst>
                                    <p:cond delay="0"/>
                                  </p:stCondLst>
                                  <p:childTnLst>
                                    <p:set>
                                      <p:cBhvr>
                                        <p:cTn id="169" dur="1" fill="hold">
                                          <p:stCondLst>
                                            <p:cond delay="0"/>
                                          </p:stCondLst>
                                        </p:cTn>
                                        <p:tgtEl>
                                          <p:spTgt spid="55"/>
                                        </p:tgtEl>
                                        <p:attrNameLst>
                                          <p:attrName>style.visibility</p:attrName>
                                        </p:attrNameLst>
                                      </p:cBhvr>
                                      <p:to>
                                        <p:strVal val="visible"/>
                                      </p:to>
                                    </p:set>
                                    <p:anim calcmode="lin" valueType="num">
                                      <p:cBhvr additive="base">
                                        <p:cTn id="170" dur="100" fill="hold"/>
                                        <p:tgtEl>
                                          <p:spTgt spid="55"/>
                                        </p:tgtEl>
                                        <p:attrNameLst>
                                          <p:attrName>ppt_x</p:attrName>
                                        </p:attrNameLst>
                                      </p:cBhvr>
                                      <p:tavLst>
                                        <p:tav tm="0">
                                          <p:val>
                                            <p:strVal val="0-#ppt_w/2"/>
                                          </p:val>
                                        </p:tav>
                                        <p:tav tm="100000">
                                          <p:val>
                                            <p:strVal val="#ppt_x"/>
                                          </p:val>
                                        </p:tav>
                                      </p:tavLst>
                                    </p:anim>
                                    <p:anim calcmode="lin" valueType="num">
                                      <p:cBhvr additive="base">
                                        <p:cTn id="171" dur="100" fill="hold"/>
                                        <p:tgtEl>
                                          <p:spTgt spid="55"/>
                                        </p:tgtEl>
                                        <p:attrNameLst>
                                          <p:attrName>ppt_y</p:attrName>
                                        </p:attrNameLst>
                                      </p:cBhvr>
                                      <p:tavLst>
                                        <p:tav tm="0">
                                          <p:val>
                                            <p:strVal val="#ppt_y"/>
                                          </p:val>
                                        </p:tav>
                                        <p:tav tm="100000">
                                          <p:val>
                                            <p:strVal val="#ppt_y"/>
                                          </p:val>
                                        </p:tav>
                                      </p:tavLst>
                                    </p:anim>
                                  </p:childTnLst>
                                </p:cTn>
                              </p:par>
                            </p:childTnLst>
                          </p:cTn>
                        </p:par>
                        <p:par>
                          <p:cTn id="172" fill="hold">
                            <p:stCondLst>
                              <p:cond delay="16099"/>
                            </p:stCondLst>
                            <p:childTnLst>
                              <p:par>
                                <p:cTn id="173" presetID="2" presetClass="entr" presetSubtype="8" fill="hold" nodeType="after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 fill="hold"/>
                                        <p:tgtEl>
                                          <p:spTgt spid="56"/>
                                        </p:tgtEl>
                                        <p:attrNameLst>
                                          <p:attrName>ppt_x</p:attrName>
                                        </p:attrNameLst>
                                      </p:cBhvr>
                                      <p:tavLst>
                                        <p:tav tm="0">
                                          <p:val>
                                            <p:strVal val="0-#ppt_w/2"/>
                                          </p:val>
                                        </p:tav>
                                        <p:tav tm="100000">
                                          <p:val>
                                            <p:strVal val="#ppt_x"/>
                                          </p:val>
                                        </p:tav>
                                      </p:tavLst>
                                    </p:anim>
                                    <p:anim calcmode="lin" valueType="num">
                                      <p:cBhvr additive="base">
                                        <p:cTn id="176" dur="100" fill="hold"/>
                                        <p:tgtEl>
                                          <p:spTgt spid="56"/>
                                        </p:tgtEl>
                                        <p:attrNameLst>
                                          <p:attrName>ppt_y</p:attrName>
                                        </p:attrNameLst>
                                      </p:cBhvr>
                                      <p:tavLst>
                                        <p:tav tm="0">
                                          <p:val>
                                            <p:strVal val="#ppt_y"/>
                                          </p:val>
                                        </p:tav>
                                        <p:tav tm="100000">
                                          <p:val>
                                            <p:strVal val="#ppt_y"/>
                                          </p:val>
                                        </p:tav>
                                      </p:tavLst>
                                    </p:anim>
                                  </p:childTnLst>
                                </p:cTn>
                              </p:par>
                            </p:childTnLst>
                          </p:cTn>
                        </p:par>
                        <p:par>
                          <p:cTn id="177" fill="hold">
                            <p:stCondLst>
                              <p:cond delay="16599"/>
                            </p:stCondLst>
                            <p:childTnLst>
                              <p:par>
                                <p:cTn id="178" presetID="2" presetClass="entr" presetSubtype="8" fill="hold" nodeType="afterEffect">
                                  <p:stCondLst>
                                    <p:cond delay="0"/>
                                  </p:stCondLst>
                                  <p:childTnLst>
                                    <p:set>
                                      <p:cBhvr>
                                        <p:cTn id="179" dur="1" fill="hold">
                                          <p:stCondLst>
                                            <p:cond delay="0"/>
                                          </p:stCondLst>
                                        </p:cTn>
                                        <p:tgtEl>
                                          <p:spTgt spid="57"/>
                                        </p:tgtEl>
                                        <p:attrNameLst>
                                          <p:attrName>style.visibility</p:attrName>
                                        </p:attrNameLst>
                                      </p:cBhvr>
                                      <p:to>
                                        <p:strVal val="visible"/>
                                      </p:to>
                                    </p:set>
                                    <p:anim calcmode="lin" valueType="num">
                                      <p:cBhvr additive="base">
                                        <p:cTn id="180" dur="100" fill="hold"/>
                                        <p:tgtEl>
                                          <p:spTgt spid="57"/>
                                        </p:tgtEl>
                                        <p:attrNameLst>
                                          <p:attrName>ppt_x</p:attrName>
                                        </p:attrNameLst>
                                      </p:cBhvr>
                                      <p:tavLst>
                                        <p:tav tm="0">
                                          <p:val>
                                            <p:strVal val="0-#ppt_w/2"/>
                                          </p:val>
                                        </p:tav>
                                        <p:tav tm="100000">
                                          <p:val>
                                            <p:strVal val="#ppt_x"/>
                                          </p:val>
                                        </p:tav>
                                      </p:tavLst>
                                    </p:anim>
                                    <p:anim calcmode="lin" valueType="num">
                                      <p:cBhvr additive="base">
                                        <p:cTn id="181" dur="100" fill="hold"/>
                                        <p:tgtEl>
                                          <p:spTgt spid="57"/>
                                        </p:tgtEl>
                                        <p:attrNameLst>
                                          <p:attrName>ppt_y</p:attrName>
                                        </p:attrNameLst>
                                      </p:cBhvr>
                                      <p:tavLst>
                                        <p:tav tm="0">
                                          <p:val>
                                            <p:strVal val="#ppt_y"/>
                                          </p:val>
                                        </p:tav>
                                        <p:tav tm="100000">
                                          <p:val>
                                            <p:strVal val="#ppt_y"/>
                                          </p:val>
                                        </p:tav>
                                      </p:tavLst>
                                    </p:anim>
                                  </p:childTnLst>
                                </p:cTn>
                              </p:par>
                            </p:childTnLst>
                          </p:cTn>
                        </p:par>
                        <p:par>
                          <p:cTn id="182" fill="hold">
                            <p:stCondLst>
                              <p:cond delay="17099"/>
                            </p:stCondLst>
                            <p:childTnLst>
                              <p:par>
                                <p:cTn id="183" presetID="2" presetClass="entr" presetSubtype="8" fill="hold" nodeType="afterEffect">
                                  <p:stCondLst>
                                    <p:cond delay="0"/>
                                  </p:stCondLst>
                                  <p:childTnLst>
                                    <p:set>
                                      <p:cBhvr>
                                        <p:cTn id="184" dur="1" fill="hold">
                                          <p:stCondLst>
                                            <p:cond delay="0"/>
                                          </p:stCondLst>
                                        </p:cTn>
                                        <p:tgtEl>
                                          <p:spTgt spid="58"/>
                                        </p:tgtEl>
                                        <p:attrNameLst>
                                          <p:attrName>style.visibility</p:attrName>
                                        </p:attrNameLst>
                                      </p:cBhvr>
                                      <p:to>
                                        <p:strVal val="visible"/>
                                      </p:to>
                                    </p:set>
                                    <p:anim calcmode="lin" valueType="num">
                                      <p:cBhvr additive="base">
                                        <p:cTn id="185" dur="100" fill="hold"/>
                                        <p:tgtEl>
                                          <p:spTgt spid="58"/>
                                        </p:tgtEl>
                                        <p:attrNameLst>
                                          <p:attrName>ppt_x</p:attrName>
                                        </p:attrNameLst>
                                      </p:cBhvr>
                                      <p:tavLst>
                                        <p:tav tm="0">
                                          <p:val>
                                            <p:strVal val="0-#ppt_w/2"/>
                                          </p:val>
                                        </p:tav>
                                        <p:tav tm="100000">
                                          <p:val>
                                            <p:strVal val="#ppt_x"/>
                                          </p:val>
                                        </p:tav>
                                      </p:tavLst>
                                    </p:anim>
                                    <p:anim calcmode="lin" valueType="num">
                                      <p:cBhvr additive="base">
                                        <p:cTn id="186" dur="100" fill="hold"/>
                                        <p:tgtEl>
                                          <p:spTgt spid="58"/>
                                        </p:tgtEl>
                                        <p:attrNameLst>
                                          <p:attrName>ppt_y</p:attrName>
                                        </p:attrNameLst>
                                      </p:cBhvr>
                                      <p:tavLst>
                                        <p:tav tm="0">
                                          <p:val>
                                            <p:strVal val="#ppt_y"/>
                                          </p:val>
                                        </p:tav>
                                        <p:tav tm="100000">
                                          <p:val>
                                            <p:strVal val="#ppt_y"/>
                                          </p:val>
                                        </p:tav>
                                      </p:tavLst>
                                    </p:anim>
                                  </p:childTnLst>
                                </p:cTn>
                              </p:par>
                            </p:childTnLst>
                          </p:cTn>
                        </p:par>
                        <p:par>
                          <p:cTn id="187" fill="hold">
                            <p:stCondLst>
                              <p:cond delay="17599"/>
                            </p:stCondLst>
                            <p:childTnLst>
                              <p:par>
                                <p:cTn id="188" presetID="2" presetClass="entr" presetSubtype="8" fill="hold" nodeType="afterEffect">
                                  <p:stCondLst>
                                    <p:cond delay="0"/>
                                  </p:stCondLst>
                                  <p:childTnLst>
                                    <p:set>
                                      <p:cBhvr>
                                        <p:cTn id="189" dur="1" fill="hold">
                                          <p:stCondLst>
                                            <p:cond delay="0"/>
                                          </p:stCondLst>
                                        </p:cTn>
                                        <p:tgtEl>
                                          <p:spTgt spid="59"/>
                                        </p:tgtEl>
                                        <p:attrNameLst>
                                          <p:attrName>style.visibility</p:attrName>
                                        </p:attrNameLst>
                                      </p:cBhvr>
                                      <p:to>
                                        <p:strVal val="visible"/>
                                      </p:to>
                                    </p:set>
                                    <p:anim calcmode="lin" valueType="num">
                                      <p:cBhvr additive="base">
                                        <p:cTn id="190" dur="100" fill="hold"/>
                                        <p:tgtEl>
                                          <p:spTgt spid="59"/>
                                        </p:tgtEl>
                                        <p:attrNameLst>
                                          <p:attrName>ppt_x</p:attrName>
                                        </p:attrNameLst>
                                      </p:cBhvr>
                                      <p:tavLst>
                                        <p:tav tm="0">
                                          <p:val>
                                            <p:strVal val="0-#ppt_w/2"/>
                                          </p:val>
                                        </p:tav>
                                        <p:tav tm="100000">
                                          <p:val>
                                            <p:strVal val="#ppt_x"/>
                                          </p:val>
                                        </p:tav>
                                      </p:tavLst>
                                    </p:anim>
                                    <p:anim calcmode="lin" valueType="num">
                                      <p:cBhvr additive="base">
                                        <p:cTn id="191" dur="100" fill="hold"/>
                                        <p:tgtEl>
                                          <p:spTgt spid="59"/>
                                        </p:tgtEl>
                                        <p:attrNameLst>
                                          <p:attrName>ppt_y</p:attrName>
                                        </p:attrNameLst>
                                      </p:cBhvr>
                                      <p:tavLst>
                                        <p:tav tm="0">
                                          <p:val>
                                            <p:strVal val="#ppt_y"/>
                                          </p:val>
                                        </p:tav>
                                        <p:tav tm="100000">
                                          <p:val>
                                            <p:strVal val="#ppt_y"/>
                                          </p:val>
                                        </p:tav>
                                      </p:tavLst>
                                    </p:anim>
                                  </p:childTnLst>
                                </p:cTn>
                              </p:par>
                            </p:childTnLst>
                          </p:cTn>
                        </p:par>
                        <p:par>
                          <p:cTn id="192" fill="hold">
                            <p:stCondLst>
                              <p:cond delay="18099"/>
                            </p:stCondLst>
                            <p:childTnLst>
                              <p:par>
                                <p:cTn id="193" presetID="2" presetClass="entr" presetSubtype="8" fill="hold" nodeType="afterEffect">
                                  <p:stCondLst>
                                    <p:cond delay="0"/>
                                  </p:stCondLst>
                                  <p:childTnLst>
                                    <p:set>
                                      <p:cBhvr>
                                        <p:cTn id="194" dur="1" fill="hold">
                                          <p:stCondLst>
                                            <p:cond delay="0"/>
                                          </p:stCondLst>
                                        </p:cTn>
                                        <p:tgtEl>
                                          <p:spTgt spid="60"/>
                                        </p:tgtEl>
                                        <p:attrNameLst>
                                          <p:attrName>style.visibility</p:attrName>
                                        </p:attrNameLst>
                                      </p:cBhvr>
                                      <p:to>
                                        <p:strVal val="visible"/>
                                      </p:to>
                                    </p:set>
                                    <p:anim calcmode="lin" valueType="num">
                                      <p:cBhvr additive="base">
                                        <p:cTn id="195" dur="100" fill="hold"/>
                                        <p:tgtEl>
                                          <p:spTgt spid="60"/>
                                        </p:tgtEl>
                                        <p:attrNameLst>
                                          <p:attrName>ppt_x</p:attrName>
                                        </p:attrNameLst>
                                      </p:cBhvr>
                                      <p:tavLst>
                                        <p:tav tm="0">
                                          <p:val>
                                            <p:strVal val="0-#ppt_w/2"/>
                                          </p:val>
                                        </p:tav>
                                        <p:tav tm="100000">
                                          <p:val>
                                            <p:strVal val="#ppt_x"/>
                                          </p:val>
                                        </p:tav>
                                      </p:tavLst>
                                    </p:anim>
                                    <p:anim calcmode="lin" valueType="num">
                                      <p:cBhvr additive="base">
                                        <p:cTn id="196" dur="100" fill="hold"/>
                                        <p:tgtEl>
                                          <p:spTgt spid="60"/>
                                        </p:tgtEl>
                                        <p:attrNameLst>
                                          <p:attrName>ppt_y</p:attrName>
                                        </p:attrNameLst>
                                      </p:cBhvr>
                                      <p:tavLst>
                                        <p:tav tm="0">
                                          <p:val>
                                            <p:strVal val="#ppt_y"/>
                                          </p:val>
                                        </p:tav>
                                        <p:tav tm="100000">
                                          <p:val>
                                            <p:strVal val="#ppt_y"/>
                                          </p:val>
                                        </p:tav>
                                      </p:tavLst>
                                    </p:anim>
                                  </p:childTnLst>
                                </p:cTn>
                              </p:par>
                            </p:childTnLst>
                          </p:cTn>
                        </p:par>
                        <p:par>
                          <p:cTn id="197" fill="hold">
                            <p:stCondLst>
                              <p:cond delay="18599"/>
                            </p:stCondLst>
                            <p:childTnLst>
                              <p:par>
                                <p:cTn id="198" presetID="2" presetClass="entr" presetSubtype="8" fill="hold" nodeType="afterEffect">
                                  <p:stCondLst>
                                    <p:cond delay="0"/>
                                  </p:stCondLst>
                                  <p:childTnLst>
                                    <p:set>
                                      <p:cBhvr>
                                        <p:cTn id="199" dur="1" fill="hold">
                                          <p:stCondLst>
                                            <p:cond delay="0"/>
                                          </p:stCondLst>
                                        </p:cTn>
                                        <p:tgtEl>
                                          <p:spTgt spid="61"/>
                                        </p:tgtEl>
                                        <p:attrNameLst>
                                          <p:attrName>style.visibility</p:attrName>
                                        </p:attrNameLst>
                                      </p:cBhvr>
                                      <p:to>
                                        <p:strVal val="visible"/>
                                      </p:to>
                                    </p:set>
                                    <p:anim calcmode="lin" valueType="num">
                                      <p:cBhvr additive="base">
                                        <p:cTn id="200" dur="100" fill="hold"/>
                                        <p:tgtEl>
                                          <p:spTgt spid="61"/>
                                        </p:tgtEl>
                                        <p:attrNameLst>
                                          <p:attrName>ppt_x</p:attrName>
                                        </p:attrNameLst>
                                      </p:cBhvr>
                                      <p:tavLst>
                                        <p:tav tm="0">
                                          <p:val>
                                            <p:strVal val="0-#ppt_w/2"/>
                                          </p:val>
                                        </p:tav>
                                        <p:tav tm="100000">
                                          <p:val>
                                            <p:strVal val="#ppt_x"/>
                                          </p:val>
                                        </p:tav>
                                      </p:tavLst>
                                    </p:anim>
                                    <p:anim calcmode="lin" valueType="num">
                                      <p:cBhvr additive="base">
                                        <p:cTn id="201" dur="100" fill="hold"/>
                                        <p:tgtEl>
                                          <p:spTgt spid="61"/>
                                        </p:tgtEl>
                                        <p:attrNameLst>
                                          <p:attrName>ppt_y</p:attrName>
                                        </p:attrNameLst>
                                      </p:cBhvr>
                                      <p:tavLst>
                                        <p:tav tm="0">
                                          <p:val>
                                            <p:strVal val="#ppt_y"/>
                                          </p:val>
                                        </p:tav>
                                        <p:tav tm="100000">
                                          <p:val>
                                            <p:strVal val="#ppt_y"/>
                                          </p:val>
                                        </p:tav>
                                      </p:tavLst>
                                    </p:anim>
                                  </p:childTnLst>
                                </p:cTn>
                              </p:par>
                            </p:childTnLst>
                          </p:cTn>
                        </p:par>
                        <p:par>
                          <p:cTn id="202" fill="hold">
                            <p:stCondLst>
                              <p:cond delay="19099"/>
                            </p:stCondLst>
                            <p:childTnLst>
                              <p:par>
                                <p:cTn id="203" presetID="2" presetClass="entr" presetSubtype="8" fill="hold" nodeType="afterEffect">
                                  <p:stCondLst>
                                    <p:cond delay="0"/>
                                  </p:stCondLst>
                                  <p:childTnLst>
                                    <p:set>
                                      <p:cBhvr>
                                        <p:cTn id="204" dur="1" fill="hold">
                                          <p:stCondLst>
                                            <p:cond delay="0"/>
                                          </p:stCondLst>
                                        </p:cTn>
                                        <p:tgtEl>
                                          <p:spTgt spid="62"/>
                                        </p:tgtEl>
                                        <p:attrNameLst>
                                          <p:attrName>style.visibility</p:attrName>
                                        </p:attrNameLst>
                                      </p:cBhvr>
                                      <p:to>
                                        <p:strVal val="visible"/>
                                      </p:to>
                                    </p:set>
                                    <p:anim calcmode="lin" valueType="num">
                                      <p:cBhvr additive="base">
                                        <p:cTn id="205" dur="100" fill="hold"/>
                                        <p:tgtEl>
                                          <p:spTgt spid="62"/>
                                        </p:tgtEl>
                                        <p:attrNameLst>
                                          <p:attrName>ppt_x</p:attrName>
                                        </p:attrNameLst>
                                      </p:cBhvr>
                                      <p:tavLst>
                                        <p:tav tm="0">
                                          <p:val>
                                            <p:strVal val="0-#ppt_w/2"/>
                                          </p:val>
                                        </p:tav>
                                        <p:tav tm="100000">
                                          <p:val>
                                            <p:strVal val="#ppt_x"/>
                                          </p:val>
                                        </p:tav>
                                      </p:tavLst>
                                    </p:anim>
                                    <p:anim calcmode="lin" valueType="num">
                                      <p:cBhvr additive="base">
                                        <p:cTn id="206" dur="100" fill="hold"/>
                                        <p:tgtEl>
                                          <p:spTgt spid="62"/>
                                        </p:tgtEl>
                                        <p:attrNameLst>
                                          <p:attrName>ppt_y</p:attrName>
                                        </p:attrNameLst>
                                      </p:cBhvr>
                                      <p:tavLst>
                                        <p:tav tm="0">
                                          <p:val>
                                            <p:strVal val="#ppt_y"/>
                                          </p:val>
                                        </p:tav>
                                        <p:tav tm="100000">
                                          <p:val>
                                            <p:strVal val="#ppt_y"/>
                                          </p:val>
                                        </p:tav>
                                      </p:tavLst>
                                    </p:anim>
                                  </p:childTnLst>
                                </p:cTn>
                              </p:par>
                            </p:childTnLst>
                          </p:cTn>
                        </p:par>
                        <p:par>
                          <p:cTn id="207" fill="hold">
                            <p:stCondLst>
                              <p:cond delay="19599"/>
                            </p:stCondLst>
                            <p:childTnLst>
                              <p:par>
                                <p:cTn id="208" presetID="22" presetClass="entr" presetSubtype="8" fill="hold" nodeType="afterEffect">
                                  <p:stCondLst>
                                    <p:cond delay="0"/>
                                  </p:stCondLst>
                                  <p:childTnLst>
                                    <p:set>
                                      <p:cBhvr>
                                        <p:cTn id="209" dur="1" fill="hold">
                                          <p:stCondLst>
                                            <p:cond delay="0"/>
                                          </p:stCondLst>
                                        </p:cTn>
                                        <p:tgtEl>
                                          <p:spTgt spid="43"/>
                                        </p:tgtEl>
                                        <p:attrNameLst>
                                          <p:attrName>style.visibility</p:attrName>
                                        </p:attrNameLst>
                                      </p:cBhvr>
                                      <p:to>
                                        <p:strVal val="visible"/>
                                      </p:to>
                                    </p:set>
                                    <p:animEffect transition="in" filter="wipe(left)">
                                      <p:cBhvr>
                                        <p:cTn id="210" dur="500"/>
                                        <p:tgtEl>
                                          <p:spTgt spid="43"/>
                                        </p:tgtEl>
                                      </p:cBhvr>
                                    </p:animEffect>
                                  </p:childTnLst>
                                </p:cTn>
                              </p:par>
                            </p:childTnLst>
                          </p:cTn>
                        </p:par>
                        <p:par>
                          <p:cTn id="211" fill="hold">
                            <p:stCondLst>
                              <p:cond delay="20099"/>
                            </p:stCondLst>
                            <p:childTnLst>
                              <p:par>
                                <p:cTn id="212" presetID="42" presetClass="entr" presetSubtype="0" fill="hold" nodeType="afterEffect">
                                  <p:stCondLst>
                                    <p:cond delay="0"/>
                                  </p:stCondLst>
                                  <p:childTnLst>
                                    <p:set>
                                      <p:cBhvr>
                                        <p:cTn id="213" dur="1" fill="hold">
                                          <p:stCondLst>
                                            <p:cond delay="0"/>
                                          </p:stCondLst>
                                        </p:cTn>
                                        <p:tgtEl>
                                          <p:spTgt spid="63"/>
                                        </p:tgtEl>
                                        <p:attrNameLst>
                                          <p:attrName>style.visibility</p:attrName>
                                        </p:attrNameLst>
                                      </p:cBhvr>
                                      <p:to>
                                        <p:strVal val="visible"/>
                                      </p:to>
                                    </p:set>
                                    <p:animEffect transition="in" filter="fade">
                                      <p:cBhvr>
                                        <p:cTn id="214" dur="200"/>
                                        <p:tgtEl>
                                          <p:spTgt spid="63"/>
                                        </p:tgtEl>
                                      </p:cBhvr>
                                    </p:animEffect>
                                    <p:anim calcmode="lin" valueType="num">
                                      <p:cBhvr>
                                        <p:cTn id="215" dur="200" fill="hold"/>
                                        <p:tgtEl>
                                          <p:spTgt spid="63"/>
                                        </p:tgtEl>
                                        <p:attrNameLst>
                                          <p:attrName>ppt_x</p:attrName>
                                        </p:attrNameLst>
                                      </p:cBhvr>
                                      <p:tavLst>
                                        <p:tav tm="0">
                                          <p:val>
                                            <p:strVal val="#ppt_x"/>
                                          </p:val>
                                        </p:tav>
                                        <p:tav tm="100000">
                                          <p:val>
                                            <p:strVal val="#ppt_x"/>
                                          </p:val>
                                        </p:tav>
                                      </p:tavLst>
                                    </p:anim>
                                    <p:anim calcmode="lin" valueType="num">
                                      <p:cBhvr>
                                        <p:cTn id="216" dur="200" fill="hold"/>
                                        <p:tgtEl>
                                          <p:spTgt spid="63"/>
                                        </p:tgtEl>
                                        <p:attrNameLst>
                                          <p:attrName>ppt_y</p:attrName>
                                        </p:attrNameLst>
                                      </p:cBhvr>
                                      <p:tavLst>
                                        <p:tav tm="0">
                                          <p:val>
                                            <p:strVal val="#ppt_y+.1"/>
                                          </p:val>
                                        </p:tav>
                                        <p:tav tm="100000">
                                          <p:val>
                                            <p:strVal val="#ppt_y"/>
                                          </p:val>
                                        </p:tav>
                                      </p:tavLst>
                                    </p:anim>
                                  </p:childTnLst>
                                </p:cTn>
                              </p:par>
                            </p:childTnLst>
                          </p:cTn>
                        </p:par>
                        <p:par>
                          <p:cTn id="217" fill="hold">
                            <p:stCondLst>
                              <p:cond delay="20599"/>
                            </p:stCondLst>
                            <p:childTnLst>
                              <p:par>
                                <p:cTn id="218" presetID="2" presetClass="entr" presetSubtype="2" fill="hold" nodeType="afterEffect">
                                  <p:stCondLst>
                                    <p:cond delay="0"/>
                                  </p:stCondLst>
                                  <p:childTnLst>
                                    <p:set>
                                      <p:cBhvr>
                                        <p:cTn id="219" dur="1" fill="hold">
                                          <p:stCondLst>
                                            <p:cond delay="0"/>
                                          </p:stCondLst>
                                        </p:cTn>
                                        <p:tgtEl>
                                          <p:spTgt spid="73"/>
                                        </p:tgtEl>
                                        <p:attrNameLst>
                                          <p:attrName>style.visibility</p:attrName>
                                        </p:attrNameLst>
                                      </p:cBhvr>
                                      <p:to>
                                        <p:strVal val="visible"/>
                                      </p:to>
                                    </p:set>
                                    <p:anim calcmode="lin" valueType="num">
                                      <p:cBhvr additive="base">
                                        <p:cTn id="220" dur="200" fill="hold"/>
                                        <p:tgtEl>
                                          <p:spTgt spid="73"/>
                                        </p:tgtEl>
                                        <p:attrNameLst>
                                          <p:attrName>ppt_x</p:attrName>
                                        </p:attrNameLst>
                                      </p:cBhvr>
                                      <p:tavLst>
                                        <p:tav tm="0">
                                          <p:val>
                                            <p:strVal val="1+#ppt_w/2"/>
                                          </p:val>
                                        </p:tav>
                                        <p:tav tm="100000">
                                          <p:val>
                                            <p:strVal val="#ppt_x"/>
                                          </p:val>
                                        </p:tav>
                                      </p:tavLst>
                                    </p:anim>
                                    <p:anim calcmode="lin" valueType="num">
                                      <p:cBhvr additive="base">
                                        <p:cTn id="221" dur="200" fill="hold"/>
                                        <p:tgtEl>
                                          <p:spTgt spid="73"/>
                                        </p:tgtEl>
                                        <p:attrNameLst>
                                          <p:attrName>ppt_y</p:attrName>
                                        </p:attrNameLst>
                                      </p:cBhvr>
                                      <p:tavLst>
                                        <p:tav tm="0">
                                          <p:val>
                                            <p:strVal val="#ppt_y"/>
                                          </p:val>
                                        </p:tav>
                                        <p:tav tm="100000">
                                          <p:val>
                                            <p:strVal val="#ppt_y"/>
                                          </p:val>
                                        </p:tav>
                                      </p:tavLst>
                                    </p:anim>
                                  </p:childTnLst>
                                </p:cTn>
                              </p:par>
                            </p:childTnLst>
                          </p:cTn>
                        </p:par>
                        <p:par>
                          <p:cTn id="222" fill="hold">
                            <p:stCondLst>
                              <p:cond delay="21099"/>
                            </p:stCondLst>
                            <p:childTnLst>
                              <p:par>
                                <p:cTn id="223" presetID="2" presetClass="entr" presetSubtype="2" fill="hold" nodeType="afterEffect">
                                  <p:stCondLst>
                                    <p:cond delay="0"/>
                                  </p:stCondLst>
                                  <p:childTnLst>
                                    <p:set>
                                      <p:cBhvr>
                                        <p:cTn id="224" dur="1" fill="hold">
                                          <p:stCondLst>
                                            <p:cond delay="0"/>
                                          </p:stCondLst>
                                        </p:cTn>
                                        <p:tgtEl>
                                          <p:spTgt spid="68"/>
                                        </p:tgtEl>
                                        <p:attrNameLst>
                                          <p:attrName>style.visibility</p:attrName>
                                        </p:attrNameLst>
                                      </p:cBhvr>
                                      <p:to>
                                        <p:strVal val="visible"/>
                                      </p:to>
                                    </p:set>
                                    <p:anim calcmode="lin" valueType="num">
                                      <p:cBhvr additive="base">
                                        <p:cTn id="225" dur="200" fill="hold"/>
                                        <p:tgtEl>
                                          <p:spTgt spid="68"/>
                                        </p:tgtEl>
                                        <p:attrNameLst>
                                          <p:attrName>ppt_x</p:attrName>
                                        </p:attrNameLst>
                                      </p:cBhvr>
                                      <p:tavLst>
                                        <p:tav tm="0">
                                          <p:val>
                                            <p:strVal val="1+#ppt_w/2"/>
                                          </p:val>
                                        </p:tav>
                                        <p:tav tm="100000">
                                          <p:val>
                                            <p:strVal val="#ppt_x"/>
                                          </p:val>
                                        </p:tav>
                                      </p:tavLst>
                                    </p:anim>
                                    <p:anim calcmode="lin" valueType="num">
                                      <p:cBhvr additive="base">
                                        <p:cTn id="226" dur="200" fill="hold"/>
                                        <p:tgtEl>
                                          <p:spTgt spid="68"/>
                                        </p:tgtEl>
                                        <p:attrNameLst>
                                          <p:attrName>ppt_y</p:attrName>
                                        </p:attrNameLst>
                                      </p:cBhvr>
                                      <p:tavLst>
                                        <p:tav tm="0">
                                          <p:val>
                                            <p:strVal val="#ppt_y"/>
                                          </p:val>
                                        </p:tav>
                                        <p:tav tm="100000">
                                          <p:val>
                                            <p:strVal val="#ppt_y"/>
                                          </p:val>
                                        </p:tav>
                                      </p:tavLst>
                                    </p:anim>
                                  </p:childTnLst>
                                </p:cTn>
                              </p:par>
                              <p:par>
                                <p:cTn id="227" presetID="47" presetClass="entr" presetSubtype="0" fill="hold" grpId="0" nodeType="withEffect">
                                  <p:stCondLst>
                                    <p:cond delay="0"/>
                                  </p:stCondLst>
                                  <p:childTnLst>
                                    <p:set>
                                      <p:cBhvr>
                                        <p:cTn id="228" dur="1" fill="hold">
                                          <p:stCondLst>
                                            <p:cond delay="0"/>
                                          </p:stCondLst>
                                        </p:cTn>
                                        <p:tgtEl>
                                          <p:spTgt spid="78"/>
                                        </p:tgtEl>
                                        <p:attrNameLst>
                                          <p:attrName>style.visibility</p:attrName>
                                        </p:attrNameLst>
                                      </p:cBhvr>
                                      <p:to>
                                        <p:strVal val="visible"/>
                                      </p:to>
                                    </p:set>
                                    <p:animEffect transition="in" filter="fade">
                                      <p:cBhvr>
                                        <p:cTn id="229" dur="300"/>
                                        <p:tgtEl>
                                          <p:spTgt spid="78"/>
                                        </p:tgtEl>
                                      </p:cBhvr>
                                    </p:animEffect>
                                    <p:anim calcmode="lin" valueType="num">
                                      <p:cBhvr>
                                        <p:cTn id="230" dur="300" fill="hold"/>
                                        <p:tgtEl>
                                          <p:spTgt spid="78"/>
                                        </p:tgtEl>
                                        <p:attrNameLst>
                                          <p:attrName>ppt_x</p:attrName>
                                        </p:attrNameLst>
                                      </p:cBhvr>
                                      <p:tavLst>
                                        <p:tav tm="0">
                                          <p:val>
                                            <p:strVal val="#ppt_x"/>
                                          </p:val>
                                        </p:tav>
                                        <p:tav tm="100000">
                                          <p:val>
                                            <p:strVal val="#ppt_x"/>
                                          </p:val>
                                        </p:tav>
                                      </p:tavLst>
                                    </p:anim>
                                    <p:anim calcmode="lin" valueType="num">
                                      <p:cBhvr>
                                        <p:cTn id="231" dur="3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a:xfrm>
            <a:off x="6027980" y="3793425"/>
            <a:ext cx="1614487" cy="1628775"/>
            <a:chOff x="6270763" y="3488625"/>
            <a:chExt cx="1614487" cy="1628775"/>
          </a:xfrm>
        </p:grpSpPr>
        <p:sp>
          <p:nvSpPr>
            <p:cNvPr id="9" name="Freeform 7"/>
            <p:cNvSpPr/>
            <p:nvPr/>
          </p:nvSpPr>
          <p:spPr bwMode="auto">
            <a:xfrm>
              <a:off x="6270763" y="3488625"/>
              <a:ext cx="1614487" cy="1628775"/>
            </a:xfrm>
            <a:custGeom>
              <a:avLst/>
              <a:gdLst>
                <a:gd name="T0" fmla="*/ 86 w 86"/>
                <a:gd name="T1" fmla="*/ 87 h 87"/>
                <a:gd name="T2" fmla="*/ 23 w 86"/>
                <a:gd name="T3" fmla="*/ 87 h 87"/>
                <a:gd name="T4" fmla="*/ 0 w 86"/>
                <a:gd name="T5" fmla="*/ 64 h 87"/>
                <a:gd name="T6" fmla="*/ 0 w 86"/>
                <a:gd name="T7" fmla="*/ 0 h 87"/>
                <a:gd name="T8" fmla="*/ 64 w 86"/>
                <a:gd name="T9" fmla="*/ 0 h 87"/>
                <a:gd name="T10" fmla="*/ 86 w 86"/>
                <a:gd name="T11" fmla="*/ 23 h 87"/>
                <a:gd name="T12" fmla="*/ 86 w 86"/>
                <a:gd name="T13" fmla="*/ 87 h 87"/>
              </a:gdLst>
              <a:ahLst/>
              <a:cxnLst>
                <a:cxn ang="0">
                  <a:pos x="T0" y="T1"/>
                </a:cxn>
                <a:cxn ang="0">
                  <a:pos x="T2" y="T3"/>
                </a:cxn>
                <a:cxn ang="0">
                  <a:pos x="T4" y="T5"/>
                </a:cxn>
                <a:cxn ang="0">
                  <a:pos x="T6" y="T7"/>
                </a:cxn>
                <a:cxn ang="0">
                  <a:pos x="T8" y="T9"/>
                </a:cxn>
                <a:cxn ang="0">
                  <a:pos x="T10" y="T11"/>
                </a:cxn>
                <a:cxn ang="0">
                  <a:pos x="T12" y="T13"/>
                </a:cxn>
              </a:cxnLst>
              <a:rect l="0" t="0" r="r" b="b"/>
              <a:pathLst>
                <a:path w="86" h="87">
                  <a:moveTo>
                    <a:pt x="86" y="87"/>
                  </a:moveTo>
                  <a:cubicBezTo>
                    <a:pt x="23" y="87"/>
                    <a:pt x="23" y="87"/>
                    <a:pt x="23" y="87"/>
                  </a:cubicBezTo>
                  <a:cubicBezTo>
                    <a:pt x="10" y="87"/>
                    <a:pt x="0" y="76"/>
                    <a:pt x="0" y="64"/>
                  </a:cubicBezTo>
                  <a:cubicBezTo>
                    <a:pt x="0" y="0"/>
                    <a:pt x="0" y="0"/>
                    <a:pt x="0" y="0"/>
                  </a:cubicBezTo>
                  <a:cubicBezTo>
                    <a:pt x="64" y="0"/>
                    <a:pt x="64" y="0"/>
                    <a:pt x="64" y="0"/>
                  </a:cubicBezTo>
                  <a:cubicBezTo>
                    <a:pt x="76" y="0"/>
                    <a:pt x="86" y="10"/>
                    <a:pt x="86" y="23"/>
                  </a:cubicBezTo>
                  <a:lnTo>
                    <a:pt x="86" y="87"/>
                  </a:lnTo>
                  <a:close/>
                </a:path>
              </a:pathLst>
            </a:cu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10" name="组合 9"/>
            <p:cNvGrpSpPr/>
            <p:nvPr/>
          </p:nvGrpSpPr>
          <p:grpSpPr>
            <a:xfrm>
              <a:off x="6887272" y="4089122"/>
              <a:ext cx="619055" cy="622865"/>
              <a:chOff x="5595939" y="4999038"/>
              <a:chExt cx="515938" cy="519113"/>
            </a:xfrm>
            <a:solidFill>
              <a:schemeClr val="bg1"/>
            </a:solidFill>
          </p:grpSpPr>
          <p:sp>
            <p:nvSpPr>
              <p:cNvPr id="11" name="Freeform 5"/>
              <p:cNvSpPr/>
              <p:nvPr/>
            </p:nvSpPr>
            <p:spPr bwMode="auto">
              <a:xfrm>
                <a:off x="5599114" y="4999038"/>
                <a:ext cx="430213" cy="303213"/>
              </a:xfrm>
              <a:custGeom>
                <a:avLst/>
                <a:gdLst>
                  <a:gd name="T0" fmla="*/ 298 w 298"/>
                  <a:gd name="T1" fmla="*/ 81 h 211"/>
                  <a:gd name="T2" fmla="*/ 292 w 298"/>
                  <a:gd name="T3" fmla="*/ 0 h 211"/>
                  <a:gd name="T4" fmla="*/ 210 w 298"/>
                  <a:gd name="T5" fmla="*/ 30 h 211"/>
                  <a:gd name="T6" fmla="*/ 242 w 298"/>
                  <a:gd name="T7" fmla="*/ 48 h 211"/>
                  <a:gd name="T8" fmla="*/ 100 w 298"/>
                  <a:gd name="T9" fmla="*/ 155 h 211"/>
                  <a:gd name="T10" fmla="*/ 1 w 298"/>
                  <a:gd name="T11" fmla="*/ 169 h 211"/>
                  <a:gd name="T12" fmla="*/ 1 w 298"/>
                  <a:gd name="T13" fmla="*/ 188 h 211"/>
                  <a:gd name="T14" fmla="*/ 1 w 298"/>
                  <a:gd name="T15" fmla="*/ 207 h 211"/>
                  <a:gd name="T16" fmla="*/ 1 w 298"/>
                  <a:gd name="T17" fmla="*/ 207 h 211"/>
                  <a:gd name="T18" fmla="*/ 112 w 298"/>
                  <a:gd name="T19" fmla="*/ 191 h 211"/>
                  <a:gd name="T20" fmla="*/ 208 w 298"/>
                  <a:gd name="T21" fmla="*/ 139 h 211"/>
                  <a:gd name="T22" fmla="*/ 275 w 298"/>
                  <a:gd name="T23" fmla="*/ 68 h 211"/>
                  <a:gd name="T24" fmla="*/ 298 w 298"/>
                  <a:gd name="T25" fmla="*/ 8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8" h="211">
                    <a:moveTo>
                      <a:pt x="298" y="81"/>
                    </a:moveTo>
                    <a:cubicBezTo>
                      <a:pt x="292" y="0"/>
                      <a:pt x="292" y="0"/>
                      <a:pt x="292" y="0"/>
                    </a:cubicBezTo>
                    <a:cubicBezTo>
                      <a:pt x="210" y="30"/>
                      <a:pt x="210" y="30"/>
                      <a:pt x="210" y="30"/>
                    </a:cubicBezTo>
                    <a:cubicBezTo>
                      <a:pt x="242" y="48"/>
                      <a:pt x="242" y="48"/>
                      <a:pt x="242" y="48"/>
                    </a:cubicBezTo>
                    <a:cubicBezTo>
                      <a:pt x="208" y="98"/>
                      <a:pt x="160" y="133"/>
                      <a:pt x="100" y="155"/>
                    </a:cubicBezTo>
                    <a:cubicBezTo>
                      <a:pt x="46" y="174"/>
                      <a:pt x="1" y="169"/>
                      <a:pt x="1" y="169"/>
                    </a:cubicBezTo>
                    <a:cubicBezTo>
                      <a:pt x="1" y="188"/>
                      <a:pt x="1" y="188"/>
                      <a:pt x="1" y="188"/>
                    </a:cubicBezTo>
                    <a:cubicBezTo>
                      <a:pt x="1" y="207"/>
                      <a:pt x="1" y="207"/>
                      <a:pt x="1" y="207"/>
                    </a:cubicBezTo>
                    <a:cubicBezTo>
                      <a:pt x="1" y="207"/>
                      <a:pt x="0" y="207"/>
                      <a:pt x="1" y="207"/>
                    </a:cubicBezTo>
                    <a:cubicBezTo>
                      <a:pt x="8" y="207"/>
                      <a:pt x="55" y="211"/>
                      <a:pt x="112" y="191"/>
                    </a:cubicBezTo>
                    <a:cubicBezTo>
                      <a:pt x="147" y="179"/>
                      <a:pt x="180" y="161"/>
                      <a:pt x="208" y="139"/>
                    </a:cubicBezTo>
                    <a:cubicBezTo>
                      <a:pt x="234" y="119"/>
                      <a:pt x="256" y="95"/>
                      <a:pt x="275" y="68"/>
                    </a:cubicBezTo>
                    <a:lnTo>
                      <a:pt x="298" y="8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12" name="Rectangle 6"/>
              <p:cNvSpPr>
                <a:spLocks noChangeArrowheads="1"/>
              </p:cNvSpPr>
              <p:nvPr/>
            </p:nvSpPr>
            <p:spPr bwMode="auto">
              <a:xfrm>
                <a:off x="5595939" y="5345113"/>
                <a:ext cx="100013" cy="1095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13" name="Freeform 7"/>
              <p:cNvSpPr/>
              <p:nvPr/>
            </p:nvSpPr>
            <p:spPr bwMode="auto">
              <a:xfrm>
                <a:off x="5713414" y="5310188"/>
                <a:ext cx="98425" cy="144463"/>
              </a:xfrm>
              <a:custGeom>
                <a:avLst/>
                <a:gdLst>
                  <a:gd name="T0" fmla="*/ 62 w 62"/>
                  <a:gd name="T1" fmla="*/ 0 h 91"/>
                  <a:gd name="T2" fmla="*/ 1 w 62"/>
                  <a:gd name="T3" fmla="*/ 0 h 91"/>
                  <a:gd name="T4" fmla="*/ 0 w 62"/>
                  <a:gd name="T5" fmla="*/ 91 h 91"/>
                  <a:gd name="T6" fmla="*/ 62 w 62"/>
                  <a:gd name="T7" fmla="*/ 91 h 91"/>
                  <a:gd name="T8" fmla="*/ 62 w 62"/>
                  <a:gd name="T9" fmla="*/ 0 h 91"/>
                </a:gdLst>
                <a:ahLst/>
                <a:cxnLst>
                  <a:cxn ang="0">
                    <a:pos x="T0" y="T1"/>
                  </a:cxn>
                  <a:cxn ang="0">
                    <a:pos x="T2" y="T3"/>
                  </a:cxn>
                  <a:cxn ang="0">
                    <a:pos x="T4" y="T5"/>
                  </a:cxn>
                  <a:cxn ang="0">
                    <a:pos x="T6" y="T7"/>
                  </a:cxn>
                  <a:cxn ang="0">
                    <a:pos x="T8" y="T9"/>
                  </a:cxn>
                </a:cxnLst>
                <a:rect l="0" t="0" r="r" b="b"/>
                <a:pathLst>
                  <a:path w="62" h="91">
                    <a:moveTo>
                      <a:pt x="62" y="0"/>
                    </a:moveTo>
                    <a:lnTo>
                      <a:pt x="1" y="0"/>
                    </a:lnTo>
                    <a:lnTo>
                      <a:pt x="0" y="91"/>
                    </a:lnTo>
                    <a:lnTo>
                      <a:pt x="62" y="91"/>
                    </a:lnTo>
                    <a:lnTo>
                      <a:pt x="6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14" name="Rectangle 8"/>
              <p:cNvSpPr>
                <a:spLocks noChangeArrowheads="1"/>
              </p:cNvSpPr>
              <p:nvPr/>
            </p:nvSpPr>
            <p:spPr bwMode="auto">
              <a:xfrm>
                <a:off x="5830889" y="5260976"/>
                <a:ext cx="98425" cy="1936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15" name="Rectangle 9"/>
              <p:cNvSpPr>
                <a:spLocks noChangeArrowheads="1"/>
              </p:cNvSpPr>
              <p:nvPr/>
            </p:nvSpPr>
            <p:spPr bwMode="auto">
              <a:xfrm>
                <a:off x="5948364" y="5183188"/>
                <a:ext cx="98425" cy="2714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16" name="Freeform 10"/>
              <p:cNvSpPr/>
              <p:nvPr/>
            </p:nvSpPr>
            <p:spPr bwMode="auto">
              <a:xfrm>
                <a:off x="5595939" y="4999038"/>
                <a:ext cx="515938" cy="519113"/>
              </a:xfrm>
              <a:custGeom>
                <a:avLst/>
                <a:gdLst>
                  <a:gd name="T0" fmla="*/ 343 w 358"/>
                  <a:gd name="T1" fmla="*/ 0 h 361"/>
                  <a:gd name="T2" fmla="*/ 343 w 358"/>
                  <a:gd name="T3" fmla="*/ 0 h 361"/>
                  <a:gd name="T4" fmla="*/ 343 w 358"/>
                  <a:gd name="T5" fmla="*/ 0 h 361"/>
                  <a:gd name="T6" fmla="*/ 334 w 358"/>
                  <a:gd name="T7" fmla="*/ 4 h 361"/>
                  <a:gd name="T8" fmla="*/ 329 w 358"/>
                  <a:gd name="T9" fmla="*/ 14 h 361"/>
                  <a:gd name="T10" fmla="*/ 339 w 358"/>
                  <a:gd name="T11" fmla="*/ 28 h 361"/>
                  <a:gd name="T12" fmla="*/ 339 w 358"/>
                  <a:gd name="T13" fmla="*/ 343 h 361"/>
                  <a:gd name="T14" fmla="*/ 29 w 358"/>
                  <a:gd name="T15" fmla="*/ 343 h 361"/>
                  <a:gd name="T16" fmla="*/ 15 w 358"/>
                  <a:gd name="T17" fmla="*/ 332 h 361"/>
                  <a:gd name="T18" fmla="*/ 0 w 358"/>
                  <a:gd name="T19" fmla="*/ 347 h 361"/>
                  <a:gd name="T20" fmla="*/ 0 w 358"/>
                  <a:gd name="T21" fmla="*/ 348 h 361"/>
                  <a:gd name="T22" fmla="*/ 15 w 358"/>
                  <a:gd name="T23" fmla="*/ 361 h 361"/>
                  <a:gd name="T24" fmla="*/ 29 w 358"/>
                  <a:gd name="T25" fmla="*/ 351 h 361"/>
                  <a:gd name="T26" fmla="*/ 347 w 358"/>
                  <a:gd name="T27" fmla="*/ 351 h 361"/>
                  <a:gd name="T28" fmla="*/ 347 w 358"/>
                  <a:gd name="T29" fmla="*/ 28 h 361"/>
                  <a:gd name="T30" fmla="*/ 358 w 358"/>
                  <a:gd name="T31" fmla="*/ 14 h 361"/>
                  <a:gd name="T32" fmla="*/ 343 w 358"/>
                  <a:gd name="T33" fmla="*/ 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8" h="361">
                    <a:moveTo>
                      <a:pt x="343" y="0"/>
                    </a:moveTo>
                    <a:cubicBezTo>
                      <a:pt x="343" y="0"/>
                      <a:pt x="343" y="0"/>
                      <a:pt x="343" y="0"/>
                    </a:cubicBezTo>
                    <a:cubicBezTo>
                      <a:pt x="343" y="0"/>
                      <a:pt x="343" y="0"/>
                      <a:pt x="343" y="0"/>
                    </a:cubicBezTo>
                    <a:cubicBezTo>
                      <a:pt x="339" y="0"/>
                      <a:pt x="336" y="1"/>
                      <a:pt x="334" y="4"/>
                    </a:cubicBezTo>
                    <a:cubicBezTo>
                      <a:pt x="331" y="6"/>
                      <a:pt x="329" y="10"/>
                      <a:pt x="329" y="14"/>
                    </a:cubicBezTo>
                    <a:cubicBezTo>
                      <a:pt x="329" y="21"/>
                      <a:pt x="333" y="26"/>
                      <a:pt x="339" y="28"/>
                    </a:cubicBezTo>
                    <a:cubicBezTo>
                      <a:pt x="339" y="343"/>
                      <a:pt x="339" y="343"/>
                      <a:pt x="339" y="343"/>
                    </a:cubicBezTo>
                    <a:cubicBezTo>
                      <a:pt x="29" y="343"/>
                      <a:pt x="29" y="343"/>
                      <a:pt x="29" y="343"/>
                    </a:cubicBezTo>
                    <a:cubicBezTo>
                      <a:pt x="27" y="337"/>
                      <a:pt x="21" y="332"/>
                      <a:pt x="15" y="332"/>
                    </a:cubicBezTo>
                    <a:cubicBezTo>
                      <a:pt x="7" y="332"/>
                      <a:pt x="0" y="339"/>
                      <a:pt x="0" y="347"/>
                    </a:cubicBezTo>
                    <a:cubicBezTo>
                      <a:pt x="0" y="347"/>
                      <a:pt x="0" y="348"/>
                      <a:pt x="0" y="348"/>
                    </a:cubicBezTo>
                    <a:cubicBezTo>
                      <a:pt x="1" y="355"/>
                      <a:pt x="7" y="361"/>
                      <a:pt x="15" y="361"/>
                    </a:cubicBezTo>
                    <a:cubicBezTo>
                      <a:pt x="21" y="361"/>
                      <a:pt x="27" y="357"/>
                      <a:pt x="29" y="351"/>
                    </a:cubicBezTo>
                    <a:cubicBezTo>
                      <a:pt x="347" y="351"/>
                      <a:pt x="347" y="351"/>
                      <a:pt x="347" y="351"/>
                    </a:cubicBezTo>
                    <a:cubicBezTo>
                      <a:pt x="347" y="28"/>
                      <a:pt x="347" y="28"/>
                      <a:pt x="347" y="28"/>
                    </a:cubicBezTo>
                    <a:cubicBezTo>
                      <a:pt x="353" y="27"/>
                      <a:pt x="358" y="21"/>
                      <a:pt x="358" y="14"/>
                    </a:cubicBezTo>
                    <a:cubicBezTo>
                      <a:pt x="358" y="6"/>
                      <a:pt x="351" y="0"/>
                      <a:pt x="34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grpSp>
      </p:grpSp>
      <p:grpSp>
        <p:nvGrpSpPr>
          <p:cNvPr id="17" name="组合 16"/>
          <p:cNvGrpSpPr/>
          <p:nvPr/>
        </p:nvGrpSpPr>
        <p:grpSpPr>
          <a:xfrm>
            <a:off x="4321417" y="2101150"/>
            <a:ext cx="1636713" cy="1614488"/>
            <a:chOff x="4564200" y="1796350"/>
            <a:chExt cx="1636713" cy="1614488"/>
          </a:xfrm>
        </p:grpSpPr>
        <p:sp>
          <p:nvSpPr>
            <p:cNvPr id="18" name="Freeform 6"/>
            <p:cNvSpPr/>
            <p:nvPr/>
          </p:nvSpPr>
          <p:spPr bwMode="auto">
            <a:xfrm>
              <a:off x="4564200" y="1796350"/>
              <a:ext cx="1636713" cy="1614488"/>
            </a:xfrm>
            <a:custGeom>
              <a:avLst/>
              <a:gdLst>
                <a:gd name="T0" fmla="*/ 87 w 87"/>
                <a:gd name="T1" fmla="*/ 86 h 86"/>
                <a:gd name="T2" fmla="*/ 23 w 87"/>
                <a:gd name="T3" fmla="*/ 86 h 86"/>
                <a:gd name="T4" fmla="*/ 0 w 87"/>
                <a:gd name="T5" fmla="*/ 63 h 86"/>
                <a:gd name="T6" fmla="*/ 0 w 87"/>
                <a:gd name="T7" fmla="*/ 0 h 86"/>
                <a:gd name="T8" fmla="*/ 64 w 87"/>
                <a:gd name="T9" fmla="*/ 0 h 86"/>
                <a:gd name="T10" fmla="*/ 87 w 87"/>
                <a:gd name="T11" fmla="*/ 22 h 86"/>
                <a:gd name="T12" fmla="*/ 87 w 87"/>
                <a:gd name="T13" fmla="*/ 86 h 86"/>
              </a:gdLst>
              <a:ahLst/>
              <a:cxnLst>
                <a:cxn ang="0">
                  <a:pos x="T0" y="T1"/>
                </a:cxn>
                <a:cxn ang="0">
                  <a:pos x="T2" y="T3"/>
                </a:cxn>
                <a:cxn ang="0">
                  <a:pos x="T4" y="T5"/>
                </a:cxn>
                <a:cxn ang="0">
                  <a:pos x="T6" y="T7"/>
                </a:cxn>
                <a:cxn ang="0">
                  <a:pos x="T8" y="T9"/>
                </a:cxn>
                <a:cxn ang="0">
                  <a:pos x="T10" y="T11"/>
                </a:cxn>
                <a:cxn ang="0">
                  <a:pos x="T12" y="T13"/>
                </a:cxn>
              </a:cxnLst>
              <a:rect l="0" t="0" r="r" b="b"/>
              <a:pathLst>
                <a:path w="87" h="86">
                  <a:moveTo>
                    <a:pt x="87" y="86"/>
                  </a:moveTo>
                  <a:cubicBezTo>
                    <a:pt x="23" y="86"/>
                    <a:pt x="23" y="86"/>
                    <a:pt x="23" y="86"/>
                  </a:cubicBezTo>
                  <a:cubicBezTo>
                    <a:pt x="10" y="86"/>
                    <a:pt x="0" y="76"/>
                    <a:pt x="0" y="63"/>
                  </a:cubicBezTo>
                  <a:cubicBezTo>
                    <a:pt x="0" y="0"/>
                    <a:pt x="0" y="0"/>
                    <a:pt x="0" y="0"/>
                  </a:cubicBezTo>
                  <a:cubicBezTo>
                    <a:pt x="64" y="0"/>
                    <a:pt x="64" y="0"/>
                    <a:pt x="64" y="0"/>
                  </a:cubicBezTo>
                  <a:cubicBezTo>
                    <a:pt x="77" y="0"/>
                    <a:pt x="87" y="10"/>
                    <a:pt x="87" y="22"/>
                  </a:cubicBezTo>
                  <a:lnTo>
                    <a:pt x="87" y="86"/>
                  </a:lnTo>
                  <a:close/>
                </a:path>
              </a:pathLst>
            </a:cu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19" name="组合 18"/>
            <p:cNvGrpSpPr/>
            <p:nvPr/>
          </p:nvGrpSpPr>
          <p:grpSpPr>
            <a:xfrm>
              <a:off x="4956661" y="2174225"/>
              <a:ext cx="710485" cy="483815"/>
              <a:chOff x="5842315" y="2065986"/>
              <a:chExt cx="592138" cy="403225"/>
            </a:xfrm>
            <a:solidFill>
              <a:schemeClr val="bg1"/>
            </a:solidFill>
          </p:grpSpPr>
          <p:sp>
            <p:nvSpPr>
              <p:cNvPr id="20" name="Oval 14"/>
              <p:cNvSpPr>
                <a:spLocks noChangeArrowheads="1"/>
              </p:cNvSpPr>
              <p:nvPr/>
            </p:nvSpPr>
            <p:spPr bwMode="auto">
              <a:xfrm>
                <a:off x="6050278" y="2065986"/>
                <a:ext cx="174625" cy="1714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grpSp>
            <p:nvGrpSpPr>
              <p:cNvPr id="21" name="组合 20"/>
              <p:cNvGrpSpPr/>
              <p:nvPr/>
            </p:nvGrpSpPr>
            <p:grpSpPr>
              <a:xfrm>
                <a:off x="5842315" y="2112023"/>
                <a:ext cx="592138" cy="357188"/>
                <a:chOff x="5543551" y="2033588"/>
                <a:chExt cx="592138" cy="357188"/>
              </a:xfrm>
              <a:grpFill/>
            </p:grpSpPr>
            <p:sp>
              <p:nvSpPr>
                <p:cNvPr id="22" name="Freeform 15"/>
                <p:cNvSpPr/>
                <p:nvPr/>
              </p:nvSpPr>
              <p:spPr bwMode="auto">
                <a:xfrm>
                  <a:off x="5681664" y="2170113"/>
                  <a:ext cx="315913" cy="220663"/>
                </a:xfrm>
                <a:custGeom>
                  <a:avLst/>
                  <a:gdLst>
                    <a:gd name="T0" fmla="*/ 219 w 219"/>
                    <a:gd name="T1" fmla="*/ 93 h 154"/>
                    <a:gd name="T2" fmla="*/ 156 w 219"/>
                    <a:gd name="T3" fmla="*/ 0 h 154"/>
                    <a:gd name="T4" fmla="*/ 110 w 219"/>
                    <a:gd name="T5" fmla="*/ 125 h 154"/>
                    <a:gd name="T6" fmla="*/ 64 w 219"/>
                    <a:gd name="T7" fmla="*/ 0 h 154"/>
                    <a:gd name="T8" fmla="*/ 0 w 219"/>
                    <a:gd name="T9" fmla="*/ 93 h 154"/>
                    <a:gd name="T10" fmla="*/ 0 w 219"/>
                    <a:gd name="T11" fmla="*/ 96 h 154"/>
                    <a:gd name="T12" fmla="*/ 0 w 219"/>
                    <a:gd name="T13" fmla="*/ 97 h 154"/>
                    <a:gd name="T14" fmla="*/ 110 w 219"/>
                    <a:gd name="T15" fmla="*/ 154 h 154"/>
                    <a:gd name="T16" fmla="*/ 219 w 219"/>
                    <a:gd name="T17" fmla="*/ 97 h 154"/>
                    <a:gd name="T18" fmla="*/ 219 w 219"/>
                    <a:gd name="T19" fmla="*/ 96 h 154"/>
                    <a:gd name="T20" fmla="*/ 219 w 219"/>
                    <a:gd name="T21" fmla="*/ 9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154">
                      <a:moveTo>
                        <a:pt x="219" y="93"/>
                      </a:moveTo>
                      <a:cubicBezTo>
                        <a:pt x="217" y="52"/>
                        <a:pt x="191" y="16"/>
                        <a:pt x="156" y="0"/>
                      </a:cubicBezTo>
                      <a:cubicBezTo>
                        <a:pt x="110" y="125"/>
                        <a:pt x="110" y="125"/>
                        <a:pt x="110" y="125"/>
                      </a:cubicBezTo>
                      <a:cubicBezTo>
                        <a:pt x="64" y="0"/>
                        <a:pt x="64" y="0"/>
                        <a:pt x="64" y="0"/>
                      </a:cubicBezTo>
                      <a:cubicBezTo>
                        <a:pt x="28" y="16"/>
                        <a:pt x="2" y="52"/>
                        <a:pt x="0" y="93"/>
                      </a:cubicBezTo>
                      <a:cubicBezTo>
                        <a:pt x="0" y="94"/>
                        <a:pt x="0" y="95"/>
                        <a:pt x="0" y="96"/>
                      </a:cubicBezTo>
                      <a:cubicBezTo>
                        <a:pt x="0" y="96"/>
                        <a:pt x="0" y="97"/>
                        <a:pt x="0" y="97"/>
                      </a:cubicBezTo>
                      <a:cubicBezTo>
                        <a:pt x="1" y="122"/>
                        <a:pt x="50" y="154"/>
                        <a:pt x="110" y="154"/>
                      </a:cubicBezTo>
                      <a:cubicBezTo>
                        <a:pt x="169" y="154"/>
                        <a:pt x="218" y="122"/>
                        <a:pt x="219" y="97"/>
                      </a:cubicBezTo>
                      <a:cubicBezTo>
                        <a:pt x="219" y="97"/>
                        <a:pt x="219" y="96"/>
                        <a:pt x="219" y="96"/>
                      </a:cubicBezTo>
                      <a:cubicBezTo>
                        <a:pt x="219" y="95"/>
                        <a:pt x="219" y="94"/>
                        <a:pt x="219" y="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3" name="Freeform 16"/>
                <p:cNvSpPr/>
                <p:nvPr/>
              </p:nvSpPr>
              <p:spPr bwMode="auto">
                <a:xfrm>
                  <a:off x="5824539" y="2165351"/>
                  <a:ext cx="31750" cy="31750"/>
                </a:xfrm>
                <a:custGeom>
                  <a:avLst/>
                  <a:gdLst>
                    <a:gd name="T0" fmla="*/ 10 w 20"/>
                    <a:gd name="T1" fmla="*/ 0 h 20"/>
                    <a:gd name="T2" fmla="*/ 20 w 20"/>
                    <a:gd name="T3" fmla="*/ 10 h 20"/>
                    <a:gd name="T4" fmla="*/ 10 w 20"/>
                    <a:gd name="T5" fmla="*/ 20 h 20"/>
                    <a:gd name="T6" fmla="*/ 0 w 20"/>
                    <a:gd name="T7" fmla="*/ 10 h 20"/>
                    <a:gd name="T8" fmla="*/ 10 w 20"/>
                    <a:gd name="T9" fmla="*/ 0 h 20"/>
                  </a:gdLst>
                  <a:ahLst/>
                  <a:cxnLst>
                    <a:cxn ang="0">
                      <a:pos x="T0" y="T1"/>
                    </a:cxn>
                    <a:cxn ang="0">
                      <a:pos x="T2" y="T3"/>
                    </a:cxn>
                    <a:cxn ang="0">
                      <a:pos x="T4" y="T5"/>
                    </a:cxn>
                    <a:cxn ang="0">
                      <a:pos x="T6" y="T7"/>
                    </a:cxn>
                    <a:cxn ang="0">
                      <a:pos x="T8" y="T9"/>
                    </a:cxn>
                  </a:cxnLst>
                  <a:rect l="0" t="0" r="r" b="b"/>
                  <a:pathLst>
                    <a:path w="20" h="20">
                      <a:moveTo>
                        <a:pt x="10" y="0"/>
                      </a:moveTo>
                      <a:lnTo>
                        <a:pt x="20" y="10"/>
                      </a:lnTo>
                      <a:lnTo>
                        <a:pt x="10" y="20"/>
                      </a:lnTo>
                      <a:lnTo>
                        <a:pt x="0" y="10"/>
                      </a:lnTo>
                      <a:lnTo>
                        <a:pt x="1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4" name="Freeform 17"/>
                <p:cNvSpPr/>
                <p:nvPr/>
              </p:nvSpPr>
              <p:spPr bwMode="auto">
                <a:xfrm>
                  <a:off x="5816601" y="2197101"/>
                  <a:ext cx="46038" cy="117475"/>
                </a:xfrm>
                <a:custGeom>
                  <a:avLst/>
                  <a:gdLst>
                    <a:gd name="T0" fmla="*/ 21 w 29"/>
                    <a:gd name="T1" fmla="*/ 6 h 74"/>
                    <a:gd name="T2" fmla="*/ 15 w 29"/>
                    <a:gd name="T3" fmla="*/ 0 h 74"/>
                    <a:gd name="T4" fmla="*/ 7 w 29"/>
                    <a:gd name="T5" fmla="*/ 6 h 74"/>
                    <a:gd name="T6" fmla="*/ 0 w 29"/>
                    <a:gd name="T7" fmla="*/ 37 h 74"/>
                    <a:gd name="T8" fmla="*/ 15 w 29"/>
                    <a:gd name="T9" fmla="*/ 74 h 74"/>
                    <a:gd name="T10" fmla="*/ 29 w 29"/>
                    <a:gd name="T11" fmla="*/ 37 h 74"/>
                    <a:gd name="T12" fmla="*/ 21 w 29"/>
                    <a:gd name="T13" fmla="*/ 6 h 74"/>
                  </a:gdLst>
                  <a:ahLst/>
                  <a:cxnLst>
                    <a:cxn ang="0">
                      <a:pos x="T0" y="T1"/>
                    </a:cxn>
                    <a:cxn ang="0">
                      <a:pos x="T2" y="T3"/>
                    </a:cxn>
                    <a:cxn ang="0">
                      <a:pos x="T4" y="T5"/>
                    </a:cxn>
                    <a:cxn ang="0">
                      <a:pos x="T6" y="T7"/>
                    </a:cxn>
                    <a:cxn ang="0">
                      <a:pos x="T8" y="T9"/>
                    </a:cxn>
                    <a:cxn ang="0">
                      <a:pos x="T10" y="T11"/>
                    </a:cxn>
                    <a:cxn ang="0">
                      <a:pos x="T12" y="T13"/>
                    </a:cxn>
                  </a:cxnLst>
                  <a:rect l="0" t="0" r="r" b="b"/>
                  <a:pathLst>
                    <a:path w="29" h="74">
                      <a:moveTo>
                        <a:pt x="21" y="6"/>
                      </a:moveTo>
                      <a:lnTo>
                        <a:pt x="15" y="0"/>
                      </a:lnTo>
                      <a:lnTo>
                        <a:pt x="7" y="6"/>
                      </a:lnTo>
                      <a:lnTo>
                        <a:pt x="0" y="37"/>
                      </a:lnTo>
                      <a:lnTo>
                        <a:pt x="15" y="74"/>
                      </a:lnTo>
                      <a:lnTo>
                        <a:pt x="29" y="37"/>
                      </a:lnTo>
                      <a:lnTo>
                        <a:pt x="21" y="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5" name="Freeform 18"/>
                <p:cNvSpPr/>
                <p:nvPr/>
              </p:nvSpPr>
              <p:spPr bwMode="auto">
                <a:xfrm>
                  <a:off x="5956301" y="2033588"/>
                  <a:ext cx="127000" cy="125413"/>
                </a:xfrm>
                <a:custGeom>
                  <a:avLst/>
                  <a:gdLst>
                    <a:gd name="T0" fmla="*/ 88 w 88"/>
                    <a:gd name="T1" fmla="*/ 44 h 87"/>
                    <a:gd name="T2" fmla="*/ 44 w 88"/>
                    <a:gd name="T3" fmla="*/ 0 h 87"/>
                    <a:gd name="T4" fmla="*/ 0 w 88"/>
                    <a:gd name="T5" fmla="*/ 44 h 87"/>
                    <a:gd name="T6" fmla="*/ 44 w 88"/>
                    <a:gd name="T7" fmla="*/ 87 h 87"/>
                    <a:gd name="T8" fmla="*/ 88 w 88"/>
                    <a:gd name="T9" fmla="*/ 44 h 87"/>
                  </a:gdLst>
                  <a:ahLst/>
                  <a:cxnLst>
                    <a:cxn ang="0">
                      <a:pos x="T0" y="T1"/>
                    </a:cxn>
                    <a:cxn ang="0">
                      <a:pos x="T2" y="T3"/>
                    </a:cxn>
                    <a:cxn ang="0">
                      <a:pos x="T4" y="T5"/>
                    </a:cxn>
                    <a:cxn ang="0">
                      <a:pos x="T6" y="T7"/>
                    </a:cxn>
                    <a:cxn ang="0">
                      <a:pos x="T8" y="T9"/>
                    </a:cxn>
                  </a:cxnLst>
                  <a:rect l="0" t="0" r="r" b="b"/>
                  <a:pathLst>
                    <a:path w="88" h="87">
                      <a:moveTo>
                        <a:pt x="88" y="44"/>
                      </a:moveTo>
                      <a:cubicBezTo>
                        <a:pt x="88" y="19"/>
                        <a:pt x="68" y="0"/>
                        <a:pt x="44" y="0"/>
                      </a:cubicBezTo>
                      <a:cubicBezTo>
                        <a:pt x="20" y="0"/>
                        <a:pt x="1" y="19"/>
                        <a:pt x="0" y="44"/>
                      </a:cubicBezTo>
                      <a:cubicBezTo>
                        <a:pt x="0" y="68"/>
                        <a:pt x="20" y="87"/>
                        <a:pt x="44" y="87"/>
                      </a:cubicBezTo>
                      <a:cubicBezTo>
                        <a:pt x="68" y="87"/>
                        <a:pt x="88" y="68"/>
                        <a:pt x="88"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6" name="Freeform 19"/>
                <p:cNvSpPr/>
                <p:nvPr/>
              </p:nvSpPr>
              <p:spPr bwMode="auto">
                <a:xfrm>
                  <a:off x="6008689" y="2162176"/>
                  <a:ext cx="23813" cy="23813"/>
                </a:xfrm>
                <a:custGeom>
                  <a:avLst/>
                  <a:gdLst>
                    <a:gd name="T0" fmla="*/ 7 w 15"/>
                    <a:gd name="T1" fmla="*/ 0 h 15"/>
                    <a:gd name="T2" fmla="*/ 15 w 15"/>
                    <a:gd name="T3" fmla="*/ 7 h 15"/>
                    <a:gd name="T4" fmla="*/ 7 w 15"/>
                    <a:gd name="T5" fmla="*/ 15 h 15"/>
                    <a:gd name="T6" fmla="*/ 0 w 15"/>
                    <a:gd name="T7" fmla="*/ 7 h 15"/>
                    <a:gd name="T8" fmla="*/ 7 w 15"/>
                    <a:gd name="T9" fmla="*/ 0 h 15"/>
                  </a:gdLst>
                  <a:ahLst/>
                  <a:cxnLst>
                    <a:cxn ang="0">
                      <a:pos x="T0" y="T1"/>
                    </a:cxn>
                    <a:cxn ang="0">
                      <a:pos x="T2" y="T3"/>
                    </a:cxn>
                    <a:cxn ang="0">
                      <a:pos x="T4" y="T5"/>
                    </a:cxn>
                    <a:cxn ang="0">
                      <a:pos x="T6" y="T7"/>
                    </a:cxn>
                    <a:cxn ang="0">
                      <a:pos x="T8" y="T9"/>
                    </a:cxn>
                  </a:cxnLst>
                  <a:rect l="0" t="0" r="r" b="b"/>
                  <a:pathLst>
                    <a:path w="15" h="15">
                      <a:moveTo>
                        <a:pt x="7" y="0"/>
                      </a:moveTo>
                      <a:lnTo>
                        <a:pt x="15" y="7"/>
                      </a:lnTo>
                      <a:lnTo>
                        <a:pt x="7" y="15"/>
                      </a:lnTo>
                      <a:lnTo>
                        <a:pt x="0" y="7"/>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7" name="Freeform 20"/>
                <p:cNvSpPr/>
                <p:nvPr/>
              </p:nvSpPr>
              <p:spPr bwMode="auto">
                <a:xfrm>
                  <a:off x="6003926" y="2185988"/>
                  <a:ext cx="33338" cy="85725"/>
                </a:xfrm>
                <a:custGeom>
                  <a:avLst/>
                  <a:gdLst>
                    <a:gd name="T0" fmla="*/ 16 w 21"/>
                    <a:gd name="T1" fmla="*/ 4 h 54"/>
                    <a:gd name="T2" fmla="*/ 10 w 21"/>
                    <a:gd name="T3" fmla="*/ 0 h 54"/>
                    <a:gd name="T4" fmla="*/ 6 w 21"/>
                    <a:gd name="T5" fmla="*/ 4 h 54"/>
                    <a:gd name="T6" fmla="*/ 0 w 21"/>
                    <a:gd name="T7" fmla="*/ 27 h 54"/>
                    <a:gd name="T8" fmla="*/ 10 w 21"/>
                    <a:gd name="T9" fmla="*/ 54 h 54"/>
                    <a:gd name="T10" fmla="*/ 21 w 21"/>
                    <a:gd name="T11" fmla="*/ 27 h 54"/>
                    <a:gd name="T12" fmla="*/ 16 w 21"/>
                    <a:gd name="T13" fmla="*/ 4 h 54"/>
                  </a:gdLst>
                  <a:ahLst/>
                  <a:cxnLst>
                    <a:cxn ang="0">
                      <a:pos x="T0" y="T1"/>
                    </a:cxn>
                    <a:cxn ang="0">
                      <a:pos x="T2" y="T3"/>
                    </a:cxn>
                    <a:cxn ang="0">
                      <a:pos x="T4" y="T5"/>
                    </a:cxn>
                    <a:cxn ang="0">
                      <a:pos x="T6" y="T7"/>
                    </a:cxn>
                    <a:cxn ang="0">
                      <a:pos x="T8" y="T9"/>
                    </a:cxn>
                    <a:cxn ang="0">
                      <a:pos x="T10" y="T11"/>
                    </a:cxn>
                    <a:cxn ang="0">
                      <a:pos x="T12" y="T13"/>
                    </a:cxn>
                  </a:cxnLst>
                  <a:rect l="0" t="0" r="r" b="b"/>
                  <a:pathLst>
                    <a:path w="21" h="54">
                      <a:moveTo>
                        <a:pt x="16" y="4"/>
                      </a:moveTo>
                      <a:lnTo>
                        <a:pt x="10" y="0"/>
                      </a:lnTo>
                      <a:lnTo>
                        <a:pt x="6" y="4"/>
                      </a:lnTo>
                      <a:lnTo>
                        <a:pt x="0" y="27"/>
                      </a:lnTo>
                      <a:lnTo>
                        <a:pt x="10" y="54"/>
                      </a:lnTo>
                      <a:lnTo>
                        <a:pt x="21" y="27"/>
                      </a:lnTo>
                      <a:lnTo>
                        <a:pt x="16"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8" name="Oval 21"/>
                <p:cNvSpPr>
                  <a:spLocks noChangeArrowheads="1"/>
                </p:cNvSpPr>
                <p:nvPr/>
              </p:nvSpPr>
              <p:spPr bwMode="auto">
                <a:xfrm>
                  <a:off x="5594351" y="2033588"/>
                  <a:ext cx="127000" cy="1254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29" name="Freeform 22"/>
                <p:cNvSpPr/>
                <p:nvPr/>
              </p:nvSpPr>
              <p:spPr bwMode="auto">
                <a:xfrm>
                  <a:off x="5543551" y="2165351"/>
                  <a:ext cx="190500" cy="161925"/>
                </a:xfrm>
                <a:custGeom>
                  <a:avLst/>
                  <a:gdLst>
                    <a:gd name="T0" fmla="*/ 91 w 133"/>
                    <a:gd name="T1" fmla="*/ 100 h 112"/>
                    <a:gd name="T2" fmla="*/ 91 w 133"/>
                    <a:gd name="T3" fmla="*/ 100 h 112"/>
                    <a:gd name="T4" fmla="*/ 91 w 133"/>
                    <a:gd name="T5" fmla="*/ 99 h 112"/>
                    <a:gd name="T6" fmla="*/ 91 w 133"/>
                    <a:gd name="T7" fmla="*/ 96 h 112"/>
                    <a:gd name="T8" fmla="*/ 133 w 133"/>
                    <a:gd name="T9" fmla="*/ 13 h 112"/>
                    <a:gd name="T10" fmla="*/ 114 w 133"/>
                    <a:gd name="T11" fmla="*/ 0 h 112"/>
                    <a:gd name="T12" fmla="*/ 80 w 133"/>
                    <a:gd name="T13" fmla="*/ 92 h 112"/>
                    <a:gd name="T14" fmla="*/ 47 w 133"/>
                    <a:gd name="T15" fmla="*/ 0 h 112"/>
                    <a:gd name="T16" fmla="*/ 0 w 133"/>
                    <a:gd name="T17" fmla="*/ 68 h 112"/>
                    <a:gd name="T18" fmla="*/ 0 w 133"/>
                    <a:gd name="T19" fmla="*/ 70 h 112"/>
                    <a:gd name="T20" fmla="*/ 0 w 133"/>
                    <a:gd name="T21" fmla="*/ 71 h 112"/>
                    <a:gd name="T22" fmla="*/ 80 w 133"/>
                    <a:gd name="T23" fmla="*/ 112 h 112"/>
                    <a:gd name="T24" fmla="*/ 94 w 133"/>
                    <a:gd name="T25" fmla="*/ 112 h 112"/>
                    <a:gd name="T26" fmla="*/ 91 w 133"/>
                    <a:gd name="T27" fmla="*/ 10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3" h="112">
                      <a:moveTo>
                        <a:pt x="91" y="100"/>
                      </a:moveTo>
                      <a:cubicBezTo>
                        <a:pt x="91" y="100"/>
                        <a:pt x="91" y="100"/>
                        <a:pt x="91" y="100"/>
                      </a:cubicBezTo>
                      <a:cubicBezTo>
                        <a:pt x="91" y="100"/>
                        <a:pt x="91" y="100"/>
                        <a:pt x="91" y="99"/>
                      </a:cubicBezTo>
                      <a:cubicBezTo>
                        <a:pt x="91" y="98"/>
                        <a:pt x="91" y="97"/>
                        <a:pt x="91" y="96"/>
                      </a:cubicBezTo>
                      <a:cubicBezTo>
                        <a:pt x="93" y="63"/>
                        <a:pt x="108" y="33"/>
                        <a:pt x="133" y="13"/>
                      </a:cubicBezTo>
                      <a:cubicBezTo>
                        <a:pt x="127" y="8"/>
                        <a:pt x="121" y="4"/>
                        <a:pt x="114" y="0"/>
                      </a:cubicBezTo>
                      <a:cubicBezTo>
                        <a:pt x="80" y="92"/>
                        <a:pt x="80" y="92"/>
                        <a:pt x="80" y="92"/>
                      </a:cubicBezTo>
                      <a:cubicBezTo>
                        <a:pt x="47" y="0"/>
                        <a:pt x="47" y="0"/>
                        <a:pt x="47" y="0"/>
                      </a:cubicBezTo>
                      <a:cubicBezTo>
                        <a:pt x="21" y="12"/>
                        <a:pt x="2" y="38"/>
                        <a:pt x="0" y="68"/>
                      </a:cubicBezTo>
                      <a:cubicBezTo>
                        <a:pt x="0" y="69"/>
                        <a:pt x="0" y="70"/>
                        <a:pt x="0" y="70"/>
                      </a:cubicBezTo>
                      <a:cubicBezTo>
                        <a:pt x="0" y="71"/>
                        <a:pt x="0" y="71"/>
                        <a:pt x="0" y="71"/>
                      </a:cubicBezTo>
                      <a:cubicBezTo>
                        <a:pt x="1" y="90"/>
                        <a:pt x="37" y="112"/>
                        <a:pt x="80" y="112"/>
                      </a:cubicBezTo>
                      <a:cubicBezTo>
                        <a:pt x="85" y="112"/>
                        <a:pt x="89" y="112"/>
                        <a:pt x="94" y="112"/>
                      </a:cubicBezTo>
                      <a:cubicBezTo>
                        <a:pt x="92" y="108"/>
                        <a:pt x="91" y="104"/>
                        <a:pt x="91" y="1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30" name="Freeform 23"/>
                <p:cNvSpPr/>
                <p:nvPr/>
              </p:nvSpPr>
              <p:spPr bwMode="auto">
                <a:xfrm>
                  <a:off x="5646739" y="2162176"/>
                  <a:ext cx="23813" cy="23813"/>
                </a:xfrm>
                <a:custGeom>
                  <a:avLst/>
                  <a:gdLst>
                    <a:gd name="T0" fmla="*/ 7 w 15"/>
                    <a:gd name="T1" fmla="*/ 0 h 15"/>
                    <a:gd name="T2" fmla="*/ 15 w 15"/>
                    <a:gd name="T3" fmla="*/ 7 h 15"/>
                    <a:gd name="T4" fmla="*/ 7 w 15"/>
                    <a:gd name="T5" fmla="*/ 15 h 15"/>
                    <a:gd name="T6" fmla="*/ 0 w 15"/>
                    <a:gd name="T7" fmla="*/ 7 h 15"/>
                    <a:gd name="T8" fmla="*/ 7 w 15"/>
                    <a:gd name="T9" fmla="*/ 0 h 15"/>
                  </a:gdLst>
                  <a:ahLst/>
                  <a:cxnLst>
                    <a:cxn ang="0">
                      <a:pos x="T0" y="T1"/>
                    </a:cxn>
                    <a:cxn ang="0">
                      <a:pos x="T2" y="T3"/>
                    </a:cxn>
                    <a:cxn ang="0">
                      <a:pos x="T4" y="T5"/>
                    </a:cxn>
                    <a:cxn ang="0">
                      <a:pos x="T6" y="T7"/>
                    </a:cxn>
                    <a:cxn ang="0">
                      <a:pos x="T8" y="T9"/>
                    </a:cxn>
                  </a:cxnLst>
                  <a:rect l="0" t="0" r="r" b="b"/>
                  <a:pathLst>
                    <a:path w="15" h="15">
                      <a:moveTo>
                        <a:pt x="7" y="0"/>
                      </a:moveTo>
                      <a:lnTo>
                        <a:pt x="15" y="7"/>
                      </a:lnTo>
                      <a:lnTo>
                        <a:pt x="7" y="15"/>
                      </a:lnTo>
                      <a:lnTo>
                        <a:pt x="0" y="7"/>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31" name="Freeform 24"/>
                <p:cNvSpPr/>
                <p:nvPr/>
              </p:nvSpPr>
              <p:spPr bwMode="auto">
                <a:xfrm>
                  <a:off x="5641976" y="2185988"/>
                  <a:ext cx="33338" cy="85725"/>
                </a:xfrm>
                <a:custGeom>
                  <a:avLst/>
                  <a:gdLst>
                    <a:gd name="T0" fmla="*/ 16 w 21"/>
                    <a:gd name="T1" fmla="*/ 4 h 54"/>
                    <a:gd name="T2" fmla="*/ 10 w 21"/>
                    <a:gd name="T3" fmla="*/ 0 h 54"/>
                    <a:gd name="T4" fmla="*/ 5 w 21"/>
                    <a:gd name="T5" fmla="*/ 4 h 54"/>
                    <a:gd name="T6" fmla="*/ 0 w 21"/>
                    <a:gd name="T7" fmla="*/ 27 h 54"/>
                    <a:gd name="T8" fmla="*/ 10 w 21"/>
                    <a:gd name="T9" fmla="*/ 54 h 54"/>
                    <a:gd name="T10" fmla="*/ 21 w 21"/>
                    <a:gd name="T11" fmla="*/ 27 h 54"/>
                    <a:gd name="T12" fmla="*/ 16 w 21"/>
                    <a:gd name="T13" fmla="*/ 4 h 54"/>
                  </a:gdLst>
                  <a:ahLst/>
                  <a:cxnLst>
                    <a:cxn ang="0">
                      <a:pos x="T0" y="T1"/>
                    </a:cxn>
                    <a:cxn ang="0">
                      <a:pos x="T2" y="T3"/>
                    </a:cxn>
                    <a:cxn ang="0">
                      <a:pos x="T4" y="T5"/>
                    </a:cxn>
                    <a:cxn ang="0">
                      <a:pos x="T6" y="T7"/>
                    </a:cxn>
                    <a:cxn ang="0">
                      <a:pos x="T8" y="T9"/>
                    </a:cxn>
                    <a:cxn ang="0">
                      <a:pos x="T10" y="T11"/>
                    </a:cxn>
                    <a:cxn ang="0">
                      <a:pos x="T12" y="T13"/>
                    </a:cxn>
                  </a:cxnLst>
                  <a:rect l="0" t="0" r="r" b="b"/>
                  <a:pathLst>
                    <a:path w="21" h="54">
                      <a:moveTo>
                        <a:pt x="16" y="4"/>
                      </a:moveTo>
                      <a:lnTo>
                        <a:pt x="10" y="0"/>
                      </a:lnTo>
                      <a:lnTo>
                        <a:pt x="5" y="4"/>
                      </a:lnTo>
                      <a:lnTo>
                        <a:pt x="0" y="27"/>
                      </a:lnTo>
                      <a:lnTo>
                        <a:pt x="10" y="54"/>
                      </a:lnTo>
                      <a:lnTo>
                        <a:pt x="21" y="27"/>
                      </a:lnTo>
                      <a:lnTo>
                        <a:pt x="16"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32" name="Freeform 25"/>
                <p:cNvSpPr/>
                <p:nvPr/>
              </p:nvSpPr>
              <p:spPr bwMode="auto">
                <a:xfrm>
                  <a:off x="5943601" y="2165351"/>
                  <a:ext cx="192088" cy="161925"/>
                </a:xfrm>
                <a:custGeom>
                  <a:avLst/>
                  <a:gdLst>
                    <a:gd name="T0" fmla="*/ 133 w 133"/>
                    <a:gd name="T1" fmla="*/ 69 h 113"/>
                    <a:gd name="T2" fmla="*/ 87 w 133"/>
                    <a:gd name="T3" fmla="*/ 0 h 113"/>
                    <a:gd name="T4" fmla="*/ 53 w 133"/>
                    <a:gd name="T5" fmla="*/ 92 h 113"/>
                    <a:gd name="T6" fmla="*/ 20 w 133"/>
                    <a:gd name="T7" fmla="*/ 0 h 113"/>
                    <a:gd name="T8" fmla="*/ 0 w 133"/>
                    <a:gd name="T9" fmla="*/ 13 h 113"/>
                    <a:gd name="T10" fmla="*/ 22 w 133"/>
                    <a:gd name="T11" fmla="*/ 37 h 113"/>
                    <a:gd name="T12" fmla="*/ 43 w 133"/>
                    <a:gd name="T13" fmla="*/ 96 h 113"/>
                    <a:gd name="T14" fmla="*/ 43 w 133"/>
                    <a:gd name="T15" fmla="*/ 99 h 113"/>
                    <a:gd name="T16" fmla="*/ 43 w 133"/>
                    <a:gd name="T17" fmla="*/ 100 h 113"/>
                    <a:gd name="T18" fmla="*/ 43 w 133"/>
                    <a:gd name="T19" fmla="*/ 100 h 113"/>
                    <a:gd name="T20" fmla="*/ 40 w 133"/>
                    <a:gd name="T21" fmla="*/ 112 h 113"/>
                    <a:gd name="T22" fmla="*/ 53 w 133"/>
                    <a:gd name="T23" fmla="*/ 113 h 113"/>
                    <a:gd name="T24" fmla="*/ 133 w 133"/>
                    <a:gd name="T25" fmla="*/ 71 h 113"/>
                    <a:gd name="T26" fmla="*/ 133 w 133"/>
                    <a:gd name="T27" fmla="*/ 70 h 113"/>
                    <a:gd name="T28" fmla="*/ 133 w 133"/>
                    <a:gd name="T29" fmla="*/ 69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3" h="113">
                      <a:moveTo>
                        <a:pt x="133" y="69"/>
                      </a:moveTo>
                      <a:cubicBezTo>
                        <a:pt x="131" y="38"/>
                        <a:pt x="113" y="12"/>
                        <a:pt x="87" y="0"/>
                      </a:cubicBezTo>
                      <a:cubicBezTo>
                        <a:pt x="53" y="92"/>
                        <a:pt x="53" y="92"/>
                        <a:pt x="53" y="92"/>
                      </a:cubicBezTo>
                      <a:cubicBezTo>
                        <a:pt x="20" y="0"/>
                        <a:pt x="20" y="0"/>
                        <a:pt x="20" y="0"/>
                      </a:cubicBezTo>
                      <a:cubicBezTo>
                        <a:pt x="13" y="4"/>
                        <a:pt x="6" y="8"/>
                        <a:pt x="0" y="13"/>
                      </a:cubicBezTo>
                      <a:cubicBezTo>
                        <a:pt x="9" y="20"/>
                        <a:pt x="16" y="28"/>
                        <a:pt x="22" y="37"/>
                      </a:cubicBezTo>
                      <a:cubicBezTo>
                        <a:pt x="34" y="55"/>
                        <a:pt x="41" y="75"/>
                        <a:pt x="43" y="96"/>
                      </a:cubicBezTo>
                      <a:cubicBezTo>
                        <a:pt x="43" y="97"/>
                        <a:pt x="43" y="98"/>
                        <a:pt x="43" y="99"/>
                      </a:cubicBezTo>
                      <a:cubicBezTo>
                        <a:pt x="43" y="100"/>
                        <a:pt x="43" y="100"/>
                        <a:pt x="43" y="100"/>
                      </a:cubicBezTo>
                      <a:cubicBezTo>
                        <a:pt x="43" y="100"/>
                        <a:pt x="43" y="100"/>
                        <a:pt x="43" y="100"/>
                      </a:cubicBezTo>
                      <a:cubicBezTo>
                        <a:pt x="43" y="104"/>
                        <a:pt x="41" y="108"/>
                        <a:pt x="40" y="112"/>
                      </a:cubicBezTo>
                      <a:cubicBezTo>
                        <a:pt x="44" y="112"/>
                        <a:pt x="49" y="113"/>
                        <a:pt x="53" y="113"/>
                      </a:cubicBezTo>
                      <a:cubicBezTo>
                        <a:pt x="97" y="112"/>
                        <a:pt x="132" y="90"/>
                        <a:pt x="133" y="71"/>
                      </a:cubicBezTo>
                      <a:cubicBezTo>
                        <a:pt x="133" y="71"/>
                        <a:pt x="133" y="71"/>
                        <a:pt x="133" y="70"/>
                      </a:cubicBezTo>
                      <a:cubicBezTo>
                        <a:pt x="133" y="70"/>
                        <a:pt x="133" y="69"/>
                        <a:pt x="133"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grpSp>
        </p:grpSp>
      </p:grpSp>
      <p:grpSp>
        <p:nvGrpSpPr>
          <p:cNvPr id="33" name="组合 32"/>
          <p:cNvGrpSpPr/>
          <p:nvPr/>
        </p:nvGrpSpPr>
        <p:grpSpPr>
          <a:xfrm>
            <a:off x="6027980" y="2101150"/>
            <a:ext cx="1614487" cy="1614488"/>
            <a:chOff x="6270763" y="1796350"/>
            <a:chExt cx="1614487" cy="1614488"/>
          </a:xfrm>
        </p:grpSpPr>
        <p:sp>
          <p:nvSpPr>
            <p:cNvPr id="34" name="Freeform 5"/>
            <p:cNvSpPr/>
            <p:nvPr/>
          </p:nvSpPr>
          <p:spPr bwMode="auto">
            <a:xfrm>
              <a:off x="6270763" y="1796350"/>
              <a:ext cx="1614487" cy="1614488"/>
            </a:xfrm>
            <a:custGeom>
              <a:avLst/>
              <a:gdLst>
                <a:gd name="T0" fmla="*/ 0 w 86"/>
                <a:gd name="T1" fmla="*/ 86 h 86"/>
                <a:gd name="T2" fmla="*/ 0 w 86"/>
                <a:gd name="T3" fmla="*/ 22 h 86"/>
                <a:gd name="T4" fmla="*/ 23 w 86"/>
                <a:gd name="T5" fmla="*/ 0 h 86"/>
                <a:gd name="T6" fmla="*/ 86 w 86"/>
                <a:gd name="T7" fmla="*/ 0 h 86"/>
                <a:gd name="T8" fmla="*/ 86 w 86"/>
                <a:gd name="T9" fmla="*/ 63 h 86"/>
                <a:gd name="T10" fmla="*/ 64 w 86"/>
                <a:gd name="T11" fmla="*/ 86 h 86"/>
                <a:gd name="T12" fmla="*/ 0 w 86"/>
                <a:gd name="T13" fmla="*/ 86 h 86"/>
              </a:gdLst>
              <a:ahLst/>
              <a:cxnLst>
                <a:cxn ang="0">
                  <a:pos x="T0" y="T1"/>
                </a:cxn>
                <a:cxn ang="0">
                  <a:pos x="T2" y="T3"/>
                </a:cxn>
                <a:cxn ang="0">
                  <a:pos x="T4" y="T5"/>
                </a:cxn>
                <a:cxn ang="0">
                  <a:pos x="T6" y="T7"/>
                </a:cxn>
                <a:cxn ang="0">
                  <a:pos x="T8" y="T9"/>
                </a:cxn>
                <a:cxn ang="0">
                  <a:pos x="T10" y="T11"/>
                </a:cxn>
                <a:cxn ang="0">
                  <a:pos x="T12" y="T13"/>
                </a:cxn>
              </a:cxnLst>
              <a:rect l="0" t="0" r="r" b="b"/>
              <a:pathLst>
                <a:path w="86" h="86">
                  <a:moveTo>
                    <a:pt x="0" y="86"/>
                  </a:moveTo>
                  <a:cubicBezTo>
                    <a:pt x="0" y="22"/>
                    <a:pt x="0" y="22"/>
                    <a:pt x="0" y="22"/>
                  </a:cubicBezTo>
                  <a:cubicBezTo>
                    <a:pt x="0" y="10"/>
                    <a:pt x="10" y="0"/>
                    <a:pt x="23" y="0"/>
                  </a:cubicBezTo>
                  <a:cubicBezTo>
                    <a:pt x="86" y="0"/>
                    <a:pt x="86" y="0"/>
                    <a:pt x="86" y="0"/>
                  </a:cubicBezTo>
                  <a:cubicBezTo>
                    <a:pt x="86" y="63"/>
                    <a:pt x="86" y="63"/>
                    <a:pt x="86" y="63"/>
                  </a:cubicBezTo>
                  <a:cubicBezTo>
                    <a:pt x="86" y="76"/>
                    <a:pt x="76" y="86"/>
                    <a:pt x="64" y="86"/>
                  </a:cubicBezTo>
                  <a:lnTo>
                    <a:pt x="0" y="8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35" name="组合 34"/>
            <p:cNvGrpSpPr/>
            <p:nvPr/>
          </p:nvGrpSpPr>
          <p:grpSpPr>
            <a:xfrm>
              <a:off x="6973940" y="2010413"/>
              <a:ext cx="630485" cy="647627"/>
              <a:chOff x="5572126" y="3962401"/>
              <a:chExt cx="525463" cy="539750"/>
            </a:xfrm>
            <a:solidFill>
              <a:schemeClr val="bg1"/>
            </a:solidFill>
          </p:grpSpPr>
          <p:sp>
            <p:nvSpPr>
              <p:cNvPr id="36" name="Freeform 26"/>
              <p:cNvSpPr>
                <a:spLocks noEditPoints="1"/>
              </p:cNvSpPr>
              <p:nvPr/>
            </p:nvSpPr>
            <p:spPr bwMode="auto">
              <a:xfrm>
                <a:off x="5572126" y="4130676"/>
                <a:ext cx="371475" cy="371475"/>
              </a:xfrm>
              <a:custGeom>
                <a:avLst/>
                <a:gdLst>
                  <a:gd name="T0" fmla="*/ 258 w 258"/>
                  <a:gd name="T1" fmla="*/ 156 h 259"/>
                  <a:gd name="T2" fmla="*/ 258 w 258"/>
                  <a:gd name="T3" fmla="*/ 104 h 259"/>
                  <a:gd name="T4" fmla="*/ 239 w 258"/>
                  <a:gd name="T5" fmla="*/ 94 h 259"/>
                  <a:gd name="T6" fmla="*/ 232 w 258"/>
                  <a:gd name="T7" fmla="*/ 78 h 259"/>
                  <a:gd name="T8" fmla="*/ 239 w 258"/>
                  <a:gd name="T9" fmla="*/ 57 h 259"/>
                  <a:gd name="T10" fmla="*/ 202 w 258"/>
                  <a:gd name="T11" fmla="*/ 20 h 259"/>
                  <a:gd name="T12" fmla="*/ 180 w 258"/>
                  <a:gd name="T13" fmla="*/ 27 h 259"/>
                  <a:gd name="T14" fmla="*/ 166 w 258"/>
                  <a:gd name="T15" fmla="*/ 21 h 259"/>
                  <a:gd name="T16" fmla="*/ 155 w 258"/>
                  <a:gd name="T17" fmla="*/ 0 h 259"/>
                  <a:gd name="T18" fmla="*/ 103 w 258"/>
                  <a:gd name="T19" fmla="*/ 0 h 259"/>
                  <a:gd name="T20" fmla="*/ 92 w 258"/>
                  <a:gd name="T21" fmla="*/ 21 h 259"/>
                  <a:gd name="T22" fmla="*/ 79 w 258"/>
                  <a:gd name="T23" fmla="*/ 26 h 259"/>
                  <a:gd name="T24" fmla="*/ 56 w 258"/>
                  <a:gd name="T25" fmla="*/ 19 h 259"/>
                  <a:gd name="T26" fmla="*/ 19 w 258"/>
                  <a:gd name="T27" fmla="*/ 56 h 259"/>
                  <a:gd name="T28" fmla="*/ 26 w 258"/>
                  <a:gd name="T29" fmla="*/ 79 h 259"/>
                  <a:gd name="T30" fmla="*/ 21 w 258"/>
                  <a:gd name="T31" fmla="*/ 92 h 259"/>
                  <a:gd name="T32" fmla="*/ 0 w 258"/>
                  <a:gd name="T33" fmla="*/ 103 h 259"/>
                  <a:gd name="T34" fmla="*/ 0 w 258"/>
                  <a:gd name="T35" fmla="*/ 155 h 259"/>
                  <a:gd name="T36" fmla="*/ 20 w 258"/>
                  <a:gd name="T37" fmla="*/ 166 h 259"/>
                  <a:gd name="T38" fmla="*/ 26 w 258"/>
                  <a:gd name="T39" fmla="*/ 180 h 259"/>
                  <a:gd name="T40" fmla="*/ 19 w 258"/>
                  <a:gd name="T41" fmla="*/ 202 h 259"/>
                  <a:gd name="T42" fmla="*/ 56 w 258"/>
                  <a:gd name="T43" fmla="*/ 239 h 259"/>
                  <a:gd name="T44" fmla="*/ 76 w 258"/>
                  <a:gd name="T45" fmla="*/ 233 h 259"/>
                  <a:gd name="T46" fmla="*/ 92 w 258"/>
                  <a:gd name="T47" fmla="*/ 240 h 259"/>
                  <a:gd name="T48" fmla="*/ 102 w 258"/>
                  <a:gd name="T49" fmla="*/ 259 h 259"/>
                  <a:gd name="T50" fmla="*/ 155 w 258"/>
                  <a:gd name="T51" fmla="*/ 259 h 259"/>
                  <a:gd name="T52" fmla="*/ 164 w 258"/>
                  <a:gd name="T53" fmla="*/ 240 h 259"/>
                  <a:gd name="T54" fmla="*/ 181 w 258"/>
                  <a:gd name="T55" fmla="*/ 233 h 259"/>
                  <a:gd name="T56" fmla="*/ 201 w 258"/>
                  <a:gd name="T57" fmla="*/ 240 h 259"/>
                  <a:gd name="T58" fmla="*/ 238 w 258"/>
                  <a:gd name="T59" fmla="*/ 202 h 259"/>
                  <a:gd name="T60" fmla="*/ 232 w 258"/>
                  <a:gd name="T61" fmla="*/ 183 h 259"/>
                  <a:gd name="T62" fmla="*/ 239 w 258"/>
                  <a:gd name="T63" fmla="*/ 166 h 259"/>
                  <a:gd name="T64" fmla="*/ 258 w 258"/>
                  <a:gd name="T65" fmla="*/ 156 h 259"/>
                  <a:gd name="T66" fmla="*/ 187 w 258"/>
                  <a:gd name="T67" fmla="*/ 130 h 259"/>
                  <a:gd name="T68" fmla="*/ 130 w 258"/>
                  <a:gd name="T69" fmla="*/ 188 h 259"/>
                  <a:gd name="T70" fmla="*/ 71 w 258"/>
                  <a:gd name="T71" fmla="*/ 130 h 259"/>
                  <a:gd name="T72" fmla="*/ 130 w 258"/>
                  <a:gd name="T73" fmla="*/ 72 h 259"/>
                  <a:gd name="T74" fmla="*/ 187 w 258"/>
                  <a:gd name="T75" fmla="*/ 13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58" h="259">
                    <a:moveTo>
                      <a:pt x="258" y="156"/>
                    </a:moveTo>
                    <a:cubicBezTo>
                      <a:pt x="258" y="104"/>
                      <a:pt x="258" y="104"/>
                      <a:pt x="258" y="104"/>
                    </a:cubicBezTo>
                    <a:cubicBezTo>
                      <a:pt x="239" y="94"/>
                      <a:pt x="239" y="94"/>
                      <a:pt x="239" y="94"/>
                    </a:cubicBezTo>
                    <a:cubicBezTo>
                      <a:pt x="237" y="88"/>
                      <a:pt x="235" y="83"/>
                      <a:pt x="232" y="78"/>
                    </a:cubicBezTo>
                    <a:cubicBezTo>
                      <a:pt x="239" y="57"/>
                      <a:pt x="239" y="57"/>
                      <a:pt x="239" y="57"/>
                    </a:cubicBezTo>
                    <a:cubicBezTo>
                      <a:pt x="202" y="20"/>
                      <a:pt x="202" y="20"/>
                      <a:pt x="202" y="20"/>
                    </a:cubicBezTo>
                    <a:cubicBezTo>
                      <a:pt x="180" y="27"/>
                      <a:pt x="180" y="27"/>
                      <a:pt x="180" y="27"/>
                    </a:cubicBezTo>
                    <a:cubicBezTo>
                      <a:pt x="175" y="25"/>
                      <a:pt x="171" y="23"/>
                      <a:pt x="166" y="21"/>
                    </a:cubicBezTo>
                    <a:cubicBezTo>
                      <a:pt x="155" y="0"/>
                      <a:pt x="155" y="0"/>
                      <a:pt x="155" y="0"/>
                    </a:cubicBezTo>
                    <a:cubicBezTo>
                      <a:pt x="103" y="0"/>
                      <a:pt x="103" y="0"/>
                      <a:pt x="103" y="0"/>
                    </a:cubicBezTo>
                    <a:cubicBezTo>
                      <a:pt x="92" y="21"/>
                      <a:pt x="92" y="21"/>
                      <a:pt x="92" y="21"/>
                    </a:cubicBezTo>
                    <a:cubicBezTo>
                      <a:pt x="88" y="23"/>
                      <a:pt x="83" y="25"/>
                      <a:pt x="79" y="26"/>
                    </a:cubicBezTo>
                    <a:cubicBezTo>
                      <a:pt x="56" y="19"/>
                      <a:pt x="56" y="19"/>
                      <a:pt x="56" y="19"/>
                    </a:cubicBezTo>
                    <a:cubicBezTo>
                      <a:pt x="19" y="56"/>
                      <a:pt x="19" y="56"/>
                      <a:pt x="19" y="56"/>
                    </a:cubicBezTo>
                    <a:cubicBezTo>
                      <a:pt x="26" y="79"/>
                      <a:pt x="26" y="79"/>
                      <a:pt x="26" y="79"/>
                    </a:cubicBezTo>
                    <a:cubicBezTo>
                      <a:pt x="24" y="83"/>
                      <a:pt x="22" y="87"/>
                      <a:pt x="21" y="92"/>
                    </a:cubicBezTo>
                    <a:cubicBezTo>
                      <a:pt x="0" y="103"/>
                      <a:pt x="0" y="103"/>
                      <a:pt x="0" y="103"/>
                    </a:cubicBezTo>
                    <a:cubicBezTo>
                      <a:pt x="0" y="155"/>
                      <a:pt x="0" y="155"/>
                      <a:pt x="0" y="155"/>
                    </a:cubicBezTo>
                    <a:cubicBezTo>
                      <a:pt x="20" y="166"/>
                      <a:pt x="20" y="166"/>
                      <a:pt x="20" y="166"/>
                    </a:cubicBezTo>
                    <a:cubicBezTo>
                      <a:pt x="21" y="171"/>
                      <a:pt x="23" y="176"/>
                      <a:pt x="26" y="180"/>
                    </a:cubicBezTo>
                    <a:cubicBezTo>
                      <a:pt x="19" y="202"/>
                      <a:pt x="19" y="202"/>
                      <a:pt x="19" y="202"/>
                    </a:cubicBezTo>
                    <a:cubicBezTo>
                      <a:pt x="56" y="239"/>
                      <a:pt x="56" y="239"/>
                      <a:pt x="56" y="239"/>
                    </a:cubicBezTo>
                    <a:cubicBezTo>
                      <a:pt x="76" y="233"/>
                      <a:pt x="76" y="233"/>
                      <a:pt x="76" y="233"/>
                    </a:cubicBezTo>
                    <a:cubicBezTo>
                      <a:pt x="81" y="235"/>
                      <a:pt x="87" y="238"/>
                      <a:pt x="92" y="240"/>
                    </a:cubicBezTo>
                    <a:cubicBezTo>
                      <a:pt x="102" y="259"/>
                      <a:pt x="102" y="259"/>
                      <a:pt x="102" y="259"/>
                    </a:cubicBezTo>
                    <a:cubicBezTo>
                      <a:pt x="155" y="259"/>
                      <a:pt x="155" y="259"/>
                      <a:pt x="155" y="259"/>
                    </a:cubicBezTo>
                    <a:cubicBezTo>
                      <a:pt x="164" y="240"/>
                      <a:pt x="164" y="240"/>
                      <a:pt x="164" y="240"/>
                    </a:cubicBezTo>
                    <a:cubicBezTo>
                      <a:pt x="170" y="239"/>
                      <a:pt x="176" y="236"/>
                      <a:pt x="181" y="233"/>
                    </a:cubicBezTo>
                    <a:cubicBezTo>
                      <a:pt x="201" y="240"/>
                      <a:pt x="201" y="240"/>
                      <a:pt x="201" y="240"/>
                    </a:cubicBezTo>
                    <a:cubicBezTo>
                      <a:pt x="238" y="202"/>
                      <a:pt x="238" y="202"/>
                      <a:pt x="238" y="202"/>
                    </a:cubicBezTo>
                    <a:cubicBezTo>
                      <a:pt x="232" y="183"/>
                      <a:pt x="232" y="183"/>
                      <a:pt x="232" y="183"/>
                    </a:cubicBezTo>
                    <a:cubicBezTo>
                      <a:pt x="235" y="177"/>
                      <a:pt x="237" y="172"/>
                      <a:pt x="239" y="166"/>
                    </a:cubicBezTo>
                    <a:lnTo>
                      <a:pt x="258" y="156"/>
                    </a:lnTo>
                    <a:close/>
                    <a:moveTo>
                      <a:pt x="187" y="130"/>
                    </a:moveTo>
                    <a:cubicBezTo>
                      <a:pt x="187" y="162"/>
                      <a:pt x="161" y="188"/>
                      <a:pt x="130" y="188"/>
                    </a:cubicBezTo>
                    <a:cubicBezTo>
                      <a:pt x="97" y="188"/>
                      <a:pt x="71" y="162"/>
                      <a:pt x="71" y="130"/>
                    </a:cubicBezTo>
                    <a:cubicBezTo>
                      <a:pt x="71" y="98"/>
                      <a:pt x="97" y="72"/>
                      <a:pt x="130" y="72"/>
                    </a:cubicBezTo>
                    <a:cubicBezTo>
                      <a:pt x="161" y="72"/>
                      <a:pt x="187" y="98"/>
                      <a:pt x="187" y="1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7" name="Freeform 27"/>
              <p:cNvSpPr>
                <a:spLocks noEditPoints="1"/>
              </p:cNvSpPr>
              <p:nvPr/>
            </p:nvSpPr>
            <p:spPr bwMode="auto">
              <a:xfrm>
                <a:off x="5818189" y="3962401"/>
                <a:ext cx="192088" cy="188913"/>
              </a:xfrm>
              <a:custGeom>
                <a:avLst/>
                <a:gdLst>
                  <a:gd name="T0" fmla="*/ 133 w 133"/>
                  <a:gd name="T1" fmla="*/ 80 h 132"/>
                  <a:gd name="T2" fmla="*/ 133 w 133"/>
                  <a:gd name="T3" fmla="*/ 53 h 132"/>
                  <a:gd name="T4" fmla="*/ 123 w 133"/>
                  <a:gd name="T5" fmla="*/ 48 h 132"/>
                  <a:gd name="T6" fmla="*/ 120 w 133"/>
                  <a:gd name="T7" fmla="*/ 40 h 132"/>
                  <a:gd name="T8" fmla="*/ 123 w 133"/>
                  <a:gd name="T9" fmla="*/ 29 h 132"/>
                  <a:gd name="T10" fmla="*/ 104 w 133"/>
                  <a:gd name="T11" fmla="*/ 9 h 132"/>
                  <a:gd name="T12" fmla="*/ 93 w 133"/>
                  <a:gd name="T13" fmla="*/ 13 h 132"/>
                  <a:gd name="T14" fmla="*/ 86 w 133"/>
                  <a:gd name="T15" fmla="*/ 10 h 132"/>
                  <a:gd name="T16" fmla="*/ 80 w 133"/>
                  <a:gd name="T17" fmla="*/ 0 h 132"/>
                  <a:gd name="T18" fmla="*/ 53 w 133"/>
                  <a:gd name="T19" fmla="*/ 0 h 132"/>
                  <a:gd name="T20" fmla="*/ 48 w 133"/>
                  <a:gd name="T21" fmla="*/ 10 h 132"/>
                  <a:gd name="T22" fmla="*/ 41 w 133"/>
                  <a:gd name="T23" fmla="*/ 13 h 132"/>
                  <a:gd name="T24" fmla="*/ 29 w 133"/>
                  <a:gd name="T25" fmla="*/ 9 h 132"/>
                  <a:gd name="T26" fmla="*/ 10 w 133"/>
                  <a:gd name="T27" fmla="*/ 28 h 132"/>
                  <a:gd name="T28" fmla="*/ 14 w 133"/>
                  <a:gd name="T29" fmla="*/ 40 h 132"/>
                  <a:gd name="T30" fmla="*/ 11 w 133"/>
                  <a:gd name="T31" fmla="*/ 47 h 132"/>
                  <a:gd name="T32" fmla="*/ 0 w 133"/>
                  <a:gd name="T33" fmla="*/ 52 h 132"/>
                  <a:gd name="T34" fmla="*/ 0 w 133"/>
                  <a:gd name="T35" fmla="*/ 79 h 132"/>
                  <a:gd name="T36" fmla="*/ 11 w 133"/>
                  <a:gd name="T37" fmla="*/ 85 h 132"/>
                  <a:gd name="T38" fmla="*/ 13 w 133"/>
                  <a:gd name="T39" fmla="*/ 92 h 132"/>
                  <a:gd name="T40" fmla="*/ 10 w 133"/>
                  <a:gd name="T41" fmla="*/ 103 h 132"/>
                  <a:gd name="T42" fmla="*/ 29 w 133"/>
                  <a:gd name="T43" fmla="*/ 122 h 132"/>
                  <a:gd name="T44" fmla="*/ 39 w 133"/>
                  <a:gd name="T45" fmla="*/ 119 h 132"/>
                  <a:gd name="T46" fmla="*/ 48 w 133"/>
                  <a:gd name="T47" fmla="*/ 122 h 132"/>
                  <a:gd name="T48" fmla="*/ 53 w 133"/>
                  <a:gd name="T49" fmla="*/ 132 h 132"/>
                  <a:gd name="T50" fmla="*/ 80 w 133"/>
                  <a:gd name="T51" fmla="*/ 132 h 132"/>
                  <a:gd name="T52" fmla="*/ 85 w 133"/>
                  <a:gd name="T53" fmla="*/ 123 h 132"/>
                  <a:gd name="T54" fmla="*/ 94 w 133"/>
                  <a:gd name="T55" fmla="*/ 119 h 132"/>
                  <a:gd name="T56" fmla="*/ 104 w 133"/>
                  <a:gd name="T57" fmla="*/ 122 h 132"/>
                  <a:gd name="T58" fmla="*/ 123 w 133"/>
                  <a:gd name="T59" fmla="*/ 103 h 132"/>
                  <a:gd name="T60" fmla="*/ 120 w 133"/>
                  <a:gd name="T61" fmla="*/ 93 h 132"/>
                  <a:gd name="T62" fmla="*/ 123 w 133"/>
                  <a:gd name="T63" fmla="*/ 85 h 132"/>
                  <a:gd name="T64" fmla="*/ 133 w 133"/>
                  <a:gd name="T65" fmla="*/ 80 h 132"/>
                  <a:gd name="T66" fmla="*/ 97 w 133"/>
                  <a:gd name="T67" fmla="*/ 66 h 132"/>
                  <a:gd name="T68" fmla="*/ 67 w 133"/>
                  <a:gd name="T69" fmla="*/ 96 h 132"/>
                  <a:gd name="T70" fmla="*/ 37 w 133"/>
                  <a:gd name="T71" fmla="*/ 66 h 132"/>
                  <a:gd name="T72" fmla="*/ 67 w 133"/>
                  <a:gd name="T73" fmla="*/ 37 h 132"/>
                  <a:gd name="T74" fmla="*/ 97 w 133"/>
                  <a:gd name="T75" fmla="*/ 66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 h="132">
                    <a:moveTo>
                      <a:pt x="133" y="80"/>
                    </a:moveTo>
                    <a:cubicBezTo>
                      <a:pt x="133" y="53"/>
                      <a:pt x="133" y="53"/>
                      <a:pt x="133" y="53"/>
                    </a:cubicBezTo>
                    <a:cubicBezTo>
                      <a:pt x="123" y="48"/>
                      <a:pt x="123" y="48"/>
                      <a:pt x="123" y="48"/>
                    </a:cubicBezTo>
                    <a:cubicBezTo>
                      <a:pt x="122" y="45"/>
                      <a:pt x="121" y="42"/>
                      <a:pt x="120" y="40"/>
                    </a:cubicBezTo>
                    <a:cubicBezTo>
                      <a:pt x="123" y="29"/>
                      <a:pt x="123" y="29"/>
                      <a:pt x="123" y="29"/>
                    </a:cubicBezTo>
                    <a:cubicBezTo>
                      <a:pt x="104" y="9"/>
                      <a:pt x="104" y="9"/>
                      <a:pt x="104" y="9"/>
                    </a:cubicBezTo>
                    <a:cubicBezTo>
                      <a:pt x="93" y="13"/>
                      <a:pt x="93" y="13"/>
                      <a:pt x="93" y="13"/>
                    </a:cubicBezTo>
                    <a:cubicBezTo>
                      <a:pt x="91" y="12"/>
                      <a:pt x="88" y="11"/>
                      <a:pt x="86" y="10"/>
                    </a:cubicBezTo>
                    <a:cubicBezTo>
                      <a:pt x="80" y="0"/>
                      <a:pt x="80" y="0"/>
                      <a:pt x="80" y="0"/>
                    </a:cubicBezTo>
                    <a:cubicBezTo>
                      <a:pt x="53" y="0"/>
                      <a:pt x="53" y="0"/>
                      <a:pt x="53" y="0"/>
                    </a:cubicBezTo>
                    <a:cubicBezTo>
                      <a:pt x="48" y="10"/>
                      <a:pt x="48" y="10"/>
                      <a:pt x="48" y="10"/>
                    </a:cubicBezTo>
                    <a:cubicBezTo>
                      <a:pt x="46" y="11"/>
                      <a:pt x="43" y="12"/>
                      <a:pt x="41" y="13"/>
                    </a:cubicBezTo>
                    <a:cubicBezTo>
                      <a:pt x="29" y="9"/>
                      <a:pt x="29" y="9"/>
                      <a:pt x="29" y="9"/>
                    </a:cubicBezTo>
                    <a:cubicBezTo>
                      <a:pt x="10" y="28"/>
                      <a:pt x="10" y="28"/>
                      <a:pt x="10" y="28"/>
                    </a:cubicBezTo>
                    <a:cubicBezTo>
                      <a:pt x="14" y="40"/>
                      <a:pt x="14" y="40"/>
                      <a:pt x="14" y="40"/>
                    </a:cubicBezTo>
                    <a:cubicBezTo>
                      <a:pt x="13" y="42"/>
                      <a:pt x="12" y="44"/>
                      <a:pt x="11" y="47"/>
                    </a:cubicBezTo>
                    <a:cubicBezTo>
                      <a:pt x="0" y="52"/>
                      <a:pt x="0" y="52"/>
                      <a:pt x="0" y="52"/>
                    </a:cubicBezTo>
                    <a:cubicBezTo>
                      <a:pt x="0" y="79"/>
                      <a:pt x="0" y="79"/>
                      <a:pt x="0" y="79"/>
                    </a:cubicBezTo>
                    <a:cubicBezTo>
                      <a:pt x="11" y="85"/>
                      <a:pt x="11" y="85"/>
                      <a:pt x="11" y="85"/>
                    </a:cubicBezTo>
                    <a:cubicBezTo>
                      <a:pt x="11" y="87"/>
                      <a:pt x="12" y="90"/>
                      <a:pt x="13" y="92"/>
                    </a:cubicBezTo>
                    <a:cubicBezTo>
                      <a:pt x="10" y="103"/>
                      <a:pt x="10" y="103"/>
                      <a:pt x="10" y="103"/>
                    </a:cubicBezTo>
                    <a:cubicBezTo>
                      <a:pt x="29" y="122"/>
                      <a:pt x="29" y="122"/>
                      <a:pt x="29" y="122"/>
                    </a:cubicBezTo>
                    <a:cubicBezTo>
                      <a:pt x="39" y="119"/>
                      <a:pt x="39" y="119"/>
                      <a:pt x="39" y="119"/>
                    </a:cubicBezTo>
                    <a:cubicBezTo>
                      <a:pt x="42" y="120"/>
                      <a:pt x="45" y="122"/>
                      <a:pt x="48" y="122"/>
                    </a:cubicBezTo>
                    <a:cubicBezTo>
                      <a:pt x="53" y="132"/>
                      <a:pt x="53" y="132"/>
                      <a:pt x="53" y="132"/>
                    </a:cubicBezTo>
                    <a:cubicBezTo>
                      <a:pt x="80" y="132"/>
                      <a:pt x="80" y="132"/>
                      <a:pt x="80" y="132"/>
                    </a:cubicBezTo>
                    <a:cubicBezTo>
                      <a:pt x="85" y="123"/>
                      <a:pt x="85" y="123"/>
                      <a:pt x="85" y="123"/>
                    </a:cubicBezTo>
                    <a:cubicBezTo>
                      <a:pt x="88" y="122"/>
                      <a:pt x="91" y="121"/>
                      <a:pt x="94" y="119"/>
                    </a:cubicBezTo>
                    <a:cubicBezTo>
                      <a:pt x="104" y="122"/>
                      <a:pt x="104" y="122"/>
                      <a:pt x="104" y="122"/>
                    </a:cubicBezTo>
                    <a:cubicBezTo>
                      <a:pt x="123" y="103"/>
                      <a:pt x="123" y="103"/>
                      <a:pt x="123" y="103"/>
                    </a:cubicBezTo>
                    <a:cubicBezTo>
                      <a:pt x="120" y="93"/>
                      <a:pt x="120" y="93"/>
                      <a:pt x="120" y="93"/>
                    </a:cubicBezTo>
                    <a:cubicBezTo>
                      <a:pt x="121" y="90"/>
                      <a:pt x="122" y="88"/>
                      <a:pt x="123" y="85"/>
                    </a:cubicBezTo>
                    <a:lnTo>
                      <a:pt x="133" y="80"/>
                    </a:lnTo>
                    <a:close/>
                    <a:moveTo>
                      <a:pt x="97" y="66"/>
                    </a:moveTo>
                    <a:cubicBezTo>
                      <a:pt x="97" y="83"/>
                      <a:pt x="83" y="96"/>
                      <a:pt x="67" y="96"/>
                    </a:cubicBezTo>
                    <a:cubicBezTo>
                      <a:pt x="50" y="96"/>
                      <a:pt x="37" y="83"/>
                      <a:pt x="37" y="66"/>
                    </a:cubicBezTo>
                    <a:cubicBezTo>
                      <a:pt x="37" y="50"/>
                      <a:pt x="50" y="37"/>
                      <a:pt x="67" y="37"/>
                    </a:cubicBezTo>
                    <a:cubicBezTo>
                      <a:pt x="83" y="37"/>
                      <a:pt x="97" y="50"/>
                      <a:pt x="97" y="6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8" name="Freeform 28"/>
              <p:cNvSpPr>
                <a:spLocks noEditPoints="1"/>
              </p:cNvSpPr>
              <p:nvPr/>
            </p:nvSpPr>
            <p:spPr bwMode="auto">
              <a:xfrm>
                <a:off x="5942014" y="4138613"/>
                <a:ext cx="155575" cy="155575"/>
              </a:xfrm>
              <a:custGeom>
                <a:avLst/>
                <a:gdLst>
                  <a:gd name="T0" fmla="*/ 108 w 108"/>
                  <a:gd name="T1" fmla="*/ 65 h 108"/>
                  <a:gd name="T2" fmla="*/ 108 w 108"/>
                  <a:gd name="T3" fmla="*/ 43 h 108"/>
                  <a:gd name="T4" fmla="*/ 100 w 108"/>
                  <a:gd name="T5" fmla="*/ 39 h 108"/>
                  <a:gd name="T6" fmla="*/ 97 w 108"/>
                  <a:gd name="T7" fmla="*/ 33 h 108"/>
                  <a:gd name="T8" fmla="*/ 100 w 108"/>
                  <a:gd name="T9" fmla="*/ 24 h 108"/>
                  <a:gd name="T10" fmla="*/ 84 w 108"/>
                  <a:gd name="T11" fmla="*/ 8 h 108"/>
                  <a:gd name="T12" fmla="*/ 75 w 108"/>
                  <a:gd name="T13" fmla="*/ 11 h 108"/>
                  <a:gd name="T14" fmla="*/ 70 w 108"/>
                  <a:gd name="T15" fmla="*/ 9 h 108"/>
                  <a:gd name="T16" fmla="*/ 65 w 108"/>
                  <a:gd name="T17" fmla="*/ 0 h 108"/>
                  <a:gd name="T18" fmla="*/ 43 w 108"/>
                  <a:gd name="T19" fmla="*/ 0 h 108"/>
                  <a:gd name="T20" fmla="*/ 39 w 108"/>
                  <a:gd name="T21" fmla="*/ 9 h 108"/>
                  <a:gd name="T22" fmla="*/ 33 w 108"/>
                  <a:gd name="T23" fmla="*/ 11 h 108"/>
                  <a:gd name="T24" fmla="*/ 24 w 108"/>
                  <a:gd name="T25" fmla="*/ 8 h 108"/>
                  <a:gd name="T26" fmla="*/ 8 w 108"/>
                  <a:gd name="T27" fmla="*/ 24 h 108"/>
                  <a:gd name="T28" fmla="*/ 11 w 108"/>
                  <a:gd name="T29" fmla="*/ 33 h 108"/>
                  <a:gd name="T30" fmla="*/ 9 w 108"/>
                  <a:gd name="T31" fmla="*/ 39 h 108"/>
                  <a:gd name="T32" fmla="*/ 0 w 108"/>
                  <a:gd name="T33" fmla="*/ 43 h 108"/>
                  <a:gd name="T34" fmla="*/ 0 w 108"/>
                  <a:gd name="T35" fmla="*/ 65 h 108"/>
                  <a:gd name="T36" fmla="*/ 8 w 108"/>
                  <a:gd name="T37" fmla="*/ 69 h 108"/>
                  <a:gd name="T38" fmla="*/ 11 w 108"/>
                  <a:gd name="T39" fmla="*/ 76 h 108"/>
                  <a:gd name="T40" fmla="*/ 8 w 108"/>
                  <a:gd name="T41" fmla="*/ 84 h 108"/>
                  <a:gd name="T42" fmla="*/ 23 w 108"/>
                  <a:gd name="T43" fmla="*/ 100 h 108"/>
                  <a:gd name="T44" fmla="*/ 32 w 108"/>
                  <a:gd name="T45" fmla="*/ 97 h 108"/>
                  <a:gd name="T46" fmla="*/ 39 w 108"/>
                  <a:gd name="T47" fmla="*/ 100 h 108"/>
                  <a:gd name="T48" fmla="*/ 43 w 108"/>
                  <a:gd name="T49" fmla="*/ 108 h 108"/>
                  <a:gd name="T50" fmla="*/ 65 w 108"/>
                  <a:gd name="T51" fmla="*/ 108 h 108"/>
                  <a:gd name="T52" fmla="*/ 69 w 108"/>
                  <a:gd name="T53" fmla="*/ 100 h 108"/>
                  <a:gd name="T54" fmla="*/ 76 w 108"/>
                  <a:gd name="T55" fmla="*/ 98 h 108"/>
                  <a:gd name="T56" fmla="*/ 84 w 108"/>
                  <a:gd name="T57" fmla="*/ 100 h 108"/>
                  <a:gd name="T58" fmla="*/ 100 w 108"/>
                  <a:gd name="T59" fmla="*/ 85 h 108"/>
                  <a:gd name="T60" fmla="*/ 97 w 108"/>
                  <a:gd name="T61" fmla="*/ 76 h 108"/>
                  <a:gd name="T62" fmla="*/ 100 w 108"/>
                  <a:gd name="T63" fmla="*/ 69 h 108"/>
                  <a:gd name="T64" fmla="*/ 108 w 108"/>
                  <a:gd name="T65" fmla="*/ 65 h 108"/>
                  <a:gd name="T66" fmla="*/ 78 w 108"/>
                  <a:gd name="T67" fmla="*/ 54 h 108"/>
                  <a:gd name="T68" fmla="*/ 54 w 108"/>
                  <a:gd name="T69" fmla="*/ 79 h 108"/>
                  <a:gd name="T70" fmla="*/ 30 w 108"/>
                  <a:gd name="T71" fmla="*/ 54 h 108"/>
                  <a:gd name="T72" fmla="*/ 54 w 108"/>
                  <a:gd name="T73" fmla="*/ 30 h 108"/>
                  <a:gd name="T74" fmla="*/ 78 w 108"/>
                  <a:gd name="T75" fmla="*/ 5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8" h="108">
                    <a:moveTo>
                      <a:pt x="108" y="65"/>
                    </a:moveTo>
                    <a:cubicBezTo>
                      <a:pt x="108" y="43"/>
                      <a:pt x="108" y="43"/>
                      <a:pt x="108" y="43"/>
                    </a:cubicBezTo>
                    <a:cubicBezTo>
                      <a:pt x="100" y="39"/>
                      <a:pt x="100" y="39"/>
                      <a:pt x="100" y="39"/>
                    </a:cubicBezTo>
                    <a:cubicBezTo>
                      <a:pt x="99" y="37"/>
                      <a:pt x="98" y="35"/>
                      <a:pt x="97" y="33"/>
                    </a:cubicBezTo>
                    <a:cubicBezTo>
                      <a:pt x="100" y="24"/>
                      <a:pt x="100" y="24"/>
                      <a:pt x="100" y="24"/>
                    </a:cubicBezTo>
                    <a:cubicBezTo>
                      <a:pt x="84" y="8"/>
                      <a:pt x="84" y="8"/>
                      <a:pt x="84" y="8"/>
                    </a:cubicBezTo>
                    <a:cubicBezTo>
                      <a:pt x="75" y="11"/>
                      <a:pt x="75" y="11"/>
                      <a:pt x="75" y="11"/>
                    </a:cubicBezTo>
                    <a:cubicBezTo>
                      <a:pt x="73" y="10"/>
                      <a:pt x="72" y="10"/>
                      <a:pt x="70" y="9"/>
                    </a:cubicBezTo>
                    <a:cubicBezTo>
                      <a:pt x="65" y="0"/>
                      <a:pt x="65" y="0"/>
                      <a:pt x="65" y="0"/>
                    </a:cubicBezTo>
                    <a:cubicBezTo>
                      <a:pt x="43" y="0"/>
                      <a:pt x="43" y="0"/>
                      <a:pt x="43" y="0"/>
                    </a:cubicBezTo>
                    <a:cubicBezTo>
                      <a:pt x="39" y="9"/>
                      <a:pt x="39" y="9"/>
                      <a:pt x="39" y="9"/>
                    </a:cubicBezTo>
                    <a:cubicBezTo>
                      <a:pt x="37" y="10"/>
                      <a:pt x="35" y="10"/>
                      <a:pt x="33" y="11"/>
                    </a:cubicBezTo>
                    <a:cubicBezTo>
                      <a:pt x="24" y="8"/>
                      <a:pt x="24" y="8"/>
                      <a:pt x="24" y="8"/>
                    </a:cubicBezTo>
                    <a:cubicBezTo>
                      <a:pt x="8" y="24"/>
                      <a:pt x="8" y="24"/>
                      <a:pt x="8" y="24"/>
                    </a:cubicBezTo>
                    <a:cubicBezTo>
                      <a:pt x="11" y="33"/>
                      <a:pt x="11" y="33"/>
                      <a:pt x="11" y="33"/>
                    </a:cubicBezTo>
                    <a:cubicBezTo>
                      <a:pt x="10" y="35"/>
                      <a:pt x="9" y="37"/>
                      <a:pt x="9" y="39"/>
                    </a:cubicBezTo>
                    <a:cubicBezTo>
                      <a:pt x="0" y="43"/>
                      <a:pt x="0" y="43"/>
                      <a:pt x="0" y="43"/>
                    </a:cubicBezTo>
                    <a:cubicBezTo>
                      <a:pt x="0" y="65"/>
                      <a:pt x="0" y="65"/>
                      <a:pt x="0" y="65"/>
                    </a:cubicBezTo>
                    <a:cubicBezTo>
                      <a:pt x="8" y="69"/>
                      <a:pt x="8" y="69"/>
                      <a:pt x="8" y="69"/>
                    </a:cubicBezTo>
                    <a:cubicBezTo>
                      <a:pt x="9" y="71"/>
                      <a:pt x="10" y="73"/>
                      <a:pt x="11" y="76"/>
                    </a:cubicBezTo>
                    <a:cubicBezTo>
                      <a:pt x="8" y="84"/>
                      <a:pt x="8" y="84"/>
                      <a:pt x="8" y="84"/>
                    </a:cubicBezTo>
                    <a:cubicBezTo>
                      <a:pt x="23" y="100"/>
                      <a:pt x="23" y="100"/>
                      <a:pt x="23" y="100"/>
                    </a:cubicBezTo>
                    <a:cubicBezTo>
                      <a:pt x="32" y="97"/>
                      <a:pt x="32" y="97"/>
                      <a:pt x="32" y="97"/>
                    </a:cubicBezTo>
                    <a:cubicBezTo>
                      <a:pt x="34" y="98"/>
                      <a:pt x="36" y="99"/>
                      <a:pt x="39" y="100"/>
                    </a:cubicBezTo>
                    <a:cubicBezTo>
                      <a:pt x="43" y="108"/>
                      <a:pt x="43" y="108"/>
                      <a:pt x="43" y="108"/>
                    </a:cubicBezTo>
                    <a:cubicBezTo>
                      <a:pt x="65" y="108"/>
                      <a:pt x="65" y="108"/>
                      <a:pt x="65" y="108"/>
                    </a:cubicBezTo>
                    <a:cubicBezTo>
                      <a:pt x="69" y="100"/>
                      <a:pt x="69" y="100"/>
                      <a:pt x="69" y="100"/>
                    </a:cubicBezTo>
                    <a:cubicBezTo>
                      <a:pt x="71" y="100"/>
                      <a:pt x="74" y="99"/>
                      <a:pt x="76" y="98"/>
                    </a:cubicBezTo>
                    <a:cubicBezTo>
                      <a:pt x="84" y="100"/>
                      <a:pt x="84" y="100"/>
                      <a:pt x="84" y="100"/>
                    </a:cubicBezTo>
                    <a:cubicBezTo>
                      <a:pt x="100" y="85"/>
                      <a:pt x="100" y="85"/>
                      <a:pt x="100" y="85"/>
                    </a:cubicBezTo>
                    <a:cubicBezTo>
                      <a:pt x="97" y="76"/>
                      <a:pt x="97" y="76"/>
                      <a:pt x="97" y="76"/>
                    </a:cubicBezTo>
                    <a:cubicBezTo>
                      <a:pt x="98" y="74"/>
                      <a:pt x="99" y="72"/>
                      <a:pt x="100" y="69"/>
                    </a:cubicBezTo>
                    <a:lnTo>
                      <a:pt x="108" y="65"/>
                    </a:lnTo>
                    <a:close/>
                    <a:moveTo>
                      <a:pt x="78" y="54"/>
                    </a:moveTo>
                    <a:cubicBezTo>
                      <a:pt x="78" y="68"/>
                      <a:pt x="68" y="79"/>
                      <a:pt x="54" y="79"/>
                    </a:cubicBezTo>
                    <a:cubicBezTo>
                      <a:pt x="41" y="79"/>
                      <a:pt x="30" y="68"/>
                      <a:pt x="30" y="54"/>
                    </a:cubicBezTo>
                    <a:cubicBezTo>
                      <a:pt x="30" y="41"/>
                      <a:pt x="41" y="30"/>
                      <a:pt x="54" y="30"/>
                    </a:cubicBezTo>
                    <a:cubicBezTo>
                      <a:pt x="68" y="30"/>
                      <a:pt x="78" y="41"/>
                      <a:pt x="78" y="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grpSp>
      <p:grpSp>
        <p:nvGrpSpPr>
          <p:cNvPr id="39" name="组合 38"/>
          <p:cNvGrpSpPr/>
          <p:nvPr/>
        </p:nvGrpSpPr>
        <p:grpSpPr>
          <a:xfrm>
            <a:off x="4321417" y="3793425"/>
            <a:ext cx="1636713" cy="1628775"/>
            <a:chOff x="4564200" y="3488625"/>
            <a:chExt cx="1636713" cy="1628775"/>
          </a:xfrm>
        </p:grpSpPr>
        <p:sp>
          <p:nvSpPr>
            <p:cNvPr id="40" name="Freeform 8"/>
            <p:cNvSpPr/>
            <p:nvPr/>
          </p:nvSpPr>
          <p:spPr bwMode="auto">
            <a:xfrm>
              <a:off x="4564200" y="3488625"/>
              <a:ext cx="1636713" cy="1628775"/>
            </a:xfrm>
            <a:custGeom>
              <a:avLst/>
              <a:gdLst>
                <a:gd name="T0" fmla="*/ 0 w 87"/>
                <a:gd name="T1" fmla="*/ 87 h 87"/>
                <a:gd name="T2" fmla="*/ 0 w 87"/>
                <a:gd name="T3" fmla="*/ 23 h 87"/>
                <a:gd name="T4" fmla="*/ 23 w 87"/>
                <a:gd name="T5" fmla="*/ 0 h 87"/>
                <a:gd name="T6" fmla="*/ 87 w 87"/>
                <a:gd name="T7" fmla="*/ 0 h 87"/>
                <a:gd name="T8" fmla="*/ 87 w 87"/>
                <a:gd name="T9" fmla="*/ 64 h 87"/>
                <a:gd name="T10" fmla="*/ 64 w 87"/>
                <a:gd name="T11" fmla="*/ 87 h 87"/>
                <a:gd name="T12" fmla="*/ 0 w 87"/>
                <a:gd name="T13" fmla="*/ 87 h 87"/>
              </a:gdLst>
              <a:ahLst/>
              <a:cxnLst>
                <a:cxn ang="0">
                  <a:pos x="T0" y="T1"/>
                </a:cxn>
                <a:cxn ang="0">
                  <a:pos x="T2" y="T3"/>
                </a:cxn>
                <a:cxn ang="0">
                  <a:pos x="T4" y="T5"/>
                </a:cxn>
                <a:cxn ang="0">
                  <a:pos x="T6" y="T7"/>
                </a:cxn>
                <a:cxn ang="0">
                  <a:pos x="T8" y="T9"/>
                </a:cxn>
                <a:cxn ang="0">
                  <a:pos x="T10" y="T11"/>
                </a:cxn>
                <a:cxn ang="0">
                  <a:pos x="T12" y="T13"/>
                </a:cxn>
              </a:cxnLst>
              <a:rect l="0" t="0" r="r" b="b"/>
              <a:pathLst>
                <a:path w="87" h="87">
                  <a:moveTo>
                    <a:pt x="0" y="87"/>
                  </a:moveTo>
                  <a:cubicBezTo>
                    <a:pt x="0" y="23"/>
                    <a:pt x="0" y="23"/>
                    <a:pt x="0" y="23"/>
                  </a:cubicBezTo>
                  <a:cubicBezTo>
                    <a:pt x="0" y="10"/>
                    <a:pt x="10" y="0"/>
                    <a:pt x="23" y="0"/>
                  </a:cubicBezTo>
                  <a:cubicBezTo>
                    <a:pt x="87" y="0"/>
                    <a:pt x="87" y="0"/>
                    <a:pt x="87" y="0"/>
                  </a:cubicBezTo>
                  <a:cubicBezTo>
                    <a:pt x="87" y="64"/>
                    <a:pt x="87" y="64"/>
                    <a:pt x="87" y="64"/>
                  </a:cubicBezTo>
                  <a:cubicBezTo>
                    <a:pt x="87" y="76"/>
                    <a:pt x="77" y="87"/>
                    <a:pt x="64" y="87"/>
                  </a:cubicBezTo>
                  <a:lnTo>
                    <a:pt x="0" y="87"/>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41" name="组合 40"/>
            <p:cNvGrpSpPr/>
            <p:nvPr/>
          </p:nvGrpSpPr>
          <p:grpSpPr>
            <a:xfrm>
              <a:off x="4956661" y="4115306"/>
              <a:ext cx="432387" cy="641912"/>
              <a:chOff x="5649914" y="2946401"/>
              <a:chExt cx="360363" cy="534987"/>
            </a:xfrm>
            <a:solidFill>
              <a:schemeClr val="bg1"/>
            </a:solidFill>
          </p:grpSpPr>
          <p:sp>
            <p:nvSpPr>
              <p:cNvPr id="42" name="Freeform 29"/>
              <p:cNvSpPr/>
              <p:nvPr/>
            </p:nvSpPr>
            <p:spPr bwMode="auto">
              <a:xfrm>
                <a:off x="5776914" y="3424238"/>
                <a:ext cx="106363" cy="57150"/>
              </a:xfrm>
              <a:custGeom>
                <a:avLst/>
                <a:gdLst>
                  <a:gd name="T0" fmla="*/ 0 w 74"/>
                  <a:gd name="T1" fmla="*/ 0 h 40"/>
                  <a:gd name="T2" fmla="*/ 37 w 74"/>
                  <a:gd name="T3" fmla="*/ 40 h 40"/>
                  <a:gd name="T4" fmla="*/ 74 w 74"/>
                  <a:gd name="T5" fmla="*/ 0 h 40"/>
                  <a:gd name="T6" fmla="*/ 0 w 74"/>
                  <a:gd name="T7" fmla="*/ 0 h 40"/>
                </a:gdLst>
                <a:ahLst/>
                <a:cxnLst>
                  <a:cxn ang="0">
                    <a:pos x="T0" y="T1"/>
                  </a:cxn>
                  <a:cxn ang="0">
                    <a:pos x="T2" y="T3"/>
                  </a:cxn>
                  <a:cxn ang="0">
                    <a:pos x="T4" y="T5"/>
                  </a:cxn>
                  <a:cxn ang="0">
                    <a:pos x="T6" y="T7"/>
                  </a:cxn>
                </a:cxnLst>
                <a:rect l="0" t="0" r="r" b="b"/>
                <a:pathLst>
                  <a:path w="74" h="40">
                    <a:moveTo>
                      <a:pt x="0" y="0"/>
                    </a:moveTo>
                    <a:cubicBezTo>
                      <a:pt x="0" y="22"/>
                      <a:pt x="17" y="40"/>
                      <a:pt x="37" y="40"/>
                    </a:cubicBezTo>
                    <a:cubicBezTo>
                      <a:pt x="57" y="40"/>
                      <a:pt x="74" y="22"/>
                      <a:pt x="74"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3" name="Freeform 30"/>
              <p:cNvSpPr/>
              <p:nvPr/>
            </p:nvSpPr>
            <p:spPr bwMode="auto">
              <a:xfrm>
                <a:off x="5753101" y="3346451"/>
                <a:ext cx="153988" cy="26988"/>
              </a:xfrm>
              <a:custGeom>
                <a:avLst/>
                <a:gdLst>
                  <a:gd name="T0" fmla="*/ 106 w 106"/>
                  <a:gd name="T1" fmla="*/ 11 h 19"/>
                  <a:gd name="T2" fmla="*/ 98 w 106"/>
                  <a:gd name="T3" fmla="*/ 19 h 19"/>
                  <a:gd name="T4" fmla="*/ 8 w 106"/>
                  <a:gd name="T5" fmla="*/ 19 h 19"/>
                  <a:gd name="T6" fmla="*/ 0 w 106"/>
                  <a:gd name="T7" fmla="*/ 11 h 19"/>
                  <a:gd name="T8" fmla="*/ 0 w 106"/>
                  <a:gd name="T9" fmla="*/ 8 h 19"/>
                  <a:gd name="T10" fmla="*/ 8 w 106"/>
                  <a:gd name="T11" fmla="*/ 0 h 19"/>
                  <a:gd name="T12" fmla="*/ 98 w 106"/>
                  <a:gd name="T13" fmla="*/ 0 h 19"/>
                  <a:gd name="T14" fmla="*/ 106 w 106"/>
                  <a:gd name="T15" fmla="*/ 8 h 19"/>
                  <a:gd name="T16" fmla="*/ 106 w 106"/>
                  <a:gd name="T17" fmla="*/ 1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19">
                    <a:moveTo>
                      <a:pt x="106" y="11"/>
                    </a:moveTo>
                    <a:cubicBezTo>
                      <a:pt x="106" y="16"/>
                      <a:pt x="103" y="19"/>
                      <a:pt x="98" y="19"/>
                    </a:cubicBezTo>
                    <a:cubicBezTo>
                      <a:pt x="8" y="19"/>
                      <a:pt x="8" y="19"/>
                      <a:pt x="8" y="19"/>
                    </a:cubicBezTo>
                    <a:cubicBezTo>
                      <a:pt x="3" y="19"/>
                      <a:pt x="0" y="16"/>
                      <a:pt x="0" y="11"/>
                    </a:cubicBezTo>
                    <a:cubicBezTo>
                      <a:pt x="0" y="8"/>
                      <a:pt x="0" y="8"/>
                      <a:pt x="0" y="8"/>
                    </a:cubicBezTo>
                    <a:cubicBezTo>
                      <a:pt x="0" y="4"/>
                      <a:pt x="3" y="0"/>
                      <a:pt x="8" y="0"/>
                    </a:cubicBezTo>
                    <a:cubicBezTo>
                      <a:pt x="98" y="0"/>
                      <a:pt x="98" y="0"/>
                      <a:pt x="98" y="0"/>
                    </a:cubicBezTo>
                    <a:cubicBezTo>
                      <a:pt x="103" y="0"/>
                      <a:pt x="106" y="4"/>
                      <a:pt x="106" y="8"/>
                    </a:cubicBezTo>
                    <a:lnTo>
                      <a:pt x="106"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4" name="Freeform 31"/>
              <p:cNvSpPr/>
              <p:nvPr/>
            </p:nvSpPr>
            <p:spPr bwMode="auto">
              <a:xfrm>
                <a:off x="5753101" y="3386138"/>
                <a:ext cx="153988" cy="26988"/>
              </a:xfrm>
              <a:custGeom>
                <a:avLst/>
                <a:gdLst>
                  <a:gd name="T0" fmla="*/ 106 w 106"/>
                  <a:gd name="T1" fmla="*/ 11 h 19"/>
                  <a:gd name="T2" fmla="*/ 98 w 106"/>
                  <a:gd name="T3" fmla="*/ 19 h 19"/>
                  <a:gd name="T4" fmla="*/ 8 w 106"/>
                  <a:gd name="T5" fmla="*/ 19 h 19"/>
                  <a:gd name="T6" fmla="*/ 0 w 106"/>
                  <a:gd name="T7" fmla="*/ 11 h 19"/>
                  <a:gd name="T8" fmla="*/ 0 w 106"/>
                  <a:gd name="T9" fmla="*/ 8 h 19"/>
                  <a:gd name="T10" fmla="*/ 8 w 106"/>
                  <a:gd name="T11" fmla="*/ 0 h 19"/>
                  <a:gd name="T12" fmla="*/ 98 w 106"/>
                  <a:gd name="T13" fmla="*/ 0 h 19"/>
                  <a:gd name="T14" fmla="*/ 106 w 106"/>
                  <a:gd name="T15" fmla="*/ 8 h 19"/>
                  <a:gd name="T16" fmla="*/ 106 w 106"/>
                  <a:gd name="T17" fmla="*/ 1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19">
                    <a:moveTo>
                      <a:pt x="106" y="11"/>
                    </a:moveTo>
                    <a:cubicBezTo>
                      <a:pt x="106" y="15"/>
                      <a:pt x="103" y="19"/>
                      <a:pt x="98" y="19"/>
                    </a:cubicBezTo>
                    <a:cubicBezTo>
                      <a:pt x="8" y="19"/>
                      <a:pt x="8" y="19"/>
                      <a:pt x="8" y="19"/>
                    </a:cubicBezTo>
                    <a:cubicBezTo>
                      <a:pt x="3" y="19"/>
                      <a:pt x="0" y="15"/>
                      <a:pt x="0" y="11"/>
                    </a:cubicBezTo>
                    <a:cubicBezTo>
                      <a:pt x="0" y="8"/>
                      <a:pt x="0" y="8"/>
                      <a:pt x="0" y="8"/>
                    </a:cubicBezTo>
                    <a:cubicBezTo>
                      <a:pt x="0" y="3"/>
                      <a:pt x="3" y="0"/>
                      <a:pt x="8" y="0"/>
                    </a:cubicBezTo>
                    <a:cubicBezTo>
                      <a:pt x="98" y="0"/>
                      <a:pt x="98" y="0"/>
                      <a:pt x="98" y="0"/>
                    </a:cubicBezTo>
                    <a:cubicBezTo>
                      <a:pt x="103" y="0"/>
                      <a:pt x="106" y="3"/>
                      <a:pt x="106" y="8"/>
                    </a:cubicBezTo>
                    <a:lnTo>
                      <a:pt x="106"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5" name="Freeform 32"/>
              <p:cNvSpPr/>
              <p:nvPr/>
            </p:nvSpPr>
            <p:spPr bwMode="auto">
              <a:xfrm>
                <a:off x="5649914" y="2946401"/>
                <a:ext cx="360363" cy="385763"/>
              </a:xfrm>
              <a:custGeom>
                <a:avLst/>
                <a:gdLst>
                  <a:gd name="T0" fmla="*/ 250 w 250"/>
                  <a:gd name="T1" fmla="*/ 125 h 268"/>
                  <a:gd name="T2" fmla="*/ 125 w 250"/>
                  <a:gd name="T3" fmla="*/ 0 h 268"/>
                  <a:gd name="T4" fmla="*/ 0 w 250"/>
                  <a:gd name="T5" fmla="*/ 125 h 268"/>
                  <a:gd name="T6" fmla="*/ 72 w 250"/>
                  <a:gd name="T7" fmla="*/ 238 h 268"/>
                  <a:gd name="T8" fmla="*/ 72 w 250"/>
                  <a:gd name="T9" fmla="*/ 244 h 268"/>
                  <a:gd name="T10" fmla="*/ 96 w 250"/>
                  <a:gd name="T11" fmla="*/ 268 h 268"/>
                  <a:gd name="T12" fmla="*/ 154 w 250"/>
                  <a:gd name="T13" fmla="*/ 268 h 268"/>
                  <a:gd name="T14" fmla="*/ 178 w 250"/>
                  <a:gd name="T15" fmla="*/ 244 h 268"/>
                  <a:gd name="T16" fmla="*/ 178 w 250"/>
                  <a:gd name="T17" fmla="*/ 238 h 268"/>
                  <a:gd name="T18" fmla="*/ 250 w 250"/>
                  <a:gd name="T19" fmla="*/ 125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0" h="268">
                    <a:moveTo>
                      <a:pt x="250" y="125"/>
                    </a:moveTo>
                    <a:cubicBezTo>
                      <a:pt x="250" y="56"/>
                      <a:pt x="194" y="0"/>
                      <a:pt x="125" y="0"/>
                    </a:cubicBezTo>
                    <a:cubicBezTo>
                      <a:pt x="56" y="0"/>
                      <a:pt x="0" y="56"/>
                      <a:pt x="0" y="125"/>
                    </a:cubicBezTo>
                    <a:cubicBezTo>
                      <a:pt x="0" y="175"/>
                      <a:pt x="30" y="218"/>
                      <a:pt x="72" y="238"/>
                    </a:cubicBezTo>
                    <a:cubicBezTo>
                      <a:pt x="72" y="244"/>
                      <a:pt x="72" y="244"/>
                      <a:pt x="72" y="244"/>
                    </a:cubicBezTo>
                    <a:cubicBezTo>
                      <a:pt x="72" y="257"/>
                      <a:pt x="83" y="268"/>
                      <a:pt x="96" y="268"/>
                    </a:cubicBezTo>
                    <a:cubicBezTo>
                      <a:pt x="154" y="268"/>
                      <a:pt x="154" y="268"/>
                      <a:pt x="154" y="268"/>
                    </a:cubicBezTo>
                    <a:cubicBezTo>
                      <a:pt x="167" y="268"/>
                      <a:pt x="178" y="257"/>
                      <a:pt x="178" y="244"/>
                    </a:cubicBezTo>
                    <a:cubicBezTo>
                      <a:pt x="178" y="238"/>
                      <a:pt x="178" y="238"/>
                      <a:pt x="178" y="238"/>
                    </a:cubicBezTo>
                    <a:cubicBezTo>
                      <a:pt x="221" y="218"/>
                      <a:pt x="250" y="175"/>
                      <a:pt x="250"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zh-CN" altLang="en-US">
                  <a:latin typeface="+mn-lt"/>
                  <a:ea typeface="+mn-ea"/>
                </a:endParaRPr>
              </a:p>
            </p:txBody>
          </p:sp>
        </p:grpSp>
      </p:grpSp>
      <p:grpSp>
        <p:nvGrpSpPr>
          <p:cNvPr id="46" name="组合 45"/>
          <p:cNvGrpSpPr/>
          <p:nvPr/>
        </p:nvGrpSpPr>
        <p:grpSpPr>
          <a:xfrm>
            <a:off x="5264392" y="3044125"/>
            <a:ext cx="1441450" cy="1427163"/>
            <a:chOff x="5507175" y="2739325"/>
            <a:chExt cx="1441450" cy="1427163"/>
          </a:xfrm>
        </p:grpSpPr>
        <p:sp>
          <p:nvSpPr>
            <p:cNvPr id="47" name="Oval 9"/>
            <p:cNvSpPr>
              <a:spLocks noChangeArrowheads="1"/>
            </p:cNvSpPr>
            <p:nvPr/>
          </p:nvSpPr>
          <p:spPr bwMode="auto">
            <a:xfrm>
              <a:off x="5507175" y="2739325"/>
              <a:ext cx="1441450" cy="14271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latin typeface="Impact" panose="020B0806030902050204" pitchFamily="34" charset="0"/>
              </a:endParaRPr>
            </a:p>
          </p:txBody>
        </p:sp>
        <p:sp>
          <p:nvSpPr>
            <p:cNvPr id="48" name="矩形 37"/>
            <p:cNvSpPr>
              <a:spLocks noChangeArrowheads="1"/>
            </p:cNvSpPr>
            <p:nvPr/>
          </p:nvSpPr>
          <p:spPr bwMode="auto">
            <a:xfrm>
              <a:off x="5743713" y="2906013"/>
              <a:ext cx="466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400" dirty="0">
                  <a:solidFill>
                    <a:srgbClr val="C00000"/>
                  </a:solidFill>
                  <a:latin typeface="Impact" panose="020B0806030902050204" pitchFamily="34" charset="0"/>
                  <a:ea typeface="Malgun Gothic" panose="020B0503020000020004" pitchFamily="34" charset="-127"/>
                  <a:cs typeface="Adobe Naskh Medium" pitchFamily="50" charset="-78"/>
                </a:rPr>
                <a:t>01</a:t>
              </a:r>
              <a:endParaRPr lang="zh-CN" altLang="en-US" sz="2400" dirty="0">
                <a:solidFill>
                  <a:srgbClr val="C00000"/>
                </a:solidFill>
                <a:latin typeface="Impact" panose="020B0806030902050204" pitchFamily="34" charset="0"/>
                <a:ea typeface="Malgun Gothic" panose="020B0503020000020004" pitchFamily="34" charset="-127"/>
                <a:cs typeface="Adobe Naskh Medium" pitchFamily="50" charset="-78"/>
              </a:endParaRPr>
            </a:p>
          </p:txBody>
        </p:sp>
        <p:sp>
          <p:nvSpPr>
            <p:cNvPr id="49" name="矩形 38"/>
            <p:cNvSpPr>
              <a:spLocks noChangeArrowheads="1"/>
            </p:cNvSpPr>
            <p:nvPr/>
          </p:nvSpPr>
          <p:spPr bwMode="auto">
            <a:xfrm>
              <a:off x="6286638" y="2906013"/>
              <a:ext cx="5032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400" dirty="0">
                  <a:solidFill>
                    <a:schemeClr val="bg2">
                      <a:lumMod val="25000"/>
                    </a:schemeClr>
                  </a:solidFill>
                  <a:latin typeface="Impact" panose="020B0806030902050204" pitchFamily="34" charset="0"/>
                  <a:ea typeface="Malgun Gothic" panose="020B0503020000020004" pitchFamily="34" charset="-127"/>
                  <a:cs typeface="Adobe Naskh Medium" pitchFamily="50" charset="-78"/>
                </a:rPr>
                <a:t>02</a:t>
              </a:r>
              <a:endParaRPr lang="zh-CN" altLang="en-US" sz="2400" dirty="0">
                <a:solidFill>
                  <a:schemeClr val="bg2">
                    <a:lumMod val="25000"/>
                  </a:schemeClr>
                </a:solidFill>
                <a:latin typeface="Impact" panose="020B0806030902050204" pitchFamily="34" charset="0"/>
                <a:ea typeface="Malgun Gothic" panose="020B0503020000020004" pitchFamily="34" charset="-127"/>
                <a:cs typeface="Adobe Naskh Medium" pitchFamily="50" charset="-78"/>
              </a:endParaRPr>
            </a:p>
          </p:txBody>
        </p:sp>
        <p:sp>
          <p:nvSpPr>
            <p:cNvPr id="50" name="矩形 39"/>
            <p:cNvSpPr>
              <a:spLocks noChangeArrowheads="1"/>
            </p:cNvSpPr>
            <p:nvPr/>
          </p:nvSpPr>
          <p:spPr bwMode="auto">
            <a:xfrm>
              <a:off x="5723075" y="3517200"/>
              <a:ext cx="503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400" dirty="0">
                  <a:solidFill>
                    <a:schemeClr val="bg2">
                      <a:lumMod val="25000"/>
                    </a:schemeClr>
                  </a:solidFill>
                  <a:latin typeface="Impact" panose="020B0806030902050204" pitchFamily="34" charset="0"/>
                  <a:ea typeface="Malgun Gothic" panose="020B0503020000020004" pitchFamily="34" charset="-127"/>
                  <a:cs typeface="Adobe Naskh Medium" pitchFamily="50" charset="-78"/>
                </a:rPr>
                <a:t>04</a:t>
              </a:r>
              <a:endParaRPr lang="zh-CN" altLang="en-US" sz="2400" dirty="0">
                <a:solidFill>
                  <a:schemeClr val="bg2">
                    <a:lumMod val="25000"/>
                  </a:schemeClr>
                </a:solidFill>
                <a:latin typeface="Impact" panose="020B0806030902050204" pitchFamily="34" charset="0"/>
                <a:ea typeface="Malgun Gothic" panose="020B0503020000020004" pitchFamily="34" charset="-127"/>
                <a:cs typeface="Adobe Naskh Medium" pitchFamily="50" charset="-78"/>
              </a:endParaRPr>
            </a:p>
          </p:txBody>
        </p:sp>
        <p:sp>
          <p:nvSpPr>
            <p:cNvPr id="51" name="矩形 40"/>
            <p:cNvSpPr>
              <a:spLocks noChangeArrowheads="1"/>
            </p:cNvSpPr>
            <p:nvPr/>
          </p:nvSpPr>
          <p:spPr bwMode="auto">
            <a:xfrm>
              <a:off x="6248538" y="3507675"/>
              <a:ext cx="514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2400" dirty="0">
                  <a:solidFill>
                    <a:srgbClr val="C00000"/>
                  </a:solidFill>
                  <a:latin typeface="Impact" panose="020B0806030902050204" pitchFamily="34" charset="0"/>
                  <a:ea typeface="Malgun Gothic" panose="020B0503020000020004" pitchFamily="34" charset="-127"/>
                  <a:cs typeface="Adobe Naskh Medium" pitchFamily="50" charset="-78"/>
                </a:rPr>
                <a:t>03</a:t>
              </a:r>
              <a:endParaRPr lang="zh-CN" altLang="en-US" sz="2400" dirty="0">
                <a:solidFill>
                  <a:srgbClr val="C00000"/>
                </a:solidFill>
                <a:latin typeface="Impact" panose="020B0806030902050204" pitchFamily="34" charset="0"/>
                <a:ea typeface="Malgun Gothic" panose="020B0503020000020004" pitchFamily="34" charset="-127"/>
                <a:cs typeface="Adobe Naskh Medium" pitchFamily="50" charset="-78"/>
              </a:endParaRPr>
            </a:p>
          </p:txBody>
        </p:sp>
      </p:grpSp>
      <p:sp>
        <p:nvSpPr>
          <p:cNvPr id="52" name="TextBox 57"/>
          <p:cNvSpPr txBox="1"/>
          <p:nvPr/>
        </p:nvSpPr>
        <p:spPr bwMode="auto">
          <a:xfrm>
            <a:off x="7880592" y="2283713"/>
            <a:ext cx="2673350" cy="73250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3" name="TextBox 57"/>
          <p:cNvSpPr txBox="1"/>
          <p:nvPr/>
        </p:nvSpPr>
        <p:spPr bwMode="auto">
          <a:xfrm>
            <a:off x="1289292" y="2283713"/>
            <a:ext cx="2673350" cy="73250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4" name="TextBox 57"/>
          <p:cNvSpPr txBox="1"/>
          <p:nvPr/>
        </p:nvSpPr>
        <p:spPr bwMode="auto">
          <a:xfrm>
            <a:off x="7880592" y="4320475"/>
            <a:ext cx="2673350" cy="73250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5" name="TextBox 57"/>
          <p:cNvSpPr txBox="1"/>
          <p:nvPr/>
        </p:nvSpPr>
        <p:spPr bwMode="auto">
          <a:xfrm>
            <a:off x="1289292" y="4320475"/>
            <a:ext cx="2673350" cy="73250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6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6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53" presetClass="entr" presetSubtype="16" fill="hold" nodeType="afterEffect">
                                  <p:stCondLst>
                                    <p:cond delay="0"/>
                                  </p:stCondLst>
                                  <p:childTnLst>
                                    <p:set>
                                      <p:cBhvr>
                                        <p:cTn id="23" dur="1" fill="hold">
                                          <p:stCondLst>
                                            <p:cond delay="0"/>
                                          </p:stCondLst>
                                        </p:cTn>
                                        <p:tgtEl>
                                          <p:spTgt spid="46"/>
                                        </p:tgtEl>
                                        <p:attrNameLst>
                                          <p:attrName>style.visibility</p:attrName>
                                        </p:attrNameLst>
                                      </p:cBhvr>
                                      <p:to>
                                        <p:strVal val="visible"/>
                                      </p:to>
                                    </p:set>
                                    <p:anim calcmode="lin" valueType="num">
                                      <p:cBhvr>
                                        <p:cTn id="24" dur="500" fill="hold"/>
                                        <p:tgtEl>
                                          <p:spTgt spid="46"/>
                                        </p:tgtEl>
                                        <p:attrNameLst>
                                          <p:attrName>ppt_w</p:attrName>
                                        </p:attrNameLst>
                                      </p:cBhvr>
                                      <p:tavLst>
                                        <p:tav tm="0">
                                          <p:val>
                                            <p:fltVal val="0"/>
                                          </p:val>
                                        </p:tav>
                                        <p:tav tm="100000">
                                          <p:val>
                                            <p:strVal val="#ppt_w"/>
                                          </p:val>
                                        </p:tav>
                                      </p:tavLst>
                                    </p:anim>
                                    <p:anim calcmode="lin" valueType="num">
                                      <p:cBhvr>
                                        <p:cTn id="25" dur="500" fill="hold"/>
                                        <p:tgtEl>
                                          <p:spTgt spid="46"/>
                                        </p:tgtEl>
                                        <p:attrNameLst>
                                          <p:attrName>ppt_h</p:attrName>
                                        </p:attrNameLst>
                                      </p:cBhvr>
                                      <p:tavLst>
                                        <p:tav tm="0">
                                          <p:val>
                                            <p:fltVal val="0"/>
                                          </p:val>
                                        </p:tav>
                                        <p:tav tm="100000">
                                          <p:val>
                                            <p:strVal val="#ppt_h"/>
                                          </p:val>
                                        </p:tav>
                                      </p:tavLst>
                                    </p:anim>
                                    <p:animEffect transition="in" filter="fade">
                                      <p:cBhvr>
                                        <p:cTn id="26" dur="500"/>
                                        <p:tgtEl>
                                          <p:spTgt spid="46"/>
                                        </p:tgtEl>
                                      </p:cBhvr>
                                    </p:animEffect>
                                  </p:childTnLst>
                                </p:cTn>
                              </p:par>
                            </p:childTnLst>
                          </p:cTn>
                        </p:par>
                        <p:par>
                          <p:cTn id="27" fill="hold">
                            <p:stCondLst>
                              <p:cond delay="2099"/>
                            </p:stCondLst>
                            <p:childTnLst>
                              <p:par>
                                <p:cTn id="28" presetID="2" presetClass="entr" presetSubtype="9" fill="hold" nodeType="after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0-#ppt_w/2"/>
                                          </p:val>
                                        </p:tav>
                                        <p:tav tm="100000">
                                          <p:val>
                                            <p:strVal val="#ppt_x"/>
                                          </p:val>
                                        </p:tav>
                                      </p:tavLst>
                                    </p:anim>
                                    <p:anim calcmode="lin" valueType="num">
                                      <p:cBhvr additive="base">
                                        <p:cTn id="31" dur="500" fill="hold"/>
                                        <p:tgtEl>
                                          <p:spTgt spid="17"/>
                                        </p:tgtEl>
                                        <p:attrNameLst>
                                          <p:attrName>ppt_y</p:attrName>
                                        </p:attrNameLst>
                                      </p:cBhvr>
                                      <p:tavLst>
                                        <p:tav tm="0">
                                          <p:val>
                                            <p:strVal val="0-#ppt_h/2"/>
                                          </p:val>
                                        </p:tav>
                                        <p:tav tm="100000">
                                          <p:val>
                                            <p:strVal val="#ppt_y"/>
                                          </p:val>
                                        </p:tav>
                                      </p:tavLst>
                                    </p:anim>
                                  </p:childTnLst>
                                </p:cTn>
                              </p:par>
                              <p:par>
                                <p:cTn id="32" presetID="2" presetClass="entr" presetSubtype="3" fill="hold" nodeType="withEffect">
                                  <p:stCondLst>
                                    <p:cond delay="0"/>
                                  </p:stCondLst>
                                  <p:childTnLst>
                                    <p:set>
                                      <p:cBhvr>
                                        <p:cTn id="33" dur="1" fill="hold">
                                          <p:stCondLst>
                                            <p:cond delay="0"/>
                                          </p:stCondLst>
                                        </p:cTn>
                                        <p:tgtEl>
                                          <p:spTgt spid="33"/>
                                        </p:tgtEl>
                                        <p:attrNameLst>
                                          <p:attrName>style.visibility</p:attrName>
                                        </p:attrNameLst>
                                      </p:cBhvr>
                                      <p:to>
                                        <p:strVal val="visible"/>
                                      </p:to>
                                    </p:set>
                                    <p:anim calcmode="lin" valueType="num">
                                      <p:cBhvr additive="base">
                                        <p:cTn id="34" dur="500" fill="hold"/>
                                        <p:tgtEl>
                                          <p:spTgt spid="33"/>
                                        </p:tgtEl>
                                        <p:attrNameLst>
                                          <p:attrName>ppt_x</p:attrName>
                                        </p:attrNameLst>
                                      </p:cBhvr>
                                      <p:tavLst>
                                        <p:tav tm="0">
                                          <p:val>
                                            <p:strVal val="1+#ppt_w/2"/>
                                          </p:val>
                                        </p:tav>
                                        <p:tav tm="100000">
                                          <p:val>
                                            <p:strVal val="#ppt_x"/>
                                          </p:val>
                                        </p:tav>
                                      </p:tavLst>
                                    </p:anim>
                                    <p:anim calcmode="lin" valueType="num">
                                      <p:cBhvr additive="base">
                                        <p:cTn id="35" dur="500" fill="hold"/>
                                        <p:tgtEl>
                                          <p:spTgt spid="33"/>
                                        </p:tgtEl>
                                        <p:attrNameLst>
                                          <p:attrName>ppt_y</p:attrName>
                                        </p:attrNameLst>
                                      </p:cBhvr>
                                      <p:tavLst>
                                        <p:tav tm="0">
                                          <p:val>
                                            <p:strVal val="0-#ppt_h/2"/>
                                          </p:val>
                                        </p:tav>
                                        <p:tav tm="100000">
                                          <p:val>
                                            <p:strVal val="#ppt_y"/>
                                          </p:val>
                                        </p:tav>
                                      </p:tavLst>
                                    </p:anim>
                                  </p:childTnLst>
                                </p:cTn>
                              </p:par>
                              <p:par>
                                <p:cTn id="36" presetID="2" presetClass="entr" presetSubtype="6"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1+#ppt_w/2"/>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par>
                                <p:cTn id="40" presetID="2" presetClass="entr" presetSubtype="12"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 calcmode="lin" valueType="num">
                                      <p:cBhvr additive="base">
                                        <p:cTn id="42" dur="500" fill="hold"/>
                                        <p:tgtEl>
                                          <p:spTgt spid="39"/>
                                        </p:tgtEl>
                                        <p:attrNameLst>
                                          <p:attrName>ppt_x</p:attrName>
                                        </p:attrNameLst>
                                      </p:cBhvr>
                                      <p:tavLst>
                                        <p:tav tm="0">
                                          <p:val>
                                            <p:strVal val="0-#ppt_w/2"/>
                                          </p:val>
                                        </p:tav>
                                        <p:tav tm="100000">
                                          <p:val>
                                            <p:strVal val="#ppt_x"/>
                                          </p:val>
                                        </p:tav>
                                      </p:tavLst>
                                    </p:anim>
                                    <p:anim calcmode="lin" valueType="num">
                                      <p:cBhvr additive="base">
                                        <p:cTn id="43" dur="500" fill="hold"/>
                                        <p:tgtEl>
                                          <p:spTgt spid="39"/>
                                        </p:tgtEl>
                                        <p:attrNameLst>
                                          <p:attrName>ppt_y</p:attrName>
                                        </p:attrNameLst>
                                      </p:cBhvr>
                                      <p:tavLst>
                                        <p:tav tm="0">
                                          <p:val>
                                            <p:strVal val="1+#ppt_h/2"/>
                                          </p:val>
                                        </p:tav>
                                        <p:tav tm="100000">
                                          <p:val>
                                            <p:strVal val="#ppt_y"/>
                                          </p:val>
                                        </p:tav>
                                      </p:tavLst>
                                    </p:anim>
                                  </p:childTnLst>
                                </p:cTn>
                              </p:par>
                            </p:childTnLst>
                          </p:cTn>
                        </p:par>
                        <p:par>
                          <p:cTn id="44" fill="hold">
                            <p:stCondLst>
                              <p:cond delay="2599"/>
                            </p:stCondLst>
                            <p:childTnLst>
                              <p:par>
                                <p:cTn id="45" presetID="42" presetClass="entr" presetSubtype="0" fill="hold" grpId="0" nodeType="after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fade">
                                      <p:cBhvr>
                                        <p:cTn id="47" dur="1000"/>
                                        <p:tgtEl>
                                          <p:spTgt spid="53"/>
                                        </p:tgtEl>
                                      </p:cBhvr>
                                    </p:animEffect>
                                    <p:anim calcmode="lin" valueType="num">
                                      <p:cBhvr>
                                        <p:cTn id="48" dur="1000" fill="hold"/>
                                        <p:tgtEl>
                                          <p:spTgt spid="53"/>
                                        </p:tgtEl>
                                        <p:attrNameLst>
                                          <p:attrName>ppt_x</p:attrName>
                                        </p:attrNameLst>
                                      </p:cBhvr>
                                      <p:tavLst>
                                        <p:tav tm="0">
                                          <p:val>
                                            <p:strVal val="#ppt_x"/>
                                          </p:val>
                                        </p:tav>
                                        <p:tav tm="100000">
                                          <p:val>
                                            <p:strVal val="#ppt_x"/>
                                          </p:val>
                                        </p:tav>
                                      </p:tavLst>
                                    </p:anim>
                                    <p:anim calcmode="lin" valueType="num">
                                      <p:cBhvr>
                                        <p:cTn id="49" dur="1000" fill="hold"/>
                                        <p:tgtEl>
                                          <p:spTgt spid="5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fade">
                                      <p:cBhvr>
                                        <p:cTn id="52" dur="1000"/>
                                        <p:tgtEl>
                                          <p:spTgt spid="55"/>
                                        </p:tgtEl>
                                      </p:cBhvr>
                                    </p:animEffect>
                                    <p:anim calcmode="lin" valueType="num">
                                      <p:cBhvr>
                                        <p:cTn id="53" dur="1000" fill="hold"/>
                                        <p:tgtEl>
                                          <p:spTgt spid="55"/>
                                        </p:tgtEl>
                                        <p:attrNameLst>
                                          <p:attrName>ppt_x</p:attrName>
                                        </p:attrNameLst>
                                      </p:cBhvr>
                                      <p:tavLst>
                                        <p:tav tm="0">
                                          <p:val>
                                            <p:strVal val="#ppt_x"/>
                                          </p:val>
                                        </p:tav>
                                        <p:tav tm="100000">
                                          <p:val>
                                            <p:strVal val="#ppt_x"/>
                                          </p:val>
                                        </p:tav>
                                      </p:tavLst>
                                    </p:anim>
                                    <p:anim calcmode="lin" valueType="num">
                                      <p:cBhvr>
                                        <p:cTn id="54" dur="1000" fill="hold"/>
                                        <p:tgtEl>
                                          <p:spTgt spid="5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fade">
                                      <p:cBhvr>
                                        <p:cTn id="57" dur="1000"/>
                                        <p:tgtEl>
                                          <p:spTgt spid="52"/>
                                        </p:tgtEl>
                                      </p:cBhvr>
                                    </p:animEffect>
                                    <p:anim calcmode="lin" valueType="num">
                                      <p:cBhvr>
                                        <p:cTn id="58" dur="1000" fill="hold"/>
                                        <p:tgtEl>
                                          <p:spTgt spid="52"/>
                                        </p:tgtEl>
                                        <p:attrNameLst>
                                          <p:attrName>ppt_x</p:attrName>
                                        </p:attrNameLst>
                                      </p:cBhvr>
                                      <p:tavLst>
                                        <p:tav tm="0">
                                          <p:val>
                                            <p:strVal val="#ppt_x"/>
                                          </p:val>
                                        </p:tav>
                                        <p:tav tm="100000">
                                          <p:val>
                                            <p:strVal val="#ppt_x"/>
                                          </p:val>
                                        </p:tav>
                                      </p:tavLst>
                                    </p:anim>
                                    <p:anim calcmode="lin" valueType="num">
                                      <p:cBhvr>
                                        <p:cTn id="59" dur="1000" fill="hold"/>
                                        <p:tgtEl>
                                          <p:spTgt spid="52"/>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54"/>
                                        </p:tgtEl>
                                        <p:attrNameLst>
                                          <p:attrName>style.visibility</p:attrName>
                                        </p:attrNameLst>
                                      </p:cBhvr>
                                      <p:to>
                                        <p:strVal val="visible"/>
                                      </p:to>
                                    </p:set>
                                    <p:animEffect transition="in" filter="fade">
                                      <p:cBhvr>
                                        <p:cTn id="62" dur="1000"/>
                                        <p:tgtEl>
                                          <p:spTgt spid="54"/>
                                        </p:tgtEl>
                                      </p:cBhvr>
                                    </p:animEffect>
                                    <p:anim calcmode="lin" valueType="num">
                                      <p:cBhvr>
                                        <p:cTn id="63" dur="1000" fill="hold"/>
                                        <p:tgtEl>
                                          <p:spTgt spid="54"/>
                                        </p:tgtEl>
                                        <p:attrNameLst>
                                          <p:attrName>ppt_x</p:attrName>
                                        </p:attrNameLst>
                                      </p:cBhvr>
                                      <p:tavLst>
                                        <p:tav tm="0">
                                          <p:val>
                                            <p:strVal val="#ppt_x"/>
                                          </p:val>
                                        </p:tav>
                                        <p:tav tm="100000">
                                          <p:val>
                                            <p:strVal val="#ppt_x"/>
                                          </p:val>
                                        </p:tav>
                                      </p:tavLst>
                                    </p:anim>
                                    <p:anim calcmode="lin" valueType="num">
                                      <p:cBhvr>
                                        <p:cTn id="64"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2" grpId="0"/>
      <p:bldP spid="53" grpId="0"/>
      <p:bldP spid="54" grpId="0"/>
      <p:bldP spid="5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9947"/>
          <a:stretch>
            <a:fillRect/>
          </a:stretch>
        </p:blipFill>
        <p:spPr>
          <a:xfrm>
            <a:off x="214747" y="711199"/>
            <a:ext cx="6175833" cy="6858000"/>
          </a:xfrm>
          <a:prstGeom prst="rect">
            <a:avLst/>
          </a:prstGeom>
        </p:spPr>
      </p:pic>
      <p:grpSp>
        <p:nvGrpSpPr>
          <p:cNvPr id="10" name="组合 9"/>
          <p:cNvGrpSpPr/>
          <p:nvPr/>
        </p:nvGrpSpPr>
        <p:grpSpPr bwMode="auto">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name="adj" fmla="val 901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solidFill>
                  <a:prstClr val="white"/>
                </a:solidFill>
              </a:endParaRPr>
            </a:p>
          </p:txBody>
        </p:sp>
        <p:pic>
          <p:nvPicPr>
            <p:cNvPr id="12" name="图片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884" y="2382438"/>
              <a:ext cx="450996" cy="449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3"/>
            <p:cNvSpPr txBox="1">
              <a:spLocks noChangeArrowheads="1"/>
            </p:cNvSpPr>
            <p:nvPr/>
          </p:nvSpPr>
          <p:spPr bwMode="auto">
            <a:xfrm>
              <a:off x="2095676" y="2426719"/>
              <a:ext cx="2665507" cy="36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a:solidFill>
                    <a:srgbClr val="FFFFFF"/>
                  </a:solidFill>
                  <a:latin typeface="微软雅黑" panose="020B0503020204020204" pitchFamily="34" charset="-122"/>
                  <a:ea typeface="微软雅黑" panose="020B0503020204020204" pitchFamily="34" charset="-122"/>
                </a:rPr>
                <a:t>这里填写二级目录标题</a:t>
              </a:r>
              <a:endParaRPr lang="zh-CN" altLang="en-US" sz="3200" b="1" dirty="0">
                <a:solidFill>
                  <a:srgbClr val="FFFFFF"/>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294" y="3198415"/>
            <a:ext cx="2548883" cy="26685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par>
                                <p:cTn id="13" presetID="2" presetClass="entr" presetSubtype="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heel(1)">
                                      <p:cBhvr>
                                        <p:cTn id="21" dur="2000"/>
                                        <p:tgtEl>
                                          <p:spTgt spid="15"/>
                                        </p:tgtEl>
                                      </p:cBhvr>
                                    </p:animEffect>
                                  </p:childTnLst>
                                </p:cTn>
                              </p:par>
                            </p:childTnLst>
                          </p:cTn>
                        </p:par>
                        <p:par>
                          <p:cTn id="22" fill="hold">
                            <p:stCondLst>
                              <p:cond delay="2000"/>
                            </p:stCondLst>
                            <p:childTnLst>
                              <p:par>
                                <p:cTn id="23" presetID="31"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矩形 7"/>
          <p:cNvSpPr/>
          <p:nvPr/>
        </p:nvSpPr>
        <p:spPr>
          <a:xfrm>
            <a:off x="3342352" y="5373733"/>
            <a:ext cx="5202484" cy="54642"/>
          </a:xfrm>
          <a:prstGeom prst="rect">
            <a:avLst/>
          </a:prstGeom>
          <a:solidFill>
            <a:srgbClr val="C00002"/>
          </a:solidFill>
          <a:ln>
            <a:solidFill>
              <a:srgbClr val="C00002"/>
            </a:solid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9" name="圆柱形 8"/>
          <p:cNvSpPr/>
          <p:nvPr/>
        </p:nvSpPr>
        <p:spPr>
          <a:xfrm>
            <a:off x="3318363" y="1592017"/>
            <a:ext cx="44634" cy="3836358"/>
          </a:xfrm>
          <a:prstGeom prst="can">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10" name="右箭头 9"/>
          <p:cNvSpPr/>
          <p:nvPr/>
        </p:nvSpPr>
        <p:spPr>
          <a:xfrm>
            <a:off x="3377058" y="3679357"/>
            <a:ext cx="3988205" cy="1682321"/>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11" name="右箭头 10"/>
          <p:cNvSpPr/>
          <p:nvPr/>
        </p:nvSpPr>
        <p:spPr>
          <a:xfrm>
            <a:off x="3377057" y="3013976"/>
            <a:ext cx="5437883" cy="1593280"/>
          </a:xfrm>
          <a:prstGeom prst="rightArrow">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12" name="右箭头 11"/>
          <p:cNvSpPr/>
          <p:nvPr/>
        </p:nvSpPr>
        <p:spPr>
          <a:xfrm>
            <a:off x="3377060" y="2383587"/>
            <a:ext cx="3241304" cy="1593278"/>
          </a:xfrm>
          <a:prstGeom prst="rightArrow">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13" name="右箭头 12"/>
          <p:cNvSpPr/>
          <p:nvPr/>
        </p:nvSpPr>
        <p:spPr>
          <a:xfrm>
            <a:off x="3377063" y="1592017"/>
            <a:ext cx="4490118" cy="1682321"/>
          </a:xfrm>
          <a:prstGeom prst="rightArrow">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lIns="90290" tIns="45146" rIns="90290" bIns="45146" rtlCol="0" anchor="ctr"/>
          <a:lstStyle/>
          <a:p>
            <a:pPr algn="ctr"/>
            <a:endParaRPr lang="zh-CN" altLang="en-US">
              <a:solidFill>
                <a:prstClr val="white"/>
              </a:solidFill>
            </a:endParaRPr>
          </a:p>
        </p:txBody>
      </p:sp>
      <p:sp>
        <p:nvSpPr>
          <p:cNvPr id="14" name="文本框 25"/>
          <p:cNvSpPr txBox="1"/>
          <p:nvPr/>
        </p:nvSpPr>
        <p:spPr>
          <a:xfrm>
            <a:off x="2506499" y="4248385"/>
            <a:ext cx="763831" cy="752893"/>
          </a:xfrm>
          <a:prstGeom prst="rect">
            <a:avLst/>
          </a:prstGeom>
          <a:noFill/>
        </p:spPr>
        <p:txBody>
          <a:bodyPr wrap="square" lIns="90290" tIns="45146" rIns="90290" bIns="45146" rtlCol="0">
            <a:spAutoFit/>
          </a:bodyPr>
          <a:lstStyle/>
          <a:p>
            <a:r>
              <a:rPr lang="en-US" altLang="zh-CN" sz="4300" dirty="0">
                <a:solidFill>
                  <a:srgbClr val="C00000"/>
                </a:solidFill>
              </a:rPr>
              <a:t>01</a:t>
            </a:r>
            <a:endParaRPr lang="zh-CN" altLang="en-US" sz="4300" dirty="0">
              <a:solidFill>
                <a:srgbClr val="C00000"/>
              </a:solidFill>
            </a:endParaRPr>
          </a:p>
        </p:txBody>
      </p:sp>
      <p:sp>
        <p:nvSpPr>
          <p:cNvPr id="15" name="文本框 26"/>
          <p:cNvSpPr txBox="1"/>
          <p:nvPr/>
        </p:nvSpPr>
        <p:spPr>
          <a:xfrm>
            <a:off x="2506500" y="3532087"/>
            <a:ext cx="811866" cy="752893"/>
          </a:xfrm>
          <a:prstGeom prst="rect">
            <a:avLst/>
          </a:prstGeom>
          <a:noFill/>
        </p:spPr>
        <p:txBody>
          <a:bodyPr wrap="square" lIns="90290" tIns="45146" rIns="90290" bIns="45146" rtlCol="0">
            <a:spAutoFit/>
          </a:bodyPr>
          <a:lstStyle/>
          <a:p>
            <a:r>
              <a:rPr lang="en-US" altLang="zh-CN" sz="4300" dirty="0">
                <a:solidFill>
                  <a:srgbClr val="FFB000"/>
                </a:solidFill>
              </a:rPr>
              <a:t>02</a:t>
            </a:r>
            <a:endParaRPr lang="zh-CN" altLang="en-US" sz="4300" dirty="0">
              <a:solidFill>
                <a:srgbClr val="FFB000"/>
              </a:solidFill>
            </a:endParaRPr>
          </a:p>
        </p:txBody>
      </p:sp>
      <p:sp>
        <p:nvSpPr>
          <p:cNvPr id="16" name="文本框 27"/>
          <p:cNvSpPr txBox="1"/>
          <p:nvPr/>
        </p:nvSpPr>
        <p:spPr>
          <a:xfrm>
            <a:off x="2506499" y="2815789"/>
            <a:ext cx="763831" cy="752893"/>
          </a:xfrm>
          <a:prstGeom prst="rect">
            <a:avLst/>
          </a:prstGeom>
          <a:noFill/>
        </p:spPr>
        <p:txBody>
          <a:bodyPr wrap="square" lIns="90290" tIns="45146" rIns="90290" bIns="45146" rtlCol="0">
            <a:spAutoFit/>
          </a:bodyPr>
          <a:lstStyle/>
          <a:p>
            <a:r>
              <a:rPr lang="en-US" altLang="zh-CN" sz="4300" dirty="0">
                <a:solidFill>
                  <a:schemeClr val="bg2">
                    <a:lumMod val="25000"/>
                  </a:schemeClr>
                </a:solidFill>
              </a:rPr>
              <a:t>03</a:t>
            </a:r>
            <a:endParaRPr lang="zh-CN" altLang="en-US" sz="4300" dirty="0">
              <a:solidFill>
                <a:schemeClr val="bg2">
                  <a:lumMod val="25000"/>
                </a:schemeClr>
              </a:solidFill>
            </a:endParaRPr>
          </a:p>
        </p:txBody>
      </p:sp>
      <p:sp>
        <p:nvSpPr>
          <p:cNvPr id="17" name="文本框 28"/>
          <p:cNvSpPr txBox="1"/>
          <p:nvPr/>
        </p:nvSpPr>
        <p:spPr>
          <a:xfrm>
            <a:off x="2506499" y="2099494"/>
            <a:ext cx="763831" cy="752893"/>
          </a:xfrm>
          <a:prstGeom prst="rect">
            <a:avLst/>
          </a:prstGeom>
          <a:noFill/>
        </p:spPr>
        <p:txBody>
          <a:bodyPr wrap="square" lIns="90290" tIns="45146" rIns="90290" bIns="45146" rtlCol="0">
            <a:spAutoFit/>
          </a:bodyPr>
          <a:lstStyle/>
          <a:p>
            <a:r>
              <a:rPr lang="en-US" altLang="zh-CN" sz="4300" dirty="0">
                <a:solidFill>
                  <a:srgbClr val="C00000"/>
                </a:solidFill>
              </a:rPr>
              <a:t>04</a:t>
            </a:r>
            <a:endParaRPr lang="zh-CN" altLang="en-US" sz="4300" dirty="0">
              <a:solidFill>
                <a:srgbClr val="C00000"/>
              </a:solidFill>
            </a:endParaRPr>
          </a:p>
        </p:txBody>
      </p:sp>
      <p:grpSp>
        <p:nvGrpSpPr>
          <p:cNvPr id="18" name="组合 17"/>
          <p:cNvGrpSpPr/>
          <p:nvPr/>
        </p:nvGrpSpPr>
        <p:grpSpPr>
          <a:xfrm>
            <a:off x="3270331" y="5436556"/>
            <a:ext cx="5801445" cy="507831"/>
            <a:chOff x="3315765" y="5498862"/>
            <a:chExt cx="5102399" cy="507831"/>
          </a:xfrm>
        </p:grpSpPr>
        <p:sp>
          <p:nvSpPr>
            <p:cNvPr id="19" name="文本框 29"/>
            <p:cNvSpPr txBox="1"/>
            <p:nvPr/>
          </p:nvSpPr>
          <p:spPr>
            <a:xfrm>
              <a:off x="3315765" y="5498862"/>
              <a:ext cx="776569" cy="507831"/>
            </a:xfrm>
            <a:prstGeom prst="rect">
              <a:avLst/>
            </a:prstGeom>
            <a:noFill/>
          </p:spPr>
          <p:txBody>
            <a:bodyPr wrap="square" rtlCol="0">
              <a:spAutoFit/>
            </a:bodyPr>
            <a:lstStyle/>
            <a:p>
              <a:r>
                <a:rPr lang="en-US" altLang="zh-CN" sz="2700" dirty="0">
                  <a:solidFill>
                    <a:prstClr val="white">
                      <a:lumMod val="50000"/>
                    </a:prstClr>
                  </a:solidFill>
                </a:rPr>
                <a:t>10</a:t>
              </a:r>
              <a:r>
                <a:rPr lang="en-US" altLang="zh-CN" dirty="0">
                  <a:solidFill>
                    <a:prstClr val="white">
                      <a:lumMod val="50000"/>
                    </a:prstClr>
                  </a:solidFill>
                </a:rPr>
                <a:t>%</a:t>
              </a:r>
              <a:endParaRPr lang="zh-CN" altLang="en-US" dirty="0">
                <a:solidFill>
                  <a:prstClr val="white">
                    <a:lumMod val="50000"/>
                  </a:prstClr>
                </a:solidFill>
              </a:endParaRPr>
            </a:p>
          </p:txBody>
        </p:sp>
        <p:sp>
          <p:nvSpPr>
            <p:cNvPr id="20" name="文本框 30"/>
            <p:cNvSpPr txBox="1"/>
            <p:nvPr/>
          </p:nvSpPr>
          <p:spPr>
            <a:xfrm>
              <a:off x="3925419" y="5498862"/>
              <a:ext cx="794549" cy="507831"/>
            </a:xfrm>
            <a:prstGeom prst="rect">
              <a:avLst/>
            </a:prstGeom>
            <a:noFill/>
          </p:spPr>
          <p:txBody>
            <a:bodyPr wrap="square" rtlCol="0">
              <a:spAutoFit/>
            </a:bodyPr>
            <a:lstStyle/>
            <a:p>
              <a:r>
                <a:rPr lang="en-US" altLang="zh-CN" sz="2700" dirty="0">
                  <a:solidFill>
                    <a:prstClr val="white">
                      <a:lumMod val="50000"/>
                    </a:prstClr>
                  </a:solidFill>
                </a:rPr>
                <a:t>20</a:t>
              </a:r>
              <a:r>
                <a:rPr lang="en-US" altLang="zh-CN" dirty="0">
                  <a:solidFill>
                    <a:prstClr val="white">
                      <a:lumMod val="50000"/>
                    </a:prstClr>
                  </a:solidFill>
                </a:rPr>
                <a:t>%</a:t>
              </a:r>
              <a:endParaRPr lang="zh-CN" altLang="en-US" dirty="0">
                <a:solidFill>
                  <a:prstClr val="white">
                    <a:lumMod val="50000"/>
                  </a:prstClr>
                </a:solidFill>
              </a:endParaRPr>
            </a:p>
          </p:txBody>
        </p:sp>
        <p:sp>
          <p:nvSpPr>
            <p:cNvPr id="21" name="文本框 31"/>
            <p:cNvSpPr txBox="1"/>
            <p:nvPr/>
          </p:nvSpPr>
          <p:spPr>
            <a:xfrm>
              <a:off x="4535076" y="5498862"/>
              <a:ext cx="794549" cy="507831"/>
            </a:xfrm>
            <a:prstGeom prst="rect">
              <a:avLst/>
            </a:prstGeom>
            <a:noFill/>
          </p:spPr>
          <p:txBody>
            <a:bodyPr wrap="square" rtlCol="0">
              <a:spAutoFit/>
            </a:bodyPr>
            <a:lstStyle/>
            <a:p>
              <a:r>
                <a:rPr lang="en-US" altLang="zh-CN" sz="2700" dirty="0">
                  <a:solidFill>
                    <a:prstClr val="white">
                      <a:lumMod val="50000"/>
                    </a:prstClr>
                  </a:solidFill>
                </a:rPr>
                <a:t>30</a:t>
              </a:r>
              <a:r>
                <a:rPr lang="en-US" altLang="zh-CN" dirty="0">
                  <a:solidFill>
                    <a:prstClr val="white">
                      <a:lumMod val="50000"/>
                    </a:prstClr>
                  </a:solidFill>
                </a:rPr>
                <a:t>%</a:t>
              </a:r>
              <a:endParaRPr lang="zh-CN" altLang="en-US" dirty="0">
                <a:solidFill>
                  <a:prstClr val="white">
                    <a:lumMod val="50000"/>
                  </a:prstClr>
                </a:solidFill>
              </a:endParaRPr>
            </a:p>
          </p:txBody>
        </p:sp>
        <p:sp>
          <p:nvSpPr>
            <p:cNvPr id="22" name="文本框 32"/>
            <p:cNvSpPr txBox="1"/>
            <p:nvPr/>
          </p:nvSpPr>
          <p:spPr>
            <a:xfrm>
              <a:off x="5144730" y="5498862"/>
              <a:ext cx="889125" cy="507831"/>
            </a:xfrm>
            <a:prstGeom prst="rect">
              <a:avLst/>
            </a:prstGeom>
            <a:noFill/>
          </p:spPr>
          <p:txBody>
            <a:bodyPr wrap="square" rtlCol="0">
              <a:spAutoFit/>
            </a:bodyPr>
            <a:lstStyle/>
            <a:p>
              <a:r>
                <a:rPr lang="en-US" altLang="zh-CN" sz="2700" dirty="0">
                  <a:solidFill>
                    <a:prstClr val="white">
                      <a:lumMod val="50000"/>
                    </a:prstClr>
                  </a:solidFill>
                </a:rPr>
                <a:t>40</a:t>
              </a:r>
              <a:r>
                <a:rPr lang="en-US" altLang="zh-CN" dirty="0">
                  <a:solidFill>
                    <a:prstClr val="white">
                      <a:lumMod val="50000"/>
                    </a:prstClr>
                  </a:solidFill>
                </a:rPr>
                <a:t>%</a:t>
              </a:r>
              <a:endParaRPr lang="zh-CN" altLang="en-US" dirty="0">
                <a:solidFill>
                  <a:prstClr val="white">
                    <a:lumMod val="50000"/>
                  </a:prstClr>
                </a:solidFill>
              </a:endParaRPr>
            </a:p>
          </p:txBody>
        </p:sp>
        <p:sp>
          <p:nvSpPr>
            <p:cNvPr id="23" name="文本框 33"/>
            <p:cNvSpPr txBox="1"/>
            <p:nvPr/>
          </p:nvSpPr>
          <p:spPr>
            <a:xfrm>
              <a:off x="5754386" y="5498862"/>
              <a:ext cx="889125" cy="507831"/>
            </a:xfrm>
            <a:prstGeom prst="rect">
              <a:avLst/>
            </a:prstGeom>
            <a:noFill/>
          </p:spPr>
          <p:txBody>
            <a:bodyPr wrap="square" rtlCol="0">
              <a:spAutoFit/>
            </a:bodyPr>
            <a:lstStyle/>
            <a:p>
              <a:r>
                <a:rPr lang="en-US" altLang="zh-CN" sz="2700" dirty="0">
                  <a:solidFill>
                    <a:prstClr val="white">
                      <a:lumMod val="50000"/>
                    </a:prstClr>
                  </a:solidFill>
                </a:rPr>
                <a:t>50</a:t>
              </a:r>
              <a:r>
                <a:rPr lang="en-US" altLang="zh-CN" dirty="0">
                  <a:solidFill>
                    <a:prstClr val="white">
                      <a:lumMod val="50000"/>
                    </a:prstClr>
                  </a:solidFill>
                </a:rPr>
                <a:t>%</a:t>
              </a:r>
              <a:endParaRPr lang="zh-CN" altLang="en-US" dirty="0">
                <a:solidFill>
                  <a:prstClr val="white">
                    <a:lumMod val="50000"/>
                  </a:prstClr>
                </a:solidFill>
              </a:endParaRPr>
            </a:p>
          </p:txBody>
        </p:sp>
        <p:sp>
          <p:nvSpPr>
            <p:cNvPr id="24" name="文本框 34"/>
            <p:cNvSpPr txBox="1"/>
            <p:nvPr/>
          </p:nvSpPr>
          <p:spPr>
            <a:xfrm>
              <a:off x="6364042" y="5498862"/>
              <a:ext cx="794549" cy="507831"/>
            </a:xfrm>
            <a:prstGeom prst="rect">
              <a:avLst/>
            </a:prstGeom>
            <a:noFill/>
          </p:spPr>
          <p:txBody>
            <a:bodyPr wrap="square" rtlCol="0">
              <a:spAutoFit/>
            </a:bodyPr>
            <a:lstStyle/>
            <a:p>
              <a:r>
                <a:rPr lang="en-US" altLang="zh-CN" sz="2700" dirty="0">
                  <a:solidFill>
                    <a:prstClr val="white">
                      <a:lumMod val="50000"/>
                    </a:prstClr>
                  </a:solidFill>
                </a:rPr>
                <a:t>60</a:t>
              </a:r>
              <a:r>
                <a:rPr lang="en-US" altLang="zh-CN" dirty="0">
                  <a:solidFill>
                    <a:prstClr val="white">
                      <a:lumMod val="50000"/>
                    </a:prstClr>
                  </a:solidFill>
                </a:rPr>
                <a:t>%</a:t>
              </a:r>
              <a:endParaRPr lang="zh-CN" altLang="en-US" dirty="0">
                <a:solidFill>
                  <a:prstClr val="white">
                    <a:lumMod val="50000"/>
                  </a:prstClr>
                </a:solidFill>
              </a:endParaRPr>
            </a:p>
          </p:txBody>
        </p:sp>
        <p:sp>
          <p:nvSpPr>
            <p:cNvPr id="25" name="文本框 35"/>
            <p:cNvSpPr txBox="1"/>
            <p:nvPr/>
          </p:nvSpPr>
          <p:spPr>
            <a:xfrm>
              <a:off x="6973698" y="5498862"/>
              <a:ext cx="849701" cy="507831"/>
            </a:xfrm>
            <a:prstGeom prst="rect">
              <a:avLst/>
            </a:prstGeom>
            <a:noFill/>
          </p:spPr>
          <p:txBody>
            <a:bodyPr wrap="square" rtlCol="0">
              <a:spAutoFit/>
            </a:bodyPr>
            <a:lstStyle/>
            <a:p>
              <a:r>
                <a:rPr lang="en-US" altLang="zh-CN" sz="2700" dirty="0">
                  <a:solidFill>
                    <a:prstClr val="white">
                      <a:lumMod val="50000"/>
                    </a:prstClr>
                  </a:solidFill>
                </a:rPr>
                <a:t>70</a:t>
              </a:r>
              <a:r>
                <a:rPr lang="en-US" altLang="zh-CN" dirty="0">
                  <a:solidFill>
                    <a:prstClr val="white">
                      <a:lumMod val="50000"/>
                    </a:prstClr>
                  </a:solidFill>
                </a:rPr>
                <a:t>%</a:t>
              </a:r>
              <a:endParaRPr lang="zh-CN" altLang="en-US" dirty="0">
                <a:solidFill>
                  <a:prstClr val="white">
                    <a:lumMod val="50000"/>
                  </a:prstClr>
                </a:solidFill>
              </a:endParaRPr>
            </a:p>
          </p:txBody>
        </p:sp>
        <p:sp>
          <p:nvSpPr>
            <p:cNvPr id="26" name="文本框 36"/>
            <p:cNvSpPr txBox="1"/>
            <p:nvPr/>
          </p:nvSpPr>
          <p:spPr>
            <a:xfrm>
              <a:off x="7583352" y="5498862"/>
              <a:ext cx="834812" cy="507831"/>
            </a:xfrm>
            <a:prstGeom prst="rect">
              <a:avLst/>
            </a:prstGeom>
            <a:noFill/>
          </p:spPr>
          <p:txBody>
            <a:bodyPr wrap="square" rtlCol="0">
              <a:spAutoFit/>
            </a:bodyPr>
            <a:lstStyle/>
            <a:p>
              <a:r>
                <a:rPr lang="en-US" altLang="zh-CN" sz="2700" dirty="0">
                  <a:solidFill>
                    <a:prstClr val="white">
                      <a:lumMod val="50000"/>
                    </a:prstClr>
                  </a:solidFill>
                </a:rPr>
                <a:t>80</a:t>
              </a:r>
              <a:r>
                <a:rPr lang="en-US" altLang="zh-CN" dirty="0">
                  <a:solidFill>
                    <a:prstClr val="white">
                      <a:lumMod val="50000"/>
                    </a:prstClr>
                  </a:solidFill>
                </a:rPr>
                <a:t>%</a:t>
              </a:r>
              <a:endParaRPr lang="zh-CN" altLang="en-US" dirty="0">
                <a:solidFill>
                  <a:prstClr val="white">
                    <a:lumMod val="50000"/>
                  </a:prstClr>
                </a:solidFill>
              </a:endParaRPr>
            </a:p>
          </p:txBody>
        </p:sp>
      </p:grpSp>
      <p:sp>
        <p:nvSpPr>
          <p:cNvPr id="27" name="文本框 39"/>
          <p:cNvSpPr txBox="1"/>
          <p:nvPr/>
        </p:nvSpPr>
        <p:spPr>
          <a:xfrm>
            <a:off x="8761639" y="1927331"/>
            <a:ext cx="2933625" cy="597628"/>
          </a:xfrm>
          <a:prstGeom prst="rect">
            <a:avLst/>
          </a:prstGeom>
          <a:noFill/>
        </p:spPr>
        <p:txBody>
          <a:bodyPr wrap="square" lIns="90290" tIns="45146" rIns="90290" bIns="45146" rtlCol="0">
            <a:spAutoFit/>
          </a:bodyPr>
          <a:lstStyle/>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28" name="文本框 40"/>
          <p:cNvSpPr txBox="1"/>
          <p:nvPr/>
        </p:nvSpPr>
        <p:spPr>
          <a:xfrm>
            <a:off x="8761639" y="2807939"/>
            <a:ext cx="2933625" cy="597628"/>
          </a:xfrm>
          <a:prstGeom prst="rect">
            <a:avLst/>
          </a:prstGeom>
          <a:noFill/>
        </p:spPr>
        <p:txBody>
          <a:bodyPr wrap="square" lIns="90290" tIns="45146" rIns="90290" bIns="45146" rtlCol="0">
            <a:spAutoFit/>
          </a:bodyPr>
          <a:lstStyle/>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29" name="文本框 41"/>
          <p:cNvSpPr txBox="1"/>
          <p:nvPr/>
        </p:nvSpPr>
        <p:spPr>
          <a:xfrm>
            <a:off x="8761639" y="3637242"/>
            <a:ext cx="2933625" cy="597628"/>
          </a:xfrm>
          <a:prstGeom prst="rect">
            <a:avLst/>
          </a:prstGeom>
          <a:noFill/>
        </p:spPr>
        <p:txBody>
          <a:bodyPr wrap="square" lIns="90290" tIns="45146" rIns="90290" bIns="45146" rtlCol="0">
            <a:spAutoFit/>
          </a:bodyPr>
          <a:lstStyle/>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30" name="文本框 42"/>
          <p:cNvSpPr txBox="1"/>
          <p:nvPr/>
        </p:nvSpPr>
        <p:spPr>
          <a:xfrm>
            <a:off x="8761639" y="4472497"/>
            <a:ext cx="2933625" cy="597628"/>
          </a:xfrm>
          <a:prstGeom prst="rect">
            <a:avLst/>
          </a:prstGeom>
          <a:noFill/>
        </p:spPr>
        <p:txBody>
          <a:bodyPr wrap="square" lIns="90290" tIns="45146" rIns="90290" bIns="45146" rtlCol="0">
            <a:spAutoFit/>
          </a:bodyPr>
          <a:lstStyle/>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pPr algn="just"/>
            <a:r>
              <a:rPr lang="zh-CN" altLang="en-US" sz="1600" dirty="0">
                <a:solidFill>
                  <a:schemeClr val="bg2">
                    <a:lumMod val="25000"/>
                  </a:schemeClr>
                </a:solidFill>
                <a:latin typeface="微软雅黑" panose="020B0503020204020204" pitchFamily="34" charset="-122"/>
                <a:ea typeface="微软雅黑" panose="020B0503020204020204" pitchFamily="34" charset="-122"/>
              </a:rPr>
              <a:t>文字说明文字说明</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6294" y="2248787"/>
            <a:ext cx="920201" cy="2778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2" presetClass="entr" presetSubtype="2"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right)">
                                      <p:cBhvr>
                                        <p:cTn id="24" dur="500"/>
                                        <p:tgtEl>
                                          <p:spTgt spid="8"/>
                                        </p:tgtEl>
                                      </p:cBhvr>
                                    </p:animEffect>
                                  </p:childTnLst>
                                </p:cTn>
                              </p:par>
                            </p:childTnLst>
                          </p:cTn>
                        </p:par>
                        <p:par>
                          <p:cTn id="25" fill="hold">
                            <p:stCondLst>
                              <p:cond delay="2099"/>
                            </p:stCondLst>
                            <p:childTnLst>
                              <p:par>
                                <p:cTn id="26" presetID="22" presetClass="entr" presetSubtype="4"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00"/>
                                        <p:tgtEl>
                                          <p:spTgt spid="9"/>
                                        </p:tgtEl>
                                      </p:cBhvr>
                                    </p:animEffect>
                                  </p:childTnLst>
                                </p:cTn>
                              </p:par>
                            </p:childTnLst>
                          </p:cTn>
                        </p:par>
                        <p:par>
                          <p:cTn id="29" fill="hold">
                            <p:stCondLst>
                              <p:cond delay="2599"/>
                            </p:stCondLst>
                            <p:childTnLst>
                              <p:par>
                                <p:cTn id="30" presetID="53" presetClass="entr" presetSubtype="16"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099"/>
                            </p:stCondLst>
                            <p:childTnLst>
                              <p:par>
                                <p:cTn id="36" presetID="22" presetClass="entr" presetSubtype="4"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down)">
                                      <p:cBhvr>
                                        <p:cTn id="38" dur="500"/>
                                        <p:tgtEl>
                                          <p:spTgt spid="14"/>
                                        </p:tgtEl>
                                      </p:cBhvr>
                                    </p:animEffect>
                                  </p:childTnLst>
                                </p:cTn>
                              </p:par>
                            </p:childTnLst>
                          </p:cTn>
                        </p:par>
                        <p:par>
                          <p:cTn id="39" fill="hold">
                            <p:stCondLst>
                              <p:cond delay="3599"/>
                            </p:stCondLst>
                            <p:childTnLst>
                              <p:par>
                                <p:cTn id="40" presetID="22" presetClass="entr" presetSubtype="4"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par>
                          <p:cTn id="43" fill="hold">
                            <p:stCondLst>
                              <p:cond delay="4099"/>
                            </p:stCondLst>
                            <p:childTnLst>
                              <p:par>
                                <p:cTn id="44" presetID="22" presetClass="entr" presetSubtype="4"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down)">
                                      <p:cBhvr>
                                        <p:cTn id="46" dur="500"/>
                                        <p:tgtEl>
                                          <p:spTgt spid="16"/>
                                        </p:tgtEl>
                                      </p:cBhvr>
                                    </p:animEffect>
                                  </p:childTnLst>
                                </p:cTn>
                              </p:par>
                            </p:childTnLst>
                          </p:cTn>
                        </p:par>
                        <p:par>
                          <p:cTn id="47" fill="hold">
                            <p:stCondLst>
                              <p:cond delay="4599"/>
                            </p:stCondLst>
                            <p:childTnLst>
                              <p:par>
                                <p:cTn id="48" presetID="22" presetClass="entr" presetSubtype="4"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wipe(down)">
                                      <p:cBhvr>
                                        <p:cTn id="50" dur="500"/>
                                        <p:tgtEl>
                                          <p:spTgt spid="17"/>
                                        </p:tgtEl>
                                      </p:cBhvr>
                                    </p:animEffect>
                                  </p:childTnLst>
                                </p:cTn>
                              </p:par>
                            </p:childTnLst>
                          </p:cTn>
                        </p:par>
                        <p:par>
                          <p:cTn id="51" fill="hold">
                            <p:stCondLst>
                              <p:cond delay="5099"/>
                            </p:stCondLst>
                            <p:childTnLst>
                              <p:par>
                                <p:cTn id="52" presetID="22" presetClass="entr" presetSubtype="8" fill="hold" grpId="0" nodeType="after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left)">
                                      <p:cBhvr>
                                        <p:cTn id="54" dur="500"/>
                                        <p:tgtEl>
                                          <p:spTgt spid="10"/>
                                        </p:tgtEl>
                                      </p:cBhvr>
                                    </p:animEffect>
                                  </p:childTnLst>
                                </p:cTn>
                              </p:par>
                            </p:childTnLst>
                          </p:cTn>
                        </p:par>
                        <p:par>
                          <p:cTn id="55" fill="hold">
                            <p:stCondLst>
                              <p:cond delay="5599"/>
                            </p:stCondLst>
                            <p:childTnLst>
                              <p:par>
                                <p:cTn id="56" presetID="53" presetClass="entr" presetSubtype="16" fill="hold" grpId="0" nodeType="afterEffect">
                                  <p:stCondLst>
                                    <p:cond delay="0"/>
                                  </p:stCondLst>
                                  <p:childTnLst>
                                    <p:set>
                                      <p:cBhvr>
                                        <p:cTn id="57" dur="1" fill="hold">
                                          <p:stCondLst>
                                            <p:cond delay="0"/>
                                          </p:stCondLst>
                                        </p:cTn>
                                        <p:tgtEl>
                                          <p:spTgt spid="30"/>
                                        </p:tgtEl>
                                        <p:attrNameLst>
                                          <p:attrName>style.visibility</p:attrName>
                                        </p:attrNameLst>
                                      </p:cBhvr>
                                      <p:to>
                                        <p:strVal val="visible"/>
                                      </p:to>
                                    </p:set>
                                    <p:anim calcmode="lin" valueType="num">
                                      <p:cBhvr>
                                        <p:cTn id="58" dur="500" fill="hold"/>
                                        <p:tgtEl>
                                          <p:spTgt spid="30"/>
                                        </p:tgtEl>
                                        <p:attrNameLst>
                                          <p:attrName>ppt_w</p:attrName>
                                        </p:attrNameLst>
                                      </p:cBhvr>
                                      <p:tavLst>
                                        <p:tav tm="0">
                                          <p:val>
                                            <p:fltVal val="0"/>
                                          </p:val>
                                        </p:tav>
                                        <p:tav tm="100000">
                                          <p:val>
                                            <p:strVal val="#ppt_w"/>
                                          </p:val>
                                        </p:tav>
                                      </p:tavLst>
                                    </p:anim>
                                    <p:anim calcmode="lin" valueType="num">
                                      <p:cBhvr>
                                        <p:cTn id="59" dur="500" fill="hold"/>
                                        <p:tgtEl>
                                          <p:spTgt spid="30"/>
                                        </p:tgtEl>
                                        <p:attrNameLst>
                                          <p:attrName>ppt_h</p:attrName>
                                        </p:attrNameLst>
                                      </p:cBhvr>
                                      <p:tavLst>
                                        <p:tav tm="0">
                                          <p:val>
                                            <p:fltVal val="0"/>
                                          </p:val>
                                        </p:tav>
                                        <p:tav tm="100000">
                                          <p:val>
                                            <p:strVal val="#ppt_h"/>
                                          </p:val>
                                        </p:tav>
                                      </p:tavLst>
                                    </p:anim>
                                    <p:animEffect transition="in" filter="fade">
                                      <p:cBhvr>
                                        <p:cTn id="60" dur="500"/>
                                        <p:tgtEl>
                                          <p:spTgt spid="30"/>
                                        </p:tgtEl>
                                      </p:cBhvr>
                                    </p:animEffect>
                                  </p:childTnLst>
                                </p:cTn>
                              </p:par>
                            </p:childTnLst>
                          </p:cTn>
                        </p:par>
                        <p:par>
                          <p:cTn id="61" fill="hold">
                            <p:stCondLst>
                              <p:cond delay="6099"/>
                            </p:stCondLst>
                            <p:childTnLst>
                              <p:par>
                                <p:cTn id="62" presetID="22" presetClass="entr" presetSubtype="8"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left)">
                                      <p:cBhvr>
                                        <p:cTn id="64" dur="500"/>
                                        <p:tgtEl>
                                          <p:spTgt spid="11"/>
                                        </p:tgtEl>
                                      </p:cBhvr>
                                    </p:animEffect>
                                  </p:childTnLst>
                                </p:cTn>
                              </p:par>
                            </p:childTnLst>
                          </p:cTn>
                        </p:par>
                        <p:par>
                          <p:cTn id="65" fill="hold">
                            <p:stCondLst>
                              <p:cond delay="6599"/>
                            </p:stCondLst>
                            <p:childTnLst>
                              <p:par>
                                <p:cTn id="66" presetID="53" presetClass="entr" presetSubtype="16" fill="hold" grpId="0" nodeType="after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7099"/>
                            </p:stCondLst>
                            <p:childTnLst>
                              <p:par>
                                <p:cTn id="72" presetID="22" presetClass="entr" presetSubtype="8" fill="hold" grpId="0" nodeType="after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wipe(left)">
                                      <p:cBhvr>
                                        <p:cTn id="74" dur="500"/>
                                        <p:tgtEl>
                                          <p:spTgt spid="12"/>
                                        </p:tgtEl>
                                      </p:cBhvr>
                                    </p:animEffect>
                                  </p:childTnLst>
                                </p:cTn>
                              </p:par>
                            </p:childTnLst>
                          </p:cTn>
                        </p:par>
                        <p:par>
                          <p:cTn id="75" fill="hold">
                            <p:stCondLst>
                              <p:cond delay="7599"/>
                            </p:stCondLst>
                            <p:childTnLst>
                              <p:par>
                                <p:cTn id="76" presetID="53" presetClass="entr" presetSubtype="16"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p:cTn id="78" dur="500" fill="hold"/>
                                        <p:tgtEl>
                                          <p:spTgt spid="28"/>
                                        </p:tgtEl>
                                        <p:attrNameLst>
                                          <p:attrName>ppt_w</p:attrName>
                                        </p:attrNameLst>
                                      </p:cBhvr>
                                      <p:tavLst>
                                        <p:tav tm="0">
                                          <p:val>
                                            <p:fltVal val="0"/>
                                          </p:val>
                                        </p:tav>
                                        <p:tav tm="100000">
                                          <p:val>
                                            <p:strVal val="#ppt_w"/>
                                          </p:val>
                                        </p:tav>
                                      </p:tavLst>
                                    </p:anim>
                                    <p:anim calcmode="lin" valueType="num">
                                      <p:cBhvr>
                                        <p:cTn id="79" dur="500" fill="hold"/>
                                        <p:tgtEl>
                                          <p:spTgt spid="28"/>
                                        </p:tgtEl>
                                        <p:attrNameLst>
                                          <p:attrName>ppt_h</p:attrName>
                                        </p:attrNameLst>
                                      </p:cBhvr>
                                      <p:tavLst>
                                        <p:tav tm="0">
                                          <p:val>
                                            <p:fltVal val="0"/>
                                          </p:val>
                                        </p:tav>
                                        <p:tav tm="100000">
                                          <p:val>
                                            <p:strVal val="#ppt_h"/>
                                          </p:val>
                                        </p:tav>
                                      </p:tavLst>
                                    </p:anim>
                                    <p:animEffect transition="in" filter="fade">
                                      <p:cBhvr>
                                        <p:cTn id="80" dur="500"/>
                                        <p:tgtEl>
                                          <p:spTgt spid="28"/>
                                        </p:tgtEl>
                                      </p:cBhvr>
                                    </p:animEffect>
                                  </p:childTnLst>
                                </p:cTn>
                              </p:par>
                            </p:childTnLst>
                          </p:cTn>
                        </p:par>
                        <p:par>
                          <p:cTn id="81" fill="hold">
                            <p:stCondLst>
                              <p:cond delay="8099"/>
                            </p:stCondLst>
                            <p:childTnLst>
                              <p:par>
                                <p:cTn id="82" presetID="22" presetClass="entr" presetSubtype="8" fill="hold" grpId="0" nodeType="after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wipe(left)">
                                      <p:cBhvr>
                                        <p:cTn id="84" dur="500"/>
                                        <p:tgtEl>
                                          <p:spTgt spid="13"/>
                                        </p:tgtEl>
                                      </p:cBhvr>
                                    </p:animEffect>
                                  </p:childTnLst>
                                </p:cTn>
                              </p:par>
                            </p:childTnLst>
                          </p:cTn>
                        </p:par>
                        <p:par>
                          <p:cTn id="85" fill="hold">
                            <p:stCondLst>
                              <p:cond delay="8599"/>
                            </p:stCondLst>
                            <p:childTnLst>
                              <p:par>
                                <p:cTn id="86" presetID="53" presetClass="entr" presetSubtype="16"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 calcmode="lin" valueType="num">
                                      <p:cBhvr>
                                        <p:cTn id="88" dur="500" fill="hold"/>
                                        <p:tgtEl>
                                          <p:spTgt spid="27"/>
                                        </p:tgtEl>
                                        <p:attrNameLst>
                                          <p:attrName>ppt_w</p:attrName>
                                        </p:attrNameLst>
                                      </p:cBhvr>
                                      <p:tavLst>
                                        <p:tav tm="0">
                                          <p:val>
                                            <p:fltVal val="0"/>
                                          </p:val>
                                        </p:tav>
                                        <p:tav tm="100000">
                                          <p:val>
                                            <p:strVal val="#ppt_w"/>
                                          </p:val>
                                        </p:tav>
                                      </p:tavLst>
                                    </p:anim>
                                    <p:anim calcmode="lin" valueType="num">
                                      <p:cBhvr>
                                        <p:cTn id="89" dur="500" fill="hold"/>
                                        <p:tgtEl>
                                          <p:spTgt spid="27"/>
                                        </p:tgtEl>
                                        <p:attrNameLst>
                                          <p:attrName>ppt_h</p:attrName>
                                        </p:attrNameLst>
                                      </p:cBhvr>
                                      <p:tavLst>
                                        <p:tav tm="0">
                                          <p:val>
                                            <p:fltVal val="0"/>
                                          </p:val>
                                        </p:tav>
                                        <p:tav tm="100000">
                                          <p:val>
                                            <p:strVal val="#ppt_h"/>
                                          </p:val>
                                        </p:tav>
                                      </p:tavLst>
                                    </p:anim>
                                    <p:animEffect transition="in" filter="fade">
                                      <p:cBhvr>
                                        <p:cTn id="90" dur="500"/>
                                        <p:tgtEl>
                                          <p:spTgt spid="27"/>
                                        </p:tgtEl>
                                      </p:cBhvr>
                                    </p:animEffect>
                                  </p:childTnLst>
                                </p:cTn>
                              </p:par>
                            </p:childTnLst>
                          </p:cTn>
                        </p:par>
                        <p:par>
                          <p:cTn id="91" fill="hold">
                            <p:stCondLst>
                              <p:cond delay="9099"/>
                            </p:stCondLst>
                            <p:childTnLst>
                              <p:par>
                                <p:cTn id="92" presetID="2" presetClass="entr" presetSubtype="8" fill="hold" nodeType="afterEffect">
                                  <p:stCondLst>
                                    <p:cond delay="0"/>
                                  </p:stCondLst>
                                  <p:childTnLst>
                                    <p:set>
                                      <p:cBhvr>
                                        <p:cTn id="93" dur="1" fill="hold">
                                          <p:stCondLst>
                                            <p:cond delay="0"/>
                                          </p:stCondLst>
                                        </p:cTn>
                                        <p:tgtEl>
                                          <p:spTgt spid="31"/>
                                        </p:tgtEl>
                                        <p:attrNameLst>
                                          <p:attrName>style.visibility</p:attrName>
                                        </p:attrNameLst>
                                      </p:cBhvr>
                                      <p:to>
                                        <p:strVal val="visible"/>
                                      </p:to>
                                    </p:set>
                                    <p:anim calcmode="lin" valueType="num">
                                      <p:cBhvr additive="base">
                                        <p:cTn id="94" dur="500" fill="hold"/>
                                        <p:tgtEl>
                                          <p:spTgt spid="31"/>
                                        </p:tgtEl>
                                        <p:attrNameLst>
                                          <p:attrName>ppt_x</p:attrName>
                                        </p:attrNameLst>
                                      </p:cBhvr>
                                      <p:tavLst>
                                        <p:tav tm="0">
                                          <p:val>
                                            <p:strVal val="0-#ppt_w/2"/>
                                          </p:val>
                                        </p:tav>
                                        <p:tav tm="100000">
                                          <p:val>
                                            <p:strVal val="#ppt_x"/>
                                          </p:val>
                                        </p:tav>
                                      </p:tavLst>
                                    </p:anim>
                                    <p:anim calcmode="lin" valueType="num">
                                      <p:cBhvr additive="base">
                                        <p:cTn id="95"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14" grpId="0"/>
      <p:bldP spid="15" grpId="0"/>
      <p:bldP spid="16" grpId="0"/>
      <p:bldP spid="17" grpId="0"/>
      <p:bldP spid="27" grpId="0"/>
      <p:bldP spid="28" grpId="0"/>
      <p:bldP spid="29"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Rectangle 3"/>
          <p:cNvSpPr/>
          <p:nvPr/>
        </p:nvSpPr>
        <p:spPr>
          <a:xfrm>
            <a:off x="0" y="1814119"/>
            <a:ext cx="3314700" cy="914400"/>
          </a:xfrm>
          <a:prstGeom prst="rect">
            <a:avLst/>
          </a:prstGeom>
          <a:solidFill>
            <a:schemeClr val="bg2">
              <a:lumMod val="25000"/>
            </a:schemeClr>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9" name="Rectangle 29"/>
          <p:cNvSpPr/>
          <p:nvPr/>
        </p:nvSpPr>
        <p:spPr>
          <a:xfrm>
            <a:off x="3462500" y="4450463"/>
            <a:ext cx="8729500" cy="914400"/>
          </a:xfrm>
          <a:prstGeom prst="rect">
            <a:avLst/>
          </a:prstGeom>
          <a:solidFill>
            <a:schemeClr val="bg2">
              <a:lumMod val="25000"/>
            </a:schemeClr>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n"/>
            </a:pPr>
            <a:r>
              <a:rPr lang="zh-CN" altLang="en-US" sz="1600" dirty="0" smtClean="0">
                <a:latin typeface="微软雅黑" panose="020B0503020204020204" pitchFamily="34" charset="-122"/>
                <a:ea typeface="微软雅黑" panose="020B0503020204020204" pitchFamily="34" charset="-122"/>
              </a:rPr>
              <a:t>点击此处添加</a:t>
            </a:r>
            <a:r>
              <a:rPr lang="zh-CN" altLang="en-US" sz="1600" dirty="0">
                <a:latin typeface="微软雅黑" panose="020B0503020204020204" pitchFamily="34" charset="-122"/>
                <a:ea typeface="微软雅黑" panose="020B0503020204020204" pitchFamily="34" charset="-122"/>
              </a:rPr>
              <a:t>文字</a:t>
            </a:r>
            <a:r>
              <a:rPr lang="zh-CN" altLang="en-US" sz="1600" dirty="0" smtClean="0">
                <a:latin typeface="微软雅黑" panose="020B0503020204020204" pitchFamily="34" charset="-122"/>
                <a:ea typeface="微软雅黑" panose="020B0503020204020204" pitchFamily="34" charset="-122"/>
              </a:rPr>
              <a:t>内容</a:t>
            </a:r>
            <a:r>
              <a:rPr lang="zh-CN" altLang="en-US" sz="1600" dirty="0">
                <a:latin typeface="微软雅黑" panose="020B0503020204020204" pitchFamily="34" charset="-122"/>
                <a:ea typeface="微软雅黑" panose="020B0503020204020204" pitchFamily="34" charset="-122"/>
              </a:rPr>
              <a:t>点击此处添加文字</a:t>
            </a:r>
            <a:r>
              <a:rPr lang="zh-CN" altLang="en-US" sz="1600" dirty="0" smtClean="0">
                <a:latin typeface="微软雅黑" panose="020B0503020204020204" pitchFamily="34" charset="-122"/>
                <a:ea typeface="微软雅黑" panose="020B0503020204020204" pitchFamily="34" charset="-122"/>
              </a:rPr>
              <a:t>内容</a:t>
            </a:r>
            <a:r>
              <a:rPr lang="zh-CN" altLang="en-US" sz="1600" dirty="0">
                <a:latin typeface="微软雅黑" panose="020B0503020204020204" pitchFamily="34" charset="-122"/>
                <a:ea typeface="微软雅黑" panose="020B0503020204020204" pitchFamily="34" charset="-122"/>
              </a:rPr>
              <a:t>点击此处添加文字</a:t>
            </a:r>
            <a:r>
              <a:rPr lang="zh-CN" altLang="en-US" sz="1600" dirty="0" smtClean="0">
                <a:latin typeface="微软雅黑" panose="020B0503020204020204" pitchFamily="34" charset="-122"/>
                <a:ea typeface="微软雅黑" panose="020B0503020204020204" pitchFamily="34" charset="-122"/>
              </a:rPr>
              <a:t>内容</a:t>
            </a:r>
            <a:r>
              <a:rPr lang="zh-CN" altLang="en-US" sz="1600" dirty="0">
                <a:latin typeface="微软雅黑" panose="020B0503020204020204" pitchFamily="34" charset="-122"/>
                <a:ea typeface="微软雅黑" panose="020B0503020204020204" pitchFamily="34" charset="-122"/>
              </a:rPr>
              <a:t>点击此处添加文字</a:t>
            </a:r>
            <a:r>
              <a:rPr lang="zh-CN" altLang="en-US" sz="1600" dirty="0" smtClean="0">
                <a:latin typeface="微软雅黑" panose="020B0503020204020204" pitchFamily="34" charset="-122"/>
                <a:ea typeface="微软雅黑" panose="020B0503020204020204" pitchFamily="34" charset="-122"/>
              </a:rPr>
              <a:t>内容</a:t>
            </a:r>
            <a:endParaRPr lang="en-US" altLang="zh-CN" sz="1600" dirty="0">
              <a:latin typeface="微软雅黑" panose="020B0503020204020204" pitchFamily="34" charset="-122"/>
              <a:ea typeface="微软雅黑" panose="020B0503020204020204" pitchFamily="34" charset="-122"/>
            </a:endParaRPr>
          </a:p>
        </p:txBody>
      </p:sp>
      <p:sp>
        <p:nvSpPr>
          <p:cNvPr id="10" name="Rectangle 18"/>
          <p:cNvSpPr/>
          <p:nvPr/>
        </p:nvSpPr>
        <p:spPr>
          <a:xfrm>
            <a:off x="6662901" y="1813680"/>
            <a:ext cx="3123546" cy="2535183"/>
          </a:xfrm>
          <a:prstGeom prst="rect">
            <a:avLst/>
          </a:prstGeom>
          <a:solidFill>
            <a:srgbClr val="C00000"/>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n"/>
            </a:pPr>
            <a:r>
              <a:rPr lang="zh-CN" altLang="en-US" sz="1600" dirty="0" smtClean="0">
                <a:latin typeface="微软雅黑" panose="020B0503020204020204" pitchFamily="34" charset="-122"/>
                <a:ea typeface="微软雅黑" panose="020B0503020204020204" pitchFamily="34" charset="-122"/>
              </a:rPr>
              <a:t>添加文字内容</a:t>
            </a:r>
            <a:endParaRPr lang="en-US" altLang="zh-CN" sz="1600" dirty="0" smtClean="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endParaRPr lang="en-US" sz="1600" dirty="0" smtClean="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添加文字内容</a:t>
            </a:r>
            <a:endParaRPr lang="en-US" altLang="zh-CN" sz="1600" dirty="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endParaRPr lang="en-US" sz="1600" dirty="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添加文字内容</a:t>
            </a:r>
            <a:endParaRPr lang="en-US" altLang="zh-CN" sz="1600" dirty="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endParaRPr lang="en-US" sz="1600" dirty="0">
              <a:latin typeface="微软雅黑" panose="020B0503020204020204" pitchFamily="34" charset="-122"/>
              <a:ea typeface="微软雅黑" panose="020B0503020204020204" pitchFamily="34" charset="-122"/>
            </a:endParaRPr>
          </a:p>
          <a:p>
            <a:pPr marL="285750" indent="-285750" algn="ctr">
              <a:buFont typeface="Wingdings" panose="05000000000000000000" pitchFamily="2" charset="2"/>
              <a:buChar char="n"/>
            </a:pPr>
            <a:r>
              <a:rPr lang="zh-CN" altLang="en-US" sz="1600" dirty="0">
                <a:latin typeface="微软雅黑" panose="020B0503020204020204" pitchFamily="34" charset="-122"/>
                <a:ea typeface="微软雅黑" panose="020B0503020204020204" pitchFamily="34" charset="-122"/>
              </a:rPr>
              <a:t>添加文字内容</a:t>
            </a:r>
            <a:endParaRPr lang="en-US" altLang="zh-CN" sz="1600" dirty="0">
              <a:latin typeface="微软雅黑" panose="020B0503020204020204" pitchFamily="34" charset="-122"/>
              <a:ea typeface="微软雅黑" panose="020B0503020204020204" pitchFamily="34" charset="-122"/>
            </a:endParaRPr>
          </a:p>
        </p:txBody>
      </p:sp>
      <p:sp>
        <p:nvSpPr>
          <p:cNvPr id="11" name="Rectangle 44"/>
          <p:cNvSpPr/>
          <p:nvPr/>
        </p:nvSpPr>
        <p:spPr>
          <a:xfrm>
            <a:off x="3462500" y="1813680"/>
            <a:ext cx="3052601" cy="2535183"/>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12" name="矩形 11"/>
          <p:cNvSpPr/>
          <p:nvPr/>
        </p:nvSpPr>
        <p:spPr>
          <a:xfrm>
            <a:off x="311778" y="3127024"/>
            <a:ext cx="3150722" cy="1323439"/>
          </a:xfrm>
          <a:prstGeom prst="rect">
            <a:avLst/>
          </a:prstGeom>
        </p:spPr>
        <p:txBody>
          <a:bodyPr wrap="square">
            <a:spAutoFit/>
          </a:bodyPr>
          <a:lstStyle/>
          <a:p>
            <a:pPr>
              <a:lnSpc>
                <a:spcPct val="125000"/>
              </a:lnSpc>
            </a:pPr>
            <a:r>
              <a:rPr lang="zh-CN" altLang="en-US" sz="1600" b="1" dirty="0" smtClean="0">
                <a:latin typeface="微软雅黑" panose="020B0503020204020204" pitchFamily="34" charset="-122"/>
                <a:ea typeface="微软雅黑" panose="020B0503020204020204" pitchFamily="34" charset="-122"/>
              </a:rPr>
              <a:t>标题一</a:t>
            </a:r>
            <a:endParaRPr lang="en-US" altLang="zh-CN" sz="1600" b="1" dirty="0" smtClean="0">
              <a:latin typeface="微软雅黑" panose="020B0503020204020204" pitchFamily="34" charset="-122"/>
              <a:ea typeface="微软雅黑" panose="020B0503020204020204" pitchFamily="34" charset="-122"/>
            </a:endParaRPr>
          </a:p>
          <a:p>
            <a:pPr>
              <a:lnSpc>
                <a:spcPct val="125000"/>
              </a:lnSpc>
            </a:pPr>
            <a:r>
              <a:rPr lang="zh-CN" altLang="en-US" sz="1600" dirty="0">
                <a:latin typeface="微软雅黑" panose="020B0503020204020204" pitchFamily="34" charset="-122"/>
                <a:ea typeface="微软雅黑" panose="020B0503020204020204" pitchFamily="34" charset="-122"/>
              </a:rPr>
              <a:t>点击此处添加文字内容点击此处添加文字</a:t>
            </a:r>
            <a:r>
              <a:rPr lang="zh-CN" altLang="en-US" sz="1600" dirty="0" smtClean="0">
                <a:latin typeface="微软雅黑" panose="020B0503020204020204" pitchFamily="34" charset="-122"/>
                <a:ea typeface="微软雅黑" panose="020B0503020204020204" pitchFamily="34" charset="-122"/>
              </a:rPr>
              <a:t>内容</a:t>
            </a:r>
            <a:r>
              <a:rPr lang="zh-CN" altLang="en-US" sz="1600" dirty="0">
                <a:latin typeface="微软雅黑" panose="020B0503020204020204" pitchFamily="34" charset="-122"/>
                <a:ea typeface="微软雅黑" panose="020B0503020204020204" pitchFamily="34" charset="-122"/>
              </a:rPr>
              <a:t>点击此处添加文字内容点击此处添加文字内容</a:t>
            </a:r>
            <a:endParaRPr lang="zh-CN" altLang="en-US" sz="1600" dirty="0">
              <a:latin typeface="微软雅黑" panose="020B0503020204020204" pitchFamily="34" charset="-122"/>
              <a:ea typeface="微软雅黑" panose="020B0503020204020204" pitchFamily="34" charset="-122"/>
            </a:endParaRPr>
          </a:p>
        </p:txBody>
      </p:sp>
      <p:sp>
        <p:nvSpPr>
          <p:cNvPr id="13" name="矩形 12"/>
          <p:cNvSpPr/>
          <p:nvPr/>
        </p:nvSpPr>
        <p:spPr>
          <a:xfrm>
            <a:off x="311778" y="4758240"/>
            <a:ext cx="3150722" cy="1323439"/>
          </a:xfrm>
          <a:prstGeom prst="rect">
            <a:avLst/>
          </a:prstGeom>
        </p:spPr>
        <p:txBody>
          <a:bodyPr wrap="square">
            <a:spAutoFit/>
          </a:bodyPr>
          <a:lstStyle/>
          <a:p>
            <a:pPr>
              <a:lnSpc>
                <a:spcPct val="125000"/>
              </a:lnSpc>
            </a:pPr>
            <a:r>
              <a:rPr lang="zh-CN" altLang="en-US" sz="1600" b="1" dirty="0" smtClean="0">
                <a:latin typeface="微软雅黑" panose="020B0503020204020204" pitchFamily="34" charset="-122"/>
                <a:ea typeface="微软雅黑" panose="020B0503020204020204" pitchFamily="34" charset="-122"/>
              </a:rPr>
              <a:t>标题二</a:t>
            </a:r>
            <a:endParaRPr lang="en-US" altLang="zh-CN" sz="1600" b="1" dirty="0" smtClean="0">
              <a:latin typeface="微软雅黑" panose="020B0503020204020204" pitchFamily="34" charset="-122"/>
              <a:ea typeface="微软雅黑" panose="020B0503020204020204" pitchFamily="34" charset="-122"/>
            </a:endParaRPr>
          </a:p>
          <a:p>
            <a:pPr>
              <a:lnSpc>
                <a:spcPct val="125000"/>
              </a:lnSpc>
            </a:pPr>
            <a:r>
              <a:rPr lang="zh-CN" altLang="en-US" sz="1600" dirty="0" smtClean="0">
                <a:latin typeface="微软雅黑" panose="020B0503020204020204" pitchFamily="34" charset="-122"/>
                <a:ea typeface="微软雅黑" panose="020B0503020204020204" pitchFamily="34" charset="-122"/>
              </a:rPr>
              <a:t>点击</a:t>
            </a:r>
            <a:r>
              <a:rPr lang="zh-CN" altLang="en-US" sz="1600" dirty="0">
                <a:latin typeface="微软雅黑" panose="020B0503020204020204" pitchFamily="34" charset="-122"/>
                <a:ea typeface="微软雅黑" panose="020B0503020204020204" pitchFamily="34" charset="-122"/>
              </a:rPr>
              <a:t>此处添加文字内容点击此处添加文字内容点击此处添加文字内容点击此处添加文字内容</a:t>
            </a:r>
            <a:endParaRPr lang="zh-CN" altLang="en-US" sz="16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99"/>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par>
                          <p:cTn id="29" fill="hold">
                            <p:stCondLst>
                              <p:cond delay="2599"/>
                            </p:stCondLst>
                            <p:childTnLst>
                              <p:par>
                                <p:cTn id="30" presetID="10" presetClass="entr" presetSubtype="0" fill="hold" grpId="0" nodeType="afterEffect">
                                  <p:stCondLst>
                                    <p:cond delay="0"/>
                                  </p:stCondLst>
                                  <p:iterate type="lt">
                                    <p:tmPct val="10000"/>
                                  </p:iterate>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par>
                          <p:cTn id="33" fill="hold">
                            <p:stCondLst>
                              <p:cond delay="5199"/>
                            </p:stCondLst>
                            <p:childTnLst>
                              <p:par>
                                <p:cTn id="34" presetID="10" presetClass="entr" presetSubtype="0"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par>
                          <p:cTn id="37" fill="hold">
                            <p:stCondLst>
                              <p:cond delay="5699"/>
                            </p:stCondLst>
                            <p:childTnLst>
                              <p:par>
                                <p:cTn id="38" presetID="10" presetClass="entr" presetSubtype="0"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p:stCondLst>
                              <p:cond delay="6199"/>
                            </p:stCondLst>
                            <p:childTnLst>
                              <p:par>
                                <p:cTn id="42" presetID="10" presetClass="entr" presetSubtype="0" fill="hold" grpId="0" nodeType="afterEffect">
                                  <p:stCondLst>
                                    <p:cond delay="0"/>
                                  </p:stCondLst>
                                  <p:iterate type="lt">
                                    <p:tmPct val="10000"/>
                                  </p:iterate>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TextBox 30"/>
          <p:cNvSpPr txBox="1"/>
          <p:nvPr/>
        </p:nvSpPr>
        <p:spPr>
          <a:xfrm>
            <a:off x="1367943" y="4682663"/>
            <a:ext cx="1123220" cy="625636"/>
          </a:xfrm>
          <a:prstGeom prst="rect">
            <a:avLst/>
          </a:prstGeom>
          <a:noFill/>
        </p:spPr>
        <p:txBody>
          <a:bodyPr wrap="square" lIns="91391" tIns="45696" rIns="91391" bIns="45696"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1735" dirty="0">
                <a:solidFill>
                  <a:schemeClr val="tx1">
                    <a:lumMod val="85000"/>
                    <a:lumOff val="15000"/>
                  </a:schemeClr>
                </a:solidFill>
              </a:rPr>
              <a:t>点击添加</a:t>
            </a:r>
            <a:endParaRPr lang="en-US" altLang="zh-CN" sz="1735" dirty="0">
              <a:solidFill>
                <a:schemeClr val="tx1">
                  <a:lumMod val="85000"/>
                  <a:lumOff val="15000"/>
                </a:schemeClr>
              </a:solidFill>
            </a:endParaRPr>
          </a:p>
          <a:p>
            <a:r>
              <a:rPr lang="zh-CN" altLang="en-US" sz="1735" dirty="0">
                <a:solidFill>
                  <a:schemeClr val="tx1">
                    <a:lumMod val="85000"/>
                    <a:lumOff val="15000"/>
                  </a:schemeClr>
                </a:solidFill>
              </a:rPr>
              <a:t>文字</a:t>
            </a:r>
            <a:endParaRPr lang="zh-CN" altLang="en-US" sz="1735" dirty="0">
              <a:solidFill>
                <a:schemeClr val="tx1">
                  <a:lumMod val="85000"/>
                  <a:lumOff val="15000"/>
                </a:schemeClr>
              </a:solidFill>
            </a:endParaRPr>
          </a:p>
        </p:txBody>
      </p:sp>
      <p:sp>
        <p:nvSpPr>
          <p:cNvPr id="9" name="TextBox 31"/>
          <p:cNvSpPr txBox="1"/>
          <p:nvPr/>
        </p:nvSpPr>
        <p:spPr>
          <a:xfrm>
            <a:off x="2831665" y="3200521"/>
            <a:ext cx="1591227" cy="892312"/>
          </a:xfrm>
          <a:prstGeom prst="rect">
            <a:avLst/>
          </a:prstGeom>
          <a:noFill/>
        </p:spPr>
        <p:txBody>
          <a:bodyPr wrap="square" lIns="91391" tIns="45696" rIns="91391" bIns="45696" rtlCol="0" anchor="ctr">
            <a:spAutoFit/>
          </a:bodyPr>
          <a:lstStyle/>
          <a:p>
            <a:pPr algn="ctr"/>
            <a:r>
              <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rPr>
              <a:t>点击添加</a:t>
            </a:r>
            <a:endParaRPr lang="en-US" altLang="zh-CN" sz="1735"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rPr>
              <a:t>文字点击添加</a:t>
            </a:r>
            <a:endParaRPr lang="en-US" altLang="zh-CN" sz="1735"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rPr>
              <a:t>文字</a:t>
            </a:r>
            <a:endPar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0" name="TextBox 33"/>
          <p:cNvSpPr txBox="1"/>
          <p:nvPr/>
        </p:nvSpPr>
        <p:spPr>
          <a:xfrm>
            <a:off x="4810551" y="4448830"/>
            <a:ext cx="1123220" cy="625636"/>
          </a:xfrm>
          <a:prstGeom prst="rect">
            <a:avLst/>
          </a:prstGeom>
          <a:noFill/>
        </p:spPr>
        <p:txBody>
          <a:bodyPr wrap="square" lIns="91391" tIns="45696" rIns="91391" bIns="45696"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1735" dirty="0">
                <a:solidFill>
                  <a:schemeClr val="tx1">
                    <a:lumMod val="85000"/>
                    <a:lumOff val="15000"/>
                  </a:schemeClr>
                </a:solidFill>
              </a:rPr>
              <a:t>点击添加</a:t>
            </a:r>
            <a:endParaRPr lang="en-US" altLang="zh-CN" sz="1735" dirty="0">
              <a:solidFill>
                <a:schemeClr val="tx1">
                  <a:lumMod val="85000"/>
                  <a:lumOff val="15000"/>
                </a:schemeClr>
              </a:solidFill>
            </a:endParaRPr>
          </a:p>
          <a:p>
            <a:r>
              <a:rPr lang="zh-CN" altLang="en-US" sz="1735" dirty="0">
                <a:solidFill>
                  <a:schemeClr val="tx1">
                    <a:lumMod val="85000"/>
                    <a:lumOff val="15000"/>
                  </a:schemeClr>
                </a:solidFill>
              </a:rPr>
              <a:t>文字</a:t>
            </a:r>
            <a:endParaRPr lang="zh-CN" altLang="en-US" sz="1735" dirty="0">
              <a:solidFill>
                <a:schemeClr val="tx1">
                  <a:lumMod val="85000"/>
                  <a:lumOff val="15000"/>
                </a:schemeClr>
              </a:solidFill>
            </a:endParaRPr>
          </a:p>
        </p:txBody>
      </p:sp>
      <p:sp>
        <p:nvSpPr>
          <p:cNvPr id="11" name="TextBox 34"/>
          <p:cNvSpPr txBox="1"/>
          <p:nvPr/>
        </p:nvSpPr>
        <p:spPr>
          <a:xfrm>
            <a:off x="6252572" y="3367593"/>
            <a:ext cx="1591227" cy="625636"/>
          </a:xfrm>
          <a:prstGeom prst="rect">
            <a:avLst/>
          </a:prstGeom>
          <a:noFill/>
        </p:spPr>
        <p:txBody>
          <a:bodyPr wrap="square" lIns="91391" tIns="45696" rIns="91391" bIns="45696" rtlCol="0" anchor="ctr">
            <a:spAutoFit/>
          </a:bodyPr>
          <a:lstStyle/>
          <a:p>
            <a:pPr algn="ctr"/>
            <a:r>
              <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rPr>
              <a:t>点击添加</a:t>
            </a:r>
            <a:endParaRPr lang="en-US" altLang="zh-CN" sz="1735"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rPr>
              <a:t>文字点击</a:t>
            </a:r>
            <a:endParaRPr lang="zh-CN" altLang="en-US" sz="1735"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2" name="矩形 11"/>
          <p:cNvSpPr/>
          <p:nvPr/>
        </p:nvSpPr>
        <p:spPr>
          <a:xfrm>
            <a:off x="8605637" y="2444675"/>
            <a:ext cx="2590939" cy="3508604"/>
          </a:xfrm>
          <a:prstGeom prst="rect">
            <a:avLst/>
          </a:prstGeom>
        </p:spPr>
        <p:txBody>
          <a:bodyPr wrap="square" lIns="91391" tIns="45696" rIns="91391" bIns="45696">
            <a:spAutoFit/>
          </a:bodyPr>
          <a:lstStyle/>
          <a:p>
            <a:pPr>
              <a:lnSpc>
                <a:spcPct val="150000"/>
              </a:lnSpc>
            </a:pPr>
            <a:r>
              <a:rPr lang="zh-CN" altLang="en-US" sz="2000" b="1" dirty="0">
                <a:solidFill>
                  <a:schemeClr val="tx1">
                    <a:lumMod val="75000"/>
                    <a:lumOff val="25000"/>
                  </a:schemeClr>
                </a:solidFill>
                <a:latin typeface="微软雅黑" panose="020B0503020204020204" pitchFamily="34" charset="-122"/>
                <a:ea typeface="微软雅黑" panose="020B0503020204020204" pitchFamily="34" charset="-122"/>
              </a:rPr>
              <a:t>点击添加小标题</a:t>
            </a:r>
            <a:endParaRPr lang="en-US" altLang="zh-CN" sz="2000" b="1"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华文黑体" pitchFamily="2" charset="-122"/>
            </a:endParaRPr>
          </a:p>
        </p:txBody>
      </p:sp>
      <p:sp>
        <p:nvSpPr>
          <p:cNvPr id="13" name="Freeform 4"/>
          <p:cNvSpPr/>
          <p:nvPr/>
        </p:nvSpPr>
        <p:spPr bwMode="auto">
          <a:xfrm>
            <a:off x="2451461" y="2493049"/>
            <a:ext cx="2329073" cy="2329832"/>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rgbClr val="C00000"/>
          </a:solidFill>
          <a:ln w="3175" cap="flat" cmpd="sng" algn="ctr">
            <a:noFill/>
            <a:prstDash val="solid"/>
          </a:ln>
          <a:effectLst/>
        </p:spPr>
        <p:txBody>
          <a:bodyPr lIns="0" tIns="45696" rIns="0" bIns="45696" anchor="ctr"/>
          <a:lstStyle/>
          <a:p>
            <a:pPr algn="ctr" defTabSz="913765" fontAlgn="base">
              <a:lnSpc>
                <a:spcPct val="120000"/>
              </a:lnSpc>
              <a:spcBef>
                <a:spcPts val="600"/>
              </a:spcBef>
              <a:spcAft>
                <a:spcPts val="600"/>
              </a:spcAft>
              <a:defRPr/>
            </a:pPr>
            <a:endParaRPr lang="en-US" sz="2800" kern="0" dirty="0">
              <a:solidFill>
                <a:sysClr val="window" lastClr="FFFFFF"/>
              </a:solidFill>
              <a:latin typeface="微软雅黑" panose="020B0503020204020204" pitchFamily="34" charset="-122"/>
              <a:ea typeface="微软雅黑" panose="020B0503020204020204" pitchFamily="34" charset="-122"/>
            </a:endParaRPr>
          </a:p>
        </p:txBody>
      </p:sp>
      <p:sp>
        <p:nvSpPr>
          <p:cNvPr id="14" name="Freeform 6"/>
          <p:cNvSpPr/>
          <p:nvPr/>
        </p:nvSpPr>
        <p:spPr bwMode="auto">
          <a:xfrm>
            <a:off x="4440408" y="3762904"/>
            <a:ext cx="1840939" cy="1841541"/>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bg2">
              <a:lumMod val="25000"/>
            </a:schemeClr>
          </a:solidFill>
          <a:ln w="3175" cap="flat" cmpd="sng" algn="ctr">
            <a:noFill/>
            <a:prstDash val="solid"/>
          </a:ln>
          <a:effectLst/>
        </p:spPr>
        <p:txBody>
          <a:bodyPr lIns="0" tIns="45696" rIns="0" bIns="45696" anchor="ctr"/>
          <a:lstStyle/>
          <a:p>
            <a:pPr algn="ctr" defTabSz="913765" fontAlgn="base">
              <a:lnSpc>
                <a:spcPct val="120000"/>
              </a:lnSpc>
              <a:spcBef>
                <a:spcPts val="600"/>
              </a:spcBef>
              <a:spcAft>
                <a:spcPts val="600"/>
              </a:spcAft>
              <a:defRPr/>
            </a:pPr>
            <a:endParaRPr lang="en-US" sz="2800" kern="0" dirty="0">
              <a:solidFill>
                <a:srgbClr val="414455"/>
              </a:solidFill>
              <a:latin typeface="微软雅黑" panose="020B0503020204020204" pitchFamily="34" charset="-122"/>
              <a:ea typeface="微软雅黑" panose="020B0503020204020204" pitchFamily="34" charset="-122"/>
            </a:endParaRPr>
          </a:p>
        </p:txBody>
      </p:sp>
      <p:sp>
        <p:nvSpPr>
          <p:cNvPr id="15" name="Freeform 8"/>
          <p:cNvSpPr/>
          <p:nvPr/>
        </p:nvSpPr>
        <p:spPr bwMode="auto">
          <a:xfrm>
            <a:off x="914123" y="3940916"/>
            <a:ext cx="2031876" cy="2031333"/>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bg2">
              <a:lumMod val="25000"/>
            </a:schemeClr>
          </a:solidFill>
          <a:ln w="3175" cap="flat" cmpd="sng" algn="ctr">
            <a:noFill/>
            <a:prstDash val="solid"/>
          </a:ln>
          <a:effectLst/>
        </p:spPr>
        <p:txBody>
          <a:bodyPr lIns="0" tIns="45696" rIns="0" bIns="45696" anchor="ctr"/>
          <a:lstStyle/>
          <a:p>
            <a:pPr algn="ctr" defTabSz="913765" fontAlgn="base">
              <a:lnSpc>
                <a:spcPct val="120000"/>
              </a:lnSpc>
              <a:spcBef>
                <a:spcPts val="600"/>
              </a:spcBef>
              <a:spcAft>
                <a:spcPts val="600"/>
              </a:spcAft>
              <a:defRPr/>
            </a:pPr>
            <a:endParaRPr lang="en-US" sz="2800" kern="0" dirty="0">
              <a:solidFill>
                <a:sysClr val="window" lastClr="FFFFFF"/>
              </a:solidFill>
              <a:latin typeface="微软雅黑" panose="020B0503020204020204" pitchFamily="34" charset="-122"/>
              <a:ea typeface="微软雅黑" panose="020B0503020204020204" pitchFamily="34" charset="-122"/>
            </a:endParaRPr>
          </a:p>
        </p:txBody>
      </p:sp>
      <p:sp>
        <p:nvSpPr>
          <p:cNvPr id="16" name="Freeform 6"/>
          <p:cNvSpPr/>
          <p:nvPr/>
        </p:nvSpPr>
        <p:spPr bwMode="auto">
          <a:xfrm>
            <a:off x="5925025" y="2566421"/>
            <a:ext cx="2223752" cy="2224481"/>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C00000"/>
          </a:solidFill>
          <a:ln w="3175" cap="flat" cmpd="sng" algn="ctr">
            <a:noFill/>
            <a:prstDash val="solid"/>
          </a:ln>
          <a:effectLst/>
        </p:spPr>
        <p:txBody>
          <a:bodyPr lIns="0" tIns="45696" rIns="0" bIns="45696" anchor="ctr"/>
          <a:lstStyle/>
          <a:p>
            <a:pPr algn="ctr" defTabSz="913765" fontAlgn="base">
              <a:lnSpc>
                <a:spcPct val="120000"/>
              </a:lnSpc>
              <a:spcBef>
                <a:spcPts val="600"/>
              </a:spcBef>
              <a:spcAft>
                <a:spcPts val="600"/>
              </a:spcAft>
            </a:pPr>
            <a:endParaRPr lang="en-US" sz="2800" kern="0" dirty="0">
              <a:solidFill>
                <a:sysClr val="window" lastClr="FFFFFF"/>
              </a:solidFill>
              <a:latin typeface="微软雅黑" panose="020B0503020204020204" pitchFamily="34" charset="-122"/>
              <a:ea typeface="微软雅黑" panose="020B0503020204020204" pitchFamily="34" charset="-122"/>
            </a:endParaRPr>
          </a:p>
        </p:txBody>
      </p:sp>
      <p:sp>
        <p:nvSpPr>
          <p:cNvPr id="17" name="矩形 16"/>
          <p:cNvSpPr/>
          <p:nvPr/>
        </p:nvSpPr>
        <p:spPr>
          <a:xfrm>
            <a:off x="4152797" y="1508787"/>
            <a:ext cx="3840401" cy="46355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r>
              <a:rPr lang="zh-CN" altLang="en-US" sz="2400" dirty="0">
                <a:latin typeface="微软雅黑" panose="020B0503020204020204" pitchFamily="34" charset="-122"/>
                <a:ea typeface="微软雅黑" panose="020B0503020204020204" pitchFamily="34" charset="-122"/>
              </a:rPr>
              <a:t>点击添加小标题</a:t>
            </a:r>
            <a:endParaRPr lang="zh-CN" altLang="en-US"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16" presetClass="entr" presetSubtype="37"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arn(outVertical)">
                                      <p:cBhvr>
                                        <p:cTn id="24" dur="500"/>
                                        <p:tgtEl>
                                          <p:spTgt spid="17"/>
                                        </p:tgtEl>
                                      </p:cBhvr>
                                    </p:animEffect>
                                  </p:childTnLst>
                                </p:cTn>
                              </p:par>
                            </p:childTnLst>
                          </p:cTn>
                        </p:par>
                        <p:par>
                          <p:cTn id="25" fill="hold">
                            <p:stCondLst>
                              <p:cond delay="2099"/>
                            </p:stCondLst>
                            <p:childTnLst>
                              <p:par>
                                <p:cTn id="26" presetID="10" presetClass="entr" presetSubtype="0"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par>
                                <p:cTn id="29" presetID="8" presetClass="emph" presetSubtype="0" repeatCount="indefinite" fill="hold" grpId="1" nodeType="withEffect">
                                  <p:stCondLst>
                                    <p:cond delay="0"/>
                                  </p:stCondLst>
                                  <p:childTnLst>
                                    <p:animRot by="-86400000">
                                      <p:cBhvr>
                                        <p:cTn id="30" dur="8000" fill="hold"/>
                                        <p:tgtEl>
                                          <p:spTgt spid="15"/>
                                        </p:tgtEl>
                                        <p:attrNameLst>
                                          <p:attrName>r</p:attrName>
                                        </p:attrNameLst>
                                      </p:cBhvr>
                                    </p:animRot>
                                  </p:childTnLst>
                                </p:cTn>
                              </p:par>
                              <p:par>
                                <p:cTn id="31" presetID="53" presetClass="entr" presetSubtype="16" fill="hold" grpId="0" nodeType="withEffect">
                                  <p:stCondLst>
                                    <p:cond delay="50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10" presetClass="entr" presetSubtype="0" fill="hold" grpId="0" nodeType="withEffect">
                                  <p:stCondLst>
                                    <p:cond delay="150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par>
                                <p:cTn id="39" presetID="8" presetClass="emph" presetSubtype="0" repeatCount="indefinite" fill="hold" grpId="1" nodeType="withEffect">
                                  <p:stCondLst>
                                    <p:cond delay="1500"/>
                                  </p:stCondLst>
                                  <p:childTnLst>
                                    <p:animRot by="64800000">
                                      <p:cBhvr>
                                        <p:cTn id="40" dur="7500" fill="hold"/>
                                        <p:tgtEl>
                                          <p:spTgt spid="13"/>
                                        </p:tgtEl>
                                        <p:attrNameLst>
                                          <p:attrName>r</p:attrName>
                                        </p:attrNameLst>
                                      </p:cBhvr>
                                    </p:animRot>
                                  </p:childTnLst>
                                </p:cTn>
                              </p:par>
                              <p:par>
                                <p:cTn id="41" presetID="53" presetClass="entr" presetSubtype="16" fill="hold" grpId="0" nodeType="withEffect">
                                  <p:stCondLst>
                                    <p:cond delay="200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par>
                                <p:cTn id="46" presetID="10" presetClass="entr" presetSubtype="0" fill="hold" grpId="0" nodeType="withEffect">
                                  <p:stCondLst>
                                    <p:cond delay="300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par>
                                <p:cTn id="49" presetID="8" presetClass="emph" presetSubtype="0" repeatCount="indefinite" fill="hold" grpId="1" nodeType="withEffect">
                                  <p:stCondLst>
                                    <p:cond delay="3000"/>
                                  </p:stCondLst>
                                  <p:childTnLst>
                                    <p:animRot by="-108000000">
                                      <p:cBhvr>
                                        <p:cTn id="50" dur="7500" fill="hold"/>
                                        <p:tgtEl>
                                          <p:spTgt spid="14"/>
                                        </p:tgtEl>
                                        <p:attrNameLst>
                                          <p:attrName>r</p:attrName>
                                        </p:attrNameLst>
                                      </p:cBhvr>
                                    </p:animRot>
                                  </p:childTnLst>
                                </p:cTn>
                              </p:par>
                              <p:par>
                                <p:cTn id="51" presetID="53" presetClass="entr" presetSubtype="16" fill="hold" grpId="0" nodeType="withEffect">
                                  <p:stCondLst>
                                    <p:cond delay="400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animEffect transition="in" filter="fade">
                                      <p:cBhvr>
                                        <p:cTn id="55" dur="500"/>
                                        <p:tgtEl>
                                          <p:spTgt spid="10"/>
                                        </p:tgtEl>
                                      </p:cBhvr>
                                    </p:animEffect>
                                  </p:childTnLst>
                                </p:cTn>
                              </p:par>
                              <p:par>
                                <p:cTn id="56" presetID="10" presetClass="entr" presetSubtype="0" fill="hold" grpId="0" nodeType="withEffect">
                                  <p:stCondLst>
                                    <p:cond delay="450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500"/>
                                        <p:tgtEl>
                                          <p:spTgt spid="16"/>
                                        </p:tgtEl>
                                      </p:cBhvr>
                                    </p:animEffect>
                                  </p:childTnLst>
                                </p:cTn>
                              </p:par>
                              <p:par>
                                <p:cTn id="59" presetID="8" presetClass="emph" presetSubtype="0" repeatCount="indefinite" fill="hold" grpId="1" nodeType="withEffect">
                                  <p:stCondLst>
                                    <p:cond delay="4500"/>
                                  </p:stCondLst>
                                  <p:childTnLst>
                                    <p:animRot by="86400000">
                                      <p:cBhvr>
                                        <p:cTn id="60" dur="7000" fill="hold"/>
                                        <p:tgtEl>
                                          <p:spTgt spid="16"/>
                                        </p:tgtEl>
                                        <p:attrNameLst>
                                          <p:attrName>r</p:attrName>
                                        </p:attrNameLst>
                                      </p:cBhvr>
                                    </p:animRot>
                                  </p:childTnLst>
                                </p:cTn>
                              </p:par>
                              <p:par>
                                <p:cTn id="61" presetID="53" presetClass="entr" presetSubtype="16" fill="hold" grpId="0" nodeType="withEffect">
                                  <p:stCondLst>
                                    <p:cond delay="5000"/>
                                  </p:stCondLst>
                                  <p:childTnLst>
                                    <p:set>
                                      <p:cBhvr>
                                        <p:cTn id="62" dur="1" fill="hold">
                                          <p:stCondLst>
                                            <p:cond delay="0"/>
                                          </p:stCondLst>
                                        </p:cTn>
                                        <p:tgtEl>
                                          <p:spTgt spid="11"/>
                                        </p:tgtEl>
                                        <p:attrNameLst>
                                          <p:attrName>style.visibility</p:attrName>
                                        </p:attrNameLst>
                                      </p:cBhvr>
                                      <p:to>
                                        <p:strVal val="visible"/>
                                      </p:to>
                                    </p:set>
                                    <p:anim calcmode="lin" valueType="num">
                                      <p:cBhvr>
                                        <p:cTn id="63" dur="500" fill="hold"/>
                                        <p:tgtEl>
                                          <p:spTgt spid="11"/>
                                        </p:tgtEl>
                                        <p:attrNameLst>
                                          <p:attrName>ppt_w</p:attrName>
                                        </p:attrNameLst>
                                      </p:cBhvr>
                                      <p:tavLst>
                                        <p:tav tm="0">
                                          <p:val>
                                            <p:fltVal val="0"/>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animEffect transition="in" filter="fade">
                                      <p:cBhvr>
                                        <p:cTn id="65" dur="500"/>
                                        <p:tgtEl>
                                          <p:spTgt spid="11"/>
                                        </p:tgtEl>
                                      </p:cBhvr>
                                    </p:animEffect>
                                  </p:childTnLst>
                                </p:cTn>
                              </p:par>
                              <p:par>
                                <p:cTn id="66" presetID="22" presetClass="entr" presetSubtype="8" fill="hold" grpId="0" nodeType="withEffect">
                                  <p:stCondLst>
                                    <p:cond delay="6500"/>
                                  </p:stCondLst>
                                  <p:childTnLst>
                                    <p:set>
                                      <p:cBhvr>
                                        <p:cTn id="67" dur="1" fill="hold">
                                          <p:stCondLst>
                                            <p:cond delay="0"/>
                                          </p:stCondLst>
                                        </p:cTn>
                                        <p:tgtEl>
                                          <p:spTgt spid="12"/>
                                        </p:tgtEl>
                                        <p:attrNameLst>
                                          <p:attrName>style.visibility</p:attrName>
                                        </p:attrNameLst>
                                      </p:cBhvr>
                                      <p:to>
                                        <p:strVal val="visible"/>
                                      </p:to>
                                    </p:set>
                                    <p:animEffect transition="in" filter="wipe(left)">
                                      <p:cBhvr>
                                        <p:cTn id="6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0" grpId="0"/>
      <p:bldP spid="11" grpId="0"/>
      <p:bldP spid="12" grpId="0"/>
      <p:bldP spid="13" grpId="0" animBg="1"/>
      <p:bldP spid="13" grpId="1" animBg="1"/>
      <p:bldP spid="14" grpId="0" animBg="1"/>
      <p:bldP spid="14" grpId="1" animBg="1"/>
      <p:bldP spid="15" grpId="0" animBg="1"/>
      <p:bldP spid="15" grpId="1" animBg="1"/>
      <p:bldP spid="16" grpId="0" animBg="1"/>
      <p:bldP spid="16" grpId="1"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a:xfrm>
            <a:off x="1589424" y="1865220"/>
            <a:ext cx="1922012" cy="1700974"/>
            <a:chOff x="1458796" y="1894249"/>
            <a:chExt cx="1922012" cy="1700974"/>
          </a:xfrm>
          <a:solidFill>
            <a:srgbClr val="C00000"/>
          </a:solidFill>
        </p:grpSpPr>
        <p:sp>
          <p:nvSpPr>
            <p:cNvPr id="9" name="任意多边形 8"/>
            <p:cNvSpPr/>
            <p:nvPr/>
          </p:nvSpPr>
          <p:spPr>
            <a:xfrm rot="9000000">
              <a:off x="1458796" y="1894249"/>
              <a:ext cx="1922012" cy="1700974"/>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1634972" y="2421570"/>
              <a:ext cx="1569660" cy="646331"/>
            </a:xfrm>
            <a:prstGeom prst="rect">
              <a:avLst/>
            </a:prstGeom>
            <a:grpFill/>
          </p:spPr>
          <p:txBody>
            <a:bodyPr wrap="none" rtlCol="0">
              <a:spAutoFit/>
            </a:bodyPr>
            <a:lstStyle/>
            <a:p>
              <a:r>
                <a:rPr lang="zh-CN" altLang="en-US" sz="3600" dirty="0" smtClean="0">
                  <a:solidFill>
                    <a:schemeClr val="bg1"/>
                  </a:solidFill>
                </a:rPr>
                <a:t>方法一</a:t>
              </a:r>
              <a:endParaRPr lang="zh-CN" altLang="en-US" sz="3600" dirty="0">
                <a:solidFill>
                  <a:schemeClr val="bg1"/>
                </a:solidFill>
              </a:endParaRPr>
            </a:p>
          </p:txBody>
        </p:sp>
      </p:grpSp>
      <p:sp>
        <p:nvSpPr>
          <p:cNvPr id="11" name="矩形 10"/>
          <p:cNvSpPr/>
          <p:nvPr/>
        </p:nvSpPr>
        <p:spPr>
          <a:xfrm>
            <a:off x="1505624" y="3932753"/>
            <a:ext cx="2089612" cy="1938978"/>
          </a:xfrm>
          <a:prstGeom prst="rect">
            <a:avLst/>
          </a:prstGeom>
          <a:noFill/>
          <a:ln>
            <a:noFill/>
          </a:ln>
        </p:spPr>
        <p:txBody>
          <a:bodyPr wrap="square" lIns="91428" tIns="45713" rIns="91428" bIns="45713">
            <a:spAutoFit/>
          </a:bodyPr>
          <a:lstStyle/>
          <a:p>
            <a:pPr algn="just" defTabSz="1219200">
              <a:lnSpc>
                <a:spcPct val="150000"/>
              </a:lnSpc>
              <a:defRPr/>
            </a:pPr>
            <a:r>
              <a:rPr lang="zh-CN" altLang="en-US" sz="1600" kern="0" dirty="0">
                <a:solidFill>
                  <a:schemeClr val="accent3">
                    <a:lumMod val="50000"/>
                  </a:schemeClr>
                </a:solidFill>
                <a:latin typeface="微软雅黑" panose="020B0503020204020204" pitchFamily="34" charset="-122"/>
                <a:ea typeface="微软雅黑" panose="020B0503020204020204" pitchFamily="34" charset="-122"/>
              </a:rPr>
              <a:t>请在这里输入您的文字；请在这里输入您的文字；请在这里输入您的文字；请在这里输入您的文字。</a:t>
            </a:r>
            <a:endParaRPr lang="zh-CN" altLang="en-US" sz="1600" kern="0" dirty="0">
              <a:solidFill>
                <a:schemeClr val="accent3">
                  <a:lumMod val="50000"/>
                </a:schemeClr>
              </a:solidFill>
              <a:latin typeface="微软雅黑" panose="020B0503020204020204" pitchFamily="34" charset="-122"/>
              <a:ea typeface="微软雅黑" panose="020B0503020204020204" pitchFamily="34" charset="-122"/>
            </a:endParaRPr>
          </a:p>
        </p:txBody>
      </p:sp>
      <p:grpSp>
        <p:nvGrpSpPr>
          <p:cNvPr id="12" name="组合 11"/>
          <p:cNvGrpSpPr/>
          <p:nvPr/>
        </p:nvGrpSpPr>
        <p:grpSpPr>
          <a:xfrm>
            <a:off x="3807930" y="4104514"/>
            <a:ext cx="631688" cy="636784"/>
            <a:chOff x="3041651" y="3326606"/>
            <a:chExt cx="631825" cy="636588"/>
          </a:xfrm>
        </p:grpSpPr>
        <p:sp>
          <p:nvSpPr>
            <p:cNvPr id="13" name="Oval 9"/>
            <p:cNvSpPr>
              <a:spLocks noChangeArrowheads="1"/>
            </p:cNvSpPr>
            <p:nvPr/>
          </p:nvSpPr>
          <p:spPr bwMode="auto">
            <a:xfrm>
              <a:off x="3041651" y="3326606"/>
              <a:ext cx="631825" cy="636588"/>
            </a:xfrm>
            <a:prstGeom prst="ellipse">
              <a:avLst/>
            </a:prstGeom>
            <a:solidFill>
              <a:srgbClr val="C00000"/>
            </a:solidFill>
            <a:ln>
              <a:solidFill>
                <a:srgbClr val="FFFFFF"/>
              </a:solidFill>
            </a:ln>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sp>
          <p:nvSpPr>
            <p:cNvPr id="14" name="Freeform 10"/>
            <p:cNvSpPr/>
            <p:nvPr/>
          </p:nvSpPr>
          <p:spPr bwMode="auto">
            <a:xfrm>
              <a:off x="3378201" y="3469481"/>
              <a:ext cx="206375" cy="342900"/>
            </a:xfrm>
            <a:custGeom>
              <a:avLst/>
              <a:gdLst>
                <a:gd name="T0" fmla="*/ 216 w 252"/>
                <a:gd name="T1" fmla="*/ 252 h 418"/>
                <a:gd name="T2" fmla="*/ 136 w 252"/>
                <a:gd name="T3" fmla="*/ 321 h 418"/>
                <a:gd name="T4" fmla="*/ 58 w 252"/>
                <a:gd name="T5" fmla="*/ 388 h 418"/>
                <a:gd name="T6" fmla="*/ 0 w 252"/>
                <a:gd name="T7" fmla="*/ 350 h 418"/>
                <a:gd name="T8" fmla="*/ 34 w 252"/>
                <a:gd name="T9" fmla="*/ 321 h 418"/>
                <a:gd name="T10" fmla="*/ 115 w 252"/>
                <a:gd name="T11" fmla="*/ 252 h 418"/>
                <a:gd name="T12" fmla="*/ 112 w 252"/>
                <a:gd name="T13" fmla="*/ 154 h 418"/>
                <a:gd name="T14" fmla="*/ 34 w 252"/>
                <a:gd name="T15" fmla="*/ 88 h 418"/>
                <a:gd name="T16" fmla="*/ 0 w 252"/>
                <a:gd name="T17" fmla="*/ 58 h 418"/>
                <a:gd name="T18" fmla="*/ 55 w 252"/>
                <a:gd name="T19" fmla="*/ 19 h 418"/>
                <a:gd name="T20" fmla="*/ 136 w 252"/>
                <a:gd name="T21" fmla="*/ 88 h 418"/>
                <a:gd name="T22" fmla="*/ 213 w 252"/>
                <a:gd name="T23" fmla="*/ 154 h 418"/>
                <a:gd name="T24" fmla="*/ 216 w 252"/>
                <a:gd name="T25" fmla="*/ 25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2" h="418">
                  <a:moveTo>
                    <a:pt x="216" y="252"/>
                  </a:moveTo>
                  <a:lnTo>
                    <a:pt x="136" y="321"/>
                  </a:lnTo>
                  <a:cubicBezTo>
                    <a:pt x="110" y="343"/>
                    <a:pt x="84" y="365"/>
                    <a:pt x="58" y="388"/>
                  </a:cubicBezTo>
                  <a:cubicBezTo>
                    <a:pt x="21" y="418"/>
                    <a:pt x="5" y="397"/>
                    <a:pt x="0" y="350"/>
                  </a:cubicBezTo>
                  <a:lnTo>
                    <a:pt x="34" y="321"/>
                  </a:lnTo>
                  <a:lnTo>
                    <a:pt x="115" y="252"/>
                  </a:lnTo>
                  <a:cubicBezTo>
                    <a:pt x="143" y="221"/>
                    <a:pt x="150" y="189"/>
                    <a:pt x="112" y="154"/>
                  </a:cubicBezTo>
                  <a:cubicBezTo>
                    <a:pt x="86" y="132"/>
                    <a:pt x="60" y="110"/>
                    <a:pt x="34" y="88"/>
                  </a:cubicBezTo>
                  <a:lnTo>
                    <a:pt x="0" y="58"/>
                  </a:lnTo>
                  <a:cubicBezTo>
                    <a:pt x="4" y="4"/>
                    <a:pt x="25" y="0"/>
                    <a:pt x="55" y="19"/>
                  </a:cubicBezTo>
                  <a:lnTo>
                    <a:pt x="136" y="88"/>
                  </a:lnTo>
                  <a:cubicBezTo>
                    <a:pt x="162" y="110"/>
                    <a:pt x="188" y="132"/>
                    <a:pt x="213" y="154"/>
                  </a:cubicBezTo>
                  <a:cubicBezTo>
                    <a:pt x="252" y="189"/>
                    <a:pt x="244" y="221"/>
                    <a:pt x="216" y="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sp>
          <p:nvSpPr>
            <p:cNvPr id="15" name="Freeform 11"/>
            <p:cNvSpPr/>
            <p:nvPr/>
          </p:nvSpPr>
          <p:spPr bwMode="auto">
            <a:xfrm>
              <a:off x="3182938" y="3469481"/>
              <a:ext cx="206375" cy="342900"/>
            </a:xfrm>
            <a:custGeom>
              <a:avLst/>
              <a:gdLst>
                <a:gd name="T0" fmla="*/ 217 w 252"/>
                <a:gd name="T1" fmla="*/ 252 h 418"/>
                <a:gd name="T2" fmla="*/ 136 w 252"/>
                <a:gd name="T3" fmla="*/ 321 h 418"/>
                <a:gd name="T4" fmla="*/ 59 w 252"/>
                <a:gd name="T5" fmla="*/ 388 h 418"/>
                <a:gd name="T6" fmla="*/ 0 w 252"/>
                <a:gd name="T7" fmla="*/ 350 h 418"/>
                <a:gd name="T8" fmla="*/ 35 w 252"/>
                <a:gd name="T9" fmla="*/ 321 h 418"/>
                <a:gd name="T10" fmla="*/ 115 w 252"/>
                <a:gd name="T11" fmla="*/ 252 h 418"/>
                <a:gd name="T12" fmla="*/ 112 w 252"/>
                <a:gd name="T13" fmla="*/ 154 h 418"/>
                <a:gd name="T14" fmla="*/ 35 w 252"/>
                <a:gd name="T15" fmla="*/ 88 h 418"/>
                <a:gd name="T16" fmla="*/ 0 w 252"/>
                <a:gd name="T17" fmla="*/ 58 h 418"/>
                <a:gd name="T18" fmla="*/ 56 w 252"/>
                <a:gd name="T19" fmla="*/ 19 h 418"/>
                <a:gd name="T20" fmla="*/ 136 w 252"/>
                <a:gd name="T21" fmla="*/ 88 h 418"/>
                <a:gd name="T22" fmla="*/ 214 w 252"/>
                <a:gd name="T23" fmla="*/ 154 h 418"/>
                <a:gd name="T24" fmla="*/ 217 w 252"/>
                <a:gd name="T25" fmla="*/ 25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2" h="418">
                  <a:moveTo>
                    <a:pt x="217" y="252"/>
                  </a:moveTo>
                  <a:lnTo>
                    <a:pt x="136" y="321"/>
                  </a:lnTo>
                  <a:cubicBezTo>
                    <a:pt x="110" y="343"/>
                    <a:pt x="84" y="365"/>
                    <a:pt x="59" y="388"/>
                  </a:cubicBezTo>
                  <a:cubicBezTo>
                    <a:pt x="21" y="418"/>
                    <a:pt x="6" y="397"/>
                    <a:pt x="0" y="350"/>
                  </a:cubicBezTo>
                  <a:lnTo>
                    <a:pt x="35" y="321"/>
                  </a:lnTo>
                  <a:lnTo>
                    <a:pt x="115" y="252"/>
                  </a:lnTo>
                  <a:cubicBezTo>
                    <a:pt x="143" y="221"/>
                    <a:pt x="150" y="189"/>
                    <a:pt x="112" y="154"/>
                  </a:cubicBezTo>
                  <a:cubicBezTo>
                    <a:pt x="86" y="132"/>
                    <a:pt x="60" y="110"/>
                    <a:pt x="35" y="88"/>
                  </a:cubicBezTo>
                  <a:lnTo>
                    <a:pt x="0" y="58"/>
                  </a:lnTo>
                  <a:cubicBezTo>
                    <a:pt x="4" y="4"/>
                    <a:pt x="26" y="0"/>
                    <a:pt x="56" y="19"/>
                  </a:cubicBezTo>
                  <a:lnTo>
                    <a:pt x="136" y="88"/>
                  </a:lnTo>
                  <a:cubicBezTo>
                    <a:pt x="162" y="110"/>
                    <a:pt x="188" y="132"/>
                    <a:pt x="214" y="154"/>
                  </a:cubicBezTo>
                  <a:cubicBezTo>
                    <a:pt x="252" y="189"/>
                    <a:pt x="245" y="221"/>
                    <a:pt x="217" y="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grpSp>
      <p:grpSp>
        <p:nvGrpSpPr>
          <p:cNvPr id="16" name="组合 15"/>
          <p:cNvGrpSpPr/>
          <p:nvPr/>
        </p:nvGrpSpPr>
        <p:grpSpPr>
          <a:xfrm>
            <a:off x="4942224" y="1865220"/>
            <a:ext cx="1922012" cy="1700974"/>
            <a:chOff x="1458796" y="1894249"/>
            <a:chExt cx="1922012" cy="1700974"/>
          </a:xfrm>
          <a:solidFill>
            <a:schemeClr val="bg2">
              <a:lumMod val="25000"/>
            </a:schemeClr>
          </a:solidFill>
        </p:grpSpPr>
        <p:sp>
          <p:nvSpPr>
            <p:cNvPr id="17" name="任意多边形 16"/>
            <p:cNvSpPr/>
            <p:nvPr/>
          </p:nvSpPr>
          <p:spPr>
            <a:xfrm rot="9000000">
              <a:off x="1458796" y="1894249"/>
              <a:ext cx="1922012" cy="1700974"/>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1634972" y="2421570"/>
              <a:ext cx="1569660" cy="646331"/>
            </a:xfrm>
            <a:prstGeom prst="rect">
              <a:avLst/>
            </a:prstGeom>
            <a:grpFill/>
          </p:spPr>
          <p:txBody>
            <a:bodyPr wrap="none" rtlCol="0">
              <a:spAutoFit/>
            </a:bodyPr>
            <a:lstStyle/>
            <a:p>
              <a:r>
                <a:rPr lang="zh-CN" altLang="en-US" sz="3600" dirty="0" smtClean="0">
                  <a:solidFill>
                    <a:schemeClr val="bg1"/>
                  </a:solidFill>
                </a:rPr>
                <a:t>方法二</a:t>
              </a:r>
              <a:endParaRPr lang="zh-CN" altLang="en-US" sz="3600" dirty="0">
                <a:solidFill>
                  <a:schemeClr val="bg1"/>
                </a:solidFill>
              </a:endParaRPr>
            </a:p>
          </p:txBody>
        </p:sp>
      </p:grpSp>
      <p:sp>
        <p:nvSpPr>
          <p:cNvPr id="19" name="矩形 18"/>
          <p:cNvSpPr/>
          <p:nvPr/>
        </p:nvSpPr>
        <p:spPr>
          <a:xfrm>
            <a:off x="4858424" y="3932753"/>
            <a:ext cx="2089612" cy="1938978"/>
          </a:xfrm>
          <a:prstGeom prst="rect">
            <a:avLst/>
          </a:prstGeom>
          <a:noFill/>
          <a:ln>
            <a:noFill/>
          </a:ln>
        </p:spPr>
        <p:txBody>
          <a:bodyPr wrap="square" lIns="91428" tIns="45713" rIns="91428" bIns="45713">
            <a:spAutoFit/>
          </a:bodyPr>
          <a:lstStyle/>
          <a:p>
            <a:pPr algn="just" defTabSz="1219200">
              <a:lnSpc>
                <a:spcPct val="150000"/>
              </a:lnSpc>
              <a:defRPr/>
            </a:pPr>
            <a:r>
              <a:rPr lang="zh-CN" altLang="en-US" sz="1600" kern="0" dirty="0">
                <a:solidFill>
                  <a:schemeClr val="accent3">
                    <a:lumMod val="50000"/>
                  </a:schemeClr>
                </a:solidFill>
                <a:latin typeface="微软雅黑" panose="020B0503020204020204" pitchFamily="34" charset="-122"/>
                <a:ea typeface="微软雅黑" panose="020B0503020204020204" pitchFamily="34" charset="-122"/>
              </a:rPr>
              <a:t>请在这里输入您的文字；请在这里输入您的文字；请在这里输入您的文字；请在这里输入您的文字。</a:t>
            </a:r>
            <a:endParaRPr lang="zh-CN" altLang="en-US" sz="1600" kern="0" dirty="0">
              <a:solidFill>
                <a:schemeClr val="accent3">
                  <a:lumMod val="50000"/>
                </a:schemeClr>
              </a:solidFill>
              <a:latin typeface="微软雅黑" panose="020B0503020204020204" pitchFamily="34" charset="-122"/>
              <a:ea typeface="微软雅黑" panose="020B0503020204020204" pitchFamily="34" charset="-122"/>
            </a:endParaRPr>
          </a:p>
        </p:txBody>
      </p:sp>
      <p:grpSp>
        <p:nvGrpSpPr>
          <p:cNvPr id="20" name="组合 19"/>
          <p:cNvGrpSpPr/>
          <p:nvPr/>
        </p:nvGrpSpPr>
        <p:grpSpPr>
          <a:xfrm>
            <a:off x="7160730" y="4104514"/>
            <a:ext cx="631688" cy="636784"/>
            <a:chOff x="3041651" y="3326606"/>
            <a:chExt cx="631825" cy="636588"/>
          </a:xfrm>
        </p:grpSpPr>
        <p:sp>
          <p:nvSpPr>
            <p:cNvPr id="21" name="Oval 9"/>
            <p:cNvSpPr>
              <a:spLocks noChangeArrowheads="1"/>
            </p:cNvSpPr>
            <p:nvPr/>
          </p:nvSpPr>
          <p:spPr bwMode="auto">
            <a:xfrm>
              <a:off x="3041651" y="3326606"/>
              <a:ext cx="631825" cy="636588"/>
            </a:xfrm>
            <a:prstGeom prst="ellipse">
              <a:avLst/>
            </a:prstGeom>
            <a:solidFill>
              <a:srgbClr val="C00000"/>
            </a:solidFill>
            <a:ln>
              <a:solidFill>
                <a:srgbClr val="FFFFFF"/>
              </a:solidFill>
            </a:ln>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sp>
          <p:nvSpPr>
            <p:cNvPr id="22" name="Freeform 10"/>
            <p:cNvSpPr/>
            <p:nvPr/>
          </p:nvSpPr>
          <p:spPr bwMode="auto">
            <a:xfrm>
              <a:off x="3378201" y="3469481"/>
              <a:ext cx="206375" cy="342900"/>
            </a:xfrm>
            <a:custGeom>
              <a:avLst/>
              <a:gdLst>
                <a:gd name="T0" fmla="*/ 216 w 252"/>
                <a:gd name="T1" fmla="*/ 252 h 418"/>
                <a:gd name="T2" fmla="*/ 136 w 252"/>
                <a:gd name="T3" fmla="*/ 321 h 418"/>
                <a:gd name="T4" fmla="*/ 58 w 252"/>
                <a:gd name="T5" fmla="*/ 388 h 418"/>
                <a:gd name="T6" fmla="*/ 0 w 252"/>
                <a:gd name="T7" fmla="*/ 350 h 418"/>
                <a:gd name="T8" fmla="*/ 34 w 252"/>
                <a:gd name="T9" fmla="*/ 321 h 418"/>
                <a:gd name="T10" fmla="*/ 115 w 252"/>
                <a:gd name="T11" fmla="*/ 252 h 418"/>
                <a:gd name="T12" fmla="*/ 112 w 252"/>
                <a:gd name="T13" fmla="*/ 154 h 418"/>
                <a:gd name="T14" fmla="*/ 34 w 252"/>
                <a:gd name="T15" fmla="*/ 88 h 418"/>
                <a:gd name="T16" fmla="*/ 0 w 252"/>
                <a:gd name="T17" fmla="*/ 58 h 418"/>
                <a:gd name="T18" fmla="*/ 55 w 252"/>
                <a:gd name="T19" fmla="*/ 19 h 418"/>
                <a:gd name="T20" fmla="*/ 136 w 252"/>
                <a:gd name="T21" fmla="*/ 88 h 418"/>
                <a:gd name="T22" fmla="*/ 213 w 252"/>
                <a:gd name="T23" fmla="*/ 154 h 418"/>
                <a:gd name="T24" fmla="*/ 216 w 252"/>
                <a:gd name="T25" fmla="*/ 25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2" h="418">
                  <a:moveTo>
                    <a:pt x="216" y="252"/>
                  </a:moveTo>
                  <a:lnTo>
                    <a:pt x="136" y="321"/>
                  </a:lnTo>
                  <a:cubicBezTo>
                    <a:pt x="110" y="343"/>
                    <a:pt x="84" y="365"/>
                    <a:pt x="58" y="388"/>
                  </a:cubicBezTo>
                  <a:cubicBezTo>
                    <a:pt x="21" y="418"/>
                    <a:pt x="5" y="397"/>
                    <a:pt x="0" y="350"/>
                  </a:cubicBezTo>
                  <a:lnTo>
                    <a:pt x="34" y="321"/>
                  </a:lnTo>
                  <a:lnTo>
                    <a:pt x="115" y="252"/>
                  </a:lnTo>
                  <a:cubicBezTo>
                    <a:pt x="143" y="221"/>
                    <a:pt x="150" y="189"/>
                    <a:pt x="112" y="154"/>
                  </a:cubicBezTo>
                  <a:cubicBezTo>
                    <a:pt x="86" y="132"/>
                    <a:pt x="60" y="110"/>
                    <a:pt x="34" y="88"/>
                  </a:cubicBezTo>
                  <a:lnTo>
                    <a:pt x="0" y="58"/>
                  </a:lnTo>
                  <a:cubicBezTo>
                    <a:pt x="4" y="4"/>
                    <a:pt x="25" y="0"/>
                    <a:pt x="55" y="19"/>
                  </a:cubicBezTo>
                  <a:lnTo>
                    <a:pt x="136" y="88"/>
                  </a:lnTo>
                  <a:cubicBezTo>
                    <a:pt x="162" y="110"/>
                    <a:pt x="188" y="132"/>
                    <a:pt x="213" y="154"/>
                  </a:cubicBezTo>
                  <a:cubicBezTo>
                    <a:pt x="252" y="189"/>
                    <a:pt x="244" y="221"/>
                    <a:pt x="216" y="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sp>
          <p:nvSpPr>
            <p:cNvPr id="23" name="Freeform 11"/>
            <p:cNvSpPr/>
            <p:nvPr/>
          </p:nvSpPr>
          <p:spPr bwMode="auto">
            <a:xfrm>
              <a:off x="3182938" y="3469481"/>
              <a:ext cx="206375" cy="342900"/>
            </a:xfrm>
            <a:custGeom>
              <a:avLst/>
              <a:gdLst>
                <a:gd name="T0" fmla="*/ 217 w 252"/>
                <a:gd name="T1" fmla="*/ 252 h 418"/>
                <a:gd name="T2" fmla="*/ 136 w 252"/>
                <a:gd name="T3" fmla="*/ 321 h 418"/>
                <a:gd name="T4" fmla="*/ 59 w 252"/>
                <a:gd name="T5" fmla="*/ 388 h 418"/>
                <a:gd name="T6" fmla="*/ 0 w 252"/>
                <a:gd name="T7" fmla="*/ 350 h 418"/>
                <a:gd name="T8" fmla="*/ 35 w 252"/>
                <a:gd name="T9" fmla="*/ 321 h 418"/>
                <a:gd name="T10" fmla="*/ 115 w 252"/>
                <a:gd name="T11" fmla="*/ 252 h 418"/>
                <a:gd name="T12" fmla="*/ 112 w 252"/>
                <a:gd name="T13" fmla="*/ 154 h 418"/>
                <a:gd name="T14" fmla="*/ 35 w 252"/>
                <a:gd name="T15" fmla="*/ 88 h 418"/>
                <a:gd name="T16" fmla="*/ 0 w 252"/>
                <a:gd name="T17" fmla="*/ 58 h 418"/>
                <a:gd name="T18" fmla="*/ 56 w 252"/>
                <a:gd name="T19" fmla="*/ 19 h 418"/>
                <a:gd name="T20" fmla="*/ 136 w 252"/>
                <a:gd name="T21" fmla="*/ 88 h 418"/>
                <a:gd name="T22" fmla="*/ 214 w 252"/>
                <a:gd name="T23" fmla="*/ 154 h 418"/>
                <a:gd name="T24" fmla="*/ 217 w 252"/>
                <a:gd name="T25" fmla="*/ 252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2" h="418">
                  <a:moveTo>
                    <a:pt x="217" y="252"/>
                  </a:moveTo>
                  <a:lnTo>
                    <a:pt x="136" y="321"/>
                  </a:lnTo>
                  <a:cubicBezTo>
                    <a:pt x="110" y="343"/>
                    <a:pt x="84" y="365"/>
                    <a:pt x="59" y="388"/>
                  </a:cubicBezTo>
                  <a:cubicBezTo>
                    <a:pt x="21" y="418"/>
                    <a:pt x="6" y="397"/>
                    <a:pt x="0" y="350"/>
                  </a:cubicBezTo>
                  <a:lnTo>
                    <a:pt x="35" y="321"/>
                  </a:lnTo>
                  <a:lnTo>
                    <a:pt x="115" y="252"/>
                  </a:lnTo>
                  <a:cubicBezTo>
                    <a:pt x="143" y="221"/>
                    <a:pt x="150" y="189"/>
                    <a:pt x="112" y="154"/>
                  </a:cubicBezTo>
                  <a:cubicBezTo>
                    <a:pt x="86" y="132"/>
                    <a:pt x="60" y="110"/>
                    <a:pt x="35" y="88"/>
                  </a:cubicBezTo>
                  <a:lnTo>
                    <a:pt x="0" y="58"/>
                  </a:lnTo>
                  <a:cubicBezTo>
                    <a:pt x="4" y="4"/>
                    <a:pt x="26" y="0"/>
                    <a:pt x="56" y="19"/>
                  </a:cubicBezTo>
                  <a:lnTo>
                    <a:pt x="136" y="88"/>
                  </a:lnTo>
                  <a:cubicBezTo>
                    <a:pt x="162" y="110"/>
                    <a:pt x="188" y="132"/>
                    <a:pt x="214" y="154"/>
                  </a:cubicBezTo>
                  <a:cubicBezTo>
                    <a:pt x="252" y="189"/>
                    <a:pt x="245" y="221"/>
                    <a:pt x="217" y="25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1219200">
                <a:defRPr/>
              </a:pPr>
              <a:endParaRPr lang="zh-CN" altLang="en-US" sz="2400" kern="0">
                <a:solidFill>
                  <a:sysClr val="windowText" lastClr="000000"/>
                </a:solidFill>
              </a:endParaRPr>
            </a:p>
          </p:txBody>
        </p:sp>
      </p:grpSp>
      <p:grpSp>
        <p:nvGrpSpPr>
          <p:cNvPr id="24" name="组合 23"/>
          <p:cNvGrpSpPr/>
          <p:nvPr/>
        </p:nvGrpSpPr>
        <p:grpSpPr>
          <a:xfrm>
            <a:off x="8295024" y="1865220"/>
            <a:ext cx="1922012" cy="1700974"/>
            <a:chOff x="1458796" y="1894249"/>
            <a:chExt cx="1922012" cy="1700974"/>
          </a:xfrm>
          <a:solidFill>
            <a:srgbClr val="C00000"/>
          </a:solidFill>
        </p:grpSpPr>
        <p:sp>
          <p:nvSpPr>
            <p:cNvPr id="25" name="任意多边形 24"/>
            <p:cNvSpPr/>
            <p:nvPr/>
          </p:nvSpPr>
          <p:spPr>
            <a:xfrm rot="9000000">
              <a:off x="1458796" y="1894249"/>
              <a:ext cx="1922012" cy="1700974"/>
            </a:xfrm>
            <a:custGeom>
              <a:avLst/>
              <a:gdLst>
                <a:gd name="connsiteX0" fmla="*/ 28988 w 3761891"/>
                <a:gd name="connsiteY0" fmla="*/ 1549518 h 3329262"/>
                <a:gd name="connsiteX1" fmla="*/ 857080 w 3761891"/>
                <a:gd name="connsiteY1" fmla="*/ 115221 h 3329262"/>
                <a:gd name="connsiteX2" fmla="*/ 913826 w 3761891"/>
                <a:gd name="connsiteY2" fmla="*/ 50888 h 3329262"/>
                <a:gd name="connsiteX3" fmla="*/ 929030 w 3761891"/>
                <a:gd name="connsiteY3" fmla="*/ 43468 h 3329262"/>
                <a:gd name="connsiteX4" fmla="*/ 953509 w 3761891"/>
                <a:gd name="connsiteY4" fmla="*/ 26073 h 3329262"/>
                <a:gd name="connsiteX5" fmla="*/ 1056478 w 3761891"/>
                <a:gd name="connsiteY5" fmla="*/ 0 h 3329262"/>
                <a:gd name="connsiteX6" fmla="*/ 2712663 w 3761891"/>
                <a:gd name="connsiteY6" fmla="*/ 0 h 3329262"/>
                <a:gd name="connsiteX7" fmla="*/ 2796749 w 3761891"/>
                <a:gd name="connsiteY7" fmla="*/ 16976 h 3329262"/>
                <a:gd name="connsiteX8" fmla="*/ 2821386 w 3761891"/>
                <a:gd name="connsiteY8" fmla="*/ 33587 h 3329262"/>
                <a:gd name="connsiteX9" fmla="*/ 2848078 w 3761891"/>
                <a:gd name="connsiteY9" fmla="*/ 46612 h 3329262"/>
                <a:gd name="connsiteX10" fmla="*/ 2904822 w 3761891"/>
                <a:gd name="connsiteY10" fmla="*/ 110945 h 3329262"/>
                <a:gd name="connsiteX11" fmla="*/ 3732914 w 3761891"/>
                <a:gd name="connsiteY11" fmla="*/ 1545242 h 3329262"/>
                <a:gd name="connsiteX12" fmla="*/ 3761354 w 3761891"/>
                <a:gd name="connsiteY12" fmla="*/ 1668288 h 3329262"/>
                <a:gd name="connsiteX13" fmla="*/ 3759241 w 3761891"/>
                <a:gd name="connsiteY13" fmla="*/ 1680884 h 3329262"/>
                <a:gd name="connsiteX14" fmla="*/ 3760171 w 3761891"/>
                <a:gd name="connsiteY14" fmla="*/ 1694227 h 3329262"/>
                <a:gd name="connsiteX15" fmla="*/ 3732830 w 3761891"/>
                <a:gd name="connsiteY15" fmla="*/ 1775536 h 3329262"/>
                <a:gd name="connsiteX16" fmla="*/ 2904738 w 3761891"/>
                <a:gd name="connsiteY16" fmla="*/ 3209833 h 3329262"/>
                <a:gd name="connsiteX17" fmla="*/ 2847993 w 3761891"/>
                <a:gd name="connsiteY17" fmla="*/ 3274166 h 3329262"/>
                <a:gd name="connsiteX18" fmla="*/ 2842511 w 3761891"/>
                <a:gd name="connsiteY18" fmla="*/ 3276841 h 3329262"/>
                <a:gd name="connsiteX19" fmla="*/ 2823691 w 3761891"/>
                <a:gd name="connsiteY19" fmla="*/ 3292368 h 3329262"/>
                <a:gd name="connsiteX20" fmla="*/ 2702910 w 3761891"/>
                <a:gd name="connsiteY20" fmla="*/ 3329262 h 3329262"/>
                <a:gd name="connsiteX21" fmla="*/ 1046726 w 3761891"/>
                <a:gd name="connsiteY21" fmla="*/ 3329262 h 3329262"/>
                <a:gd name="connsiteX22" fmla="*/ 893974 w 3761891"/>
                <a:gd name="connsiteY22" fmla="*/ 3265990 h 3329262"/>
                <a:gd name="connsiteX23" fmla="*/ 883550 w 3761891"/>
                <a:gd name="connsiteY23" fmla="*/ 3250529 h 3329262"/>
                <a:gd name="connsiteX24" fmla="*/ 882566 w 3761891"/>
                <a:gd name="connsiteY24" fmla="*/ 3249619 h 3329262"/>
                <a:gd name="connsiteX25" fmla="*/ 856997 w 3761891"/>
                <a:gd name="connsiteY25" fmla="*/ 3214110 h 3329262"/>
                <a:gd name="connsiteX26" fmla="*/ 28905 w 3761891"/>
                <a:gd name="connsiteY26" fmla="*/ 1779812 h 3329262"/>
                <a:gd name="connsiteX27" fmla="*/ 0 w 3761891"/>
                <a:gd name="connsiteY27" fmla="*/ 1677601 h 3329262"/>
                <a:gd name="connsiteX28" fmla="*/ 2825 w 3761891"/>
                <a:gd name="connsiteY28" fmla="*/ 1647714 h 3329262"/>
                <a:gd name="connsiteX29" fmla="*/ 1647 w 3761891"/>
                <a:gd name="connsiteY29" fmla="*/ 1630828 h 3329262"/>
                <a:gd name="connsiteX30" fmla="*/ 28988 w 3761891"/>
                <a:gd name="connsiteY30" fmla="*/ 1549518 h 332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761891" h="3329262">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grpFill/>
            <a:ln>
              <a:noFill/>
            </a:ln>
            <a:effectLst>
              <a:outerShdw sx="1000" sy="1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1634972" y="2421570"/>
              <a:ext cx="1569660" cy="646331"/>
            </a:xfrm>
            <a:prstGeom prst="rect">
              <a:avLst/>
            </a:prstGeom>
            <a:grpFill/>
          </p:spPr>
          <p:txBody>
            <a:bodyPr wrap="none" rtlCol="0">
              <a:spAutoFit/>
            </a:bodyPr>
            <a:lstStyle/>
            <a:p>
              <a:r>
                <a:rPr lang="zh-CN" altLang="en-US" sz="3600" dirty="0" smtClean="0">
                  <a:solidFill>
                    <a:schemeClr val="bg1"/>
                  </a:solidFill>
                </a:rPr>
                <a:t>方法三</a:t>
              </a:r>
              <a:endParaRPr lang="zh-CN" altLang="en-US" sz="3600" dirty="0">
                <a:solidFill>
                  <a:schemeClr val="bg1"/>
                </a:solidFill>
              </a:endParaRPr>
            </a:p>
          </p:txBody>
        </p:sp>
      </p:grpSp>
      <p:sp>
        <p:nvSpPr>
          <p:cNvPr id="27" name="矩形 26"/>
          <p:cNvSpPr/>
          <p:nvPr/>
        </p:nvSpPr>
        <p:spPr>
          <a:xfrm>
            <a:off x="8211224" y="3932753"/>
            <a:ext cx="2089612" cy="1938978"/>
          </a:xfrm>
          <a:prstGeom prst="rect">
            <a:avLst/>
          </a:prstGeom>
          <a:noFill/>
          <a:ln>
            <a:noFill/>
          </a:ln>
        </p:spPr>
        <p:txBody>
          <a:bodyPr wrap="square" lIns="91428" tIns="45713" rIns="91428" bIns="45713">
            <a:spAutoFit/>
          </a:bodyPr>
          <a:lstStyle/>
          <a:p>
            <a:pPr algn="just" defTabSz="1219200">
              <a:lnSpc>
                <a:spcPct val="150000"/>
              </a:lnSpc>
              <a:defRPr/>
            </a:pPr>
            <a:r>
              <a:rPr lang="zh-CN" altLang="en-US" sz="1600" kern="0" dirty="0">
                <a:solidFill>
                  <a:schemeClr val="accent3">
                    <a:lumMod val="50000"/>
                  </a:schemeClr>
                </a:solidFill>
                <a:latin typeface="微软雅黑" panose="020B0503020204020204" pitchFamily="34" charset="-122"/>
                <a:ea typeface="微软雅黑" panose="020B0503020204020204" pitchFamily="34" charset="-122"/>
              </a:rPr>
              <a:t>请在这里输入您的文字；请在这里输入您的文字；请在这里输入您的文字；请在这里输入您的文字。</a:t>
            </a:r>
            <a:endParaRPr lang="zh-CN" altLang="en-US" sz="1600" kern="0" dirty="0">
              <a:solidFill>
                <a:schemeClr val="accent3">
                  <a:lumMod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3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strVal val="(6*min(max(#ppt_w*#ppt_h,.3),1)-7.4)/-.7*#ppt_w"/>
                                              </p:val>
                                            </p:tav>
                                            <p:tav tm="100000">
                                              <p:val>
                                                <p:strVal val="#ppt_w"/>
                                              </p:val>
                                            </p:tav>
                                          </p:tavLst>
                                        </p:anim>
                                        <p:anim calcmode="lin" valueType="num">
                                          <p:cBhvr>
                                            <p:cTn id="26" dur="750" fill="hold"/>
                                            <p:tgtEl>
                                              <p:spTgt spid="8"/>
                                            </p:tgtEl>
                                            <p:attrNameLst>
                                              <p:attrName>ppt_h</p:attrName>
                                            </p:attrNameLst>
                                          </p:cBhvr>
                                          <p:tavLst>
                                            <p:tav tm="0">
                                              <p:val>
                                                <p:strVal val="(6*min(max(#ppt_w*#ppt_h,.3),1)-7.4)/-.7*#ppt_h"/>
                                              </p:val>
                                            </p:tav>
                                            <p:tav tm="100000">
                                              <p:val>
                                                <p:strVal val="#ppt_h"/>
                                              </p:val>
                                            </p:tav>
                                          </p:tavLst>
                                        </p:anim>
                                        <p:anim calcmode="lin" valueType="num">
                                          <p:cBhvr>
                                            <p:cTn id="27" dur="750" fill="hold"/>
                                            <p:tgtEl>
                                              <p:spTgt spid="8"/>
                                            </p:tgtEl>
                                            <p:attrNameLst>
                                              <p:attrName>ppt_x</p:attrName>
                                            </p:attrNameLst>
                                          </p:cBhvr>
                                          <p:tavLst>
                                            <p:tav tm="0">
                                              <p:val>
                                                <p:fltVal val="0.5"/>
                                              </p:val>
                                            </p:tav>
                                            <p:tav tm="100000">
                                              <p:val>
                                                <p:strVal val="#ppt_x"/>
                                              </p:val>
                                            </p:tav>
                                          </p:tavLst>
                                        </p:anim>
                                        <p:anim calcmode="lin" valueType="num">
                                          <p:cBhvr>
                                            <p:cTn id="28" dur="75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1000"/>
                                </p:stCondLst>
                                <p:childTnLst>
                                  <p:par>
                                    <p:cTn id="30" presetID="22" presetClass="entr" presetSubtype="1"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500"/>
                                            <p:tgtEl>
                                              <p:spTgt spid="11"/>
                                            </p:tgtEl>
                                          </p:cBhvr>
                                        </p:animEffect>
                                      </p:childTnLst>
                                    </p:cTn>
                                  </p:par>
                                </p:childTnLst>
                              </p:cTn>
                            </p:par>
                            <p:par>
                              <p:cTn id="33" fill="hold">
                                <p:stCondLst>
                                  <p:cond delay="1500"/>
                                </p:stCondLst>
                                <p:childTnLst>
                                  <p:par>
                                    <p:cTn id="34" presetID="2" presetClass="entr" presetSubtype="8" fill="hold" nodeType="afterEffect" p14:presetBounceEnd="40000">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14:bounceEnd="40000">
                                          <p:cBhvr additive="base">
                                            <p:cTn id="36" dur="500" fill="hold"/>
                                            <p:tgtEl>
                                              <p:spTgt spid="12"/>
                                            </p:tgtEl>
                                            <p:attrNameLst>
                                              <p:attrName>ppt_x</p:attrName>
                                            </p:attrNameLst>
                                          </p:cBhvr>
                                          <p:tavLst>
                                            <p:tav tm="0">
                                              <p:val>
                                                <p:strVal val="0-#ppt_w/2"/>
                                              </p:val>
                                            </p:tav>
                                            <p:tav tm="100000">
                                              <p:val>
                                                <p:strVal val="#ppt_x"/>
                                              </p:val>
                                            </p:tav>
                                          </p:tavLst>
                                        </p:anim>
                                        <p:anim calcmode="lin" valueType="num" p14:bounceEnd="40000">
                                          <p:cBhvr additive="base">
                                            <p:cTn id="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36"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strVal val="(6*min(max(#ppt_w*#ppt_h,.3),1)-7.4)/-.7*#ppt_w"/>
                                              </p:val>
                                            </p:tav>
                                            <p:tav tm="100000">
                                              <p:val>
                                                <p:strVal val="#ppt_w"/>
                                              </p:val>
                                            </p:tav>
                                          </p:tavLst>
                                        </p:anim>
                                        <p:anim calcmode="lin" valueType="num">
                                          <p:cBhvr>
                                            <p:cTn id="43" dur="750" fill="hold"/>
                                            <p:tgtEl>
                                              <p:spTgt spid="16"/>
                                            </p:tgtEl>
                                            <p:attrNameLst>
                                              <p:attrName>ppt_h</p:attrName>
                                            </p:attrNameLst>
                                          </p:cBhvr>
                                          <p:tavLst>
                                            <p:tav tm="0">
                                              <p:val>
                                                <p:strVal val="(6*min(max(#ppt_w*#ppt_h,.3),1)-7.4)/-.7*#ppt_h"/>
                                              </p:val>
                                            </p:tav>
                                            <p:tav tm="100000">
                                              <p:val>
                                                <p:strVal val="#ppt_h"/>
                                              </p:val>
                                            </p:tav>
                                          </p:tavLst>
                                        </p:anim>
                                        <p:anim calcmode="lin" valueType="num">
                                          <p:cBhvr>
                                            <p:cTn id="44" dur="750" fill="hold"/>
                                            <p:tgtEl>
                                              <p:spTgt spid="16"/>
                                            </p:tgtEl>
                                            <p:attrNameLst>
                                              <p:attrName>ppt_x</p:attrName>
                                            </p:attrNameLst>
                                          </p:cBhvr>
                                          <p:tavLst>
                                            <p:tav tm="0">
                                              <p:val>
                                                <p:fltVal val="0.5"/>
                                              </p:val>
                                            </p:tav>
                                            <p:tav tm="100000">
                                              <p:val>
                                                <p:strVal val="#ppt_x"/>
                                              </p:val>
                                            </p:tav>
                                          </p:tavLst>
                                        </p:anim>
                                        <p:anim calcmode="lin" valueType="num">
                                          <p:cBhvr>
                                            <p:cTn id="45" dur="75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1000"/>
                                </p:stCondLst>
                                <p:childTnLst>
                                  <p:par>
                                    <p:cTn id="47" presetID="22" presetClass="entr" presetSubtype="1"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up)">
                                          <p:cBhvr>
                                            <p:cTn id="49" dur="500"/>
                                            <p:tgtEl>
                                              <p:spTgt spid="19"/>
                                            </p:tgtEl>
                                          </p:cBhvr>
                                        </p:animEffect>
                                      </p:childTnLst>
                                    </p:cTn>
                                  </p:par>
                                </p:childTnLst>
                              </p:cTn>
                            </p:par>
                            <p:par>
                              <p:cTn id="50" fill="hold">
                                <p:stCondLst>
                                  <p:cond delay="1500"/>
                                </p:stCondLst>
                                <p:childTnLst>
                                  <p:par>
                                    <p:cTn id="51" presetID="2" presetClass="entr" presetSubtype="8" fill="hold" nodeType="afterEffect" p14:presetBounceEnd="40000">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14:bounceEnd="40000">
                                          <p:cBhvr additive="base">
                                            <p:cTn id="53" dur="500" fill="hold"/>
                                            <p:tgtEl>
                                              <p:spTgt spid="20"/>
                                            </p:tgtEl>
                                            <p:attrNameLst>
                                              <p:attrName>ppt_x</p:attrName>
                                            </p:attrNameLst>
                                          </p:cBhvr>
                                          <p:tavLst>
                                            <p:tav tm="0">
                                              <p:val>
                                                <p:strVal val="0-#ppt_w/2"/>
                                              </p:val>
                                            </p:tav>
                                            <p:tav tm="100000">
                                              <p:val>
                                                <p:strVal val="#ppt_x"/>
                                              </p:val>
                                            </p:tav>
                                          </p:tavLst>
                                        </p:anim>
                                        <p:anim calcmode="lin" valueType="num" p14:bounceEnd="40000">
                                          <p:cBhvr additive="base">
                                            <p:cTn id="54"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3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750" fill="hold"/>
                                            <p:tgtEl>
                                              <p:spTgt spid="24"/>
                                            </p:tgtEl>
                                            <p:attrNameLst>
                                              <p:attrName>ppt_w</p:attrName>
                                            </p:attrNameLst>
                                          </p:cBhvr>
                                          <p:tavLst>
                                            <p:tav tm="0">
                                              <p:val>
                                                <p:strVal val="(6*min(max(#ppt_w*#ppt_h,.3),1)-7.4)/-.7*#ppt_w"/>
                                              </p:val>
                                            </p:tav>
                                            <p:tav tm="100000">
                                              <p:val>
                                                <p:strVal val="#ppt_w"/>
                                              </p:val>
                                            </p:tav>
                                          </p:tavLst>
                                        </p:anim>
                                        <p:anim calcmode="lin" valueType="num">
                                          <p:cBhvr>
                                            <p:cTn id="60" dur="750" fill="hold"/>
                                            <p:tgtEl>
                                              <p:spTgt spid="24"/>
                                            </p:tgtEl>
                                            <p:attrNameLst>
                                              <p:attrName>ppt_h</p:attrName>
                                            </p:attrNameLst>
                                          </p:cBhvr>
                                          <p:tavLst>
                                            <p:tav tm="0">
                                              <p:val>
                                                <p:strVal val="(6*min(max(#ppt_w*#ppt_h,.3),1)-7.4)/-.7*#ppt_h"/>
                                              </p:val>
                                            </p:tav>
                                            <p:tav tm="100000">
                                              <p:val>
                                                <p:strVal val="#ppt_h"/>
                                              </p:val>
                                            </p:tav>
                                          </p:tavLst>
                                        </p:anim>
                                        <p:anim calcmode="lin" valueType="num">
                                          <p:cBhvr>
                                            <p:cTn id="61" dur="750" fill="hold"/>
                                            <p:tgtEl>
                                              <p:spTgt spid="24"/>
                                            </p:tgtEl>
                                            <p:attrNameLst>
                                              <p:attrName>ppt_x</p:attrName>
                                            </p:attrNameLst>
                                          </p:cBhvr>
                                          <p:tavLst>
                                            <p:tav tm="0">
                                              <p:val>
                                                <p:fltVal val="0.5"/>
                                              </p:val>
                                            </p:tav>
                                            <p:tav tm="100000">
                                              <p:val>
                                                <p:strVal val="#ppt_x"/>
                                              </p:val>
                                            </p:tav>
                                          </p:tavLst>
                                        </p:anim>
                                        <p:anim calcmode="lin" valueType="num">
                                          <p:cBhvr>
                                            <p:cTn id="62" dur="75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1000"/>
                                </p:stCondLst>
                                <p:childTnLst>
                                  <p:par>
                                    <p:cTn id="64" presetID="22" presetClass="entr" presetSubtype="1" fill="hold" grpId="0" nodeType="after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wipe(up)">
                                          <p:cBhvr>
                                            <p:cTn id="6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9" grpId="0"/>
          <p:bldP spid="2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36"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strVal val="(6*min(max(#ppt_w*#ppt_h,.3),1)-7.4)/-.7*#ppt_w"/>
                                              </p:val>
                                            </p:tav>
                                            <p:tav tm="100000">
                                              <p:val>
                                                <p:strVal val="#ppt_w"/>
                                              </p:val>
                                            </p:tav>
                                          </p:tavLst>
                                        </p:anim>
                                        <p:anim calcmode="lin" valueType="num">
                                          <p:cBhvr>
                                            <p:cTn id="26" dur="750" fill="hold"/>
                                            <p:tgtEl>
                                              <p:spTgt spid="8"/>
                                            </p:tgtEl>
                                            <p:attrNameLst>
                                              <p:attrName>ppt_h</p:attrName>
                                            </p:attrNameLst>
                                          </p:cBhvr>
                                          <p:tavLst>
                                            <p:tav tm="0">
                                              <p:val>
                                                <p:strVal val="(6*min(max(#ppt_w*#ppt_h,.3),1)-7.4)/-.7*#ppt_h"/>
                                              </p:val>
                                            </p:tav>
                                            <p:tav tm="100000">
                                              <p:val>
                                                <p:strVal val="#ppt_h"/>
                                              </p:val>
                                            </p:tav>
                                          </p:tavLst>
                                        </p:anim>
                                        <p:anim calcmode="lin" valueType="num">
                                          <p:cBhvr>
                                            <p:cTn id="27" dur="750" fill="hold"/>
                                            <p:tgtEl>
                                              <p:spTgt spid="8"/>
                                            </p:tgtEl>
                                            <p:attrNameLst>
                                              <p:attrName>ppt_x</p:attrName>
                                            </p:attrNameLst>
                                          </p:cBhvr>
                                          <p:tavLst>
                                            <p:tav tm="0">
                                              <p:val>
                                                <p:fltVal val="0.5"/>
                                              </p:val>
                                            </p:tav>
                                            <p:tav tm="100000">
                                              <p:val>
                                                <p:strVal val="#ppt_x"/>
                                              </p:val>
                                            </p:tav>
                                          </p:tavLst>
                                        </p:anim>
                                        <p:anim calcmode="lin" valueType="num">
                                          <p:cBhvr>
                                            <p:cTn id="28" dur="750" fill="hold"/>
                                            <p:tgtEl>
                                              <p:spTgt spid="8"/>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1000"/>
                                </p:stCondLst>
                                <p:childTnLst>
                                  <p:par>
                                    <p:cTn id="30" presetID="22" presetClass="entr" presetSubtype="1"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up)">
                                          <p:cBhvr>
                                            <p:cTn id="32" dur="500"/>
                                            <p:tgtEl>
                                              <p:spTgt spid="11"/>
                                            </p:tgtEl>
                                          </p:cBhvr>
                                        </p:animEffect>
                                      </p:childTnLst>
                                    </p:cTn>
                                  </p:par>
                                </p:childTnLst>
                              </p:cTn>
                            </p:par>
                            <p:par>
                              <p:cTn id="33" fill="hold">
                                <p:stCondLst>
                                  <p:cond delay="1500"/>
                                </p:stCondLst>
                                <p:childTnLst>
                                  <p:par>
                                    <p:cTn id="34" presetID="2" presetClass="entr" presetSubtype="8"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0-#ppt_w/2"/>
                                              </p:val>
                                            </p:tav>
                                            <p:tav tm="100000">
                                              <p:val>
                                                <p:strVal val="#ppt_x"/>
                                              </p:val>
                                            </p:tav>
                                          </p:tavLst>
                                        </p:anim>
                                        <p:anim calcmode="lin" valueType="num">
                                          <p:cBhvr additive="base">
                                            <p:cTn id="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36"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strVal val="(6*min(max(#ppt_w*#ppt_h,.3),1)-7.4)/-.7*#ppt_w"/>
                                              </p:val>
                                            </p:tav>
                                            <p:tav tm="100000">
                                              <p:val>
                                                <p:strVal val="#ppt_w"/>
                                              </p:val>
                                            </p:tav>
                                          </p:tavLst>
                                        </p:anim>
                                        <p:anim calcmode="lin" valueType="num">
                                          <p:cBhvr>
                                            <p:cTn id="43" dur="750" fill="hold"/>
                                            <p:tgtEl>
                                              <p:spTgt spid="16"/>
                                            </p:tgtEl>
                                            <p:attrNameLst>
                                              <p:attrName>ppt_h</p:attrName>
                                            </p:attrNameLst>
                                          </p:cBhvr>
                                          <p:tavLst>
                                            <p:tav tm="0">
                                              <p:val>
                                                <p:strVal val="(6*min(max(#ppt_w*#ppt_h,.3),1)-7.4)/-.7*#ppt_h"/>
                                              </p:val>
                                            </p:tav>
                                            <p:tav tm="100000">
                                              <p:val>
                                                <p:strVal val="#ppt_h"/>
                                              </p:val>
                                            </p:tav>
                                          </p:tavLst>
                                        </p:anim>
                                        <p:anim calcmode="lin" valueType="num">
                                          <p:cBhvr>
                                            <p:cTn id="44" dur="750" fill="hold"/>
                                            <p:tgtEl>
                                              <p:spTgt spid="16"/>
                                            </p:tgtEl>
                                            <p:attrNameLst>
                                              <p:attrName>ppt_x</p:attrName>
                                            </p:attrNameLst>
                                          </p:cBhvr>
                                          <p:tavLst>
                                            <p:tav tm="0">
                                              <p:val>
                                                <p:fltVal val="0.5"/>
                                              </p:val>
                                            </p:tav>
                                            <p:tav tm="100000">
                                              <p:val>
                                                <p:strVal val="#ppt_x"/>
                                              </p:val>
                                            </p:tav>
                                          </p:tavLst>
                                        </p:anim>
                                        <p:anim calcmode="lin" valueType="num">
                                          <p:cBhvr>
                                            <p:cTn id="45" dur="75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1000"/>
                                </p:stCondLst>
                                <p:childTnLst>
                                  <p:par>
                                    <p:cTn id="47" presetID="22" presetClass="entr" presetSubtype="1"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up)">
                                          <p:cBhvr>
                                            <p:cTn id="49" dur="500"/>
                                            <p:tgtEl>
                                              <p:spTgt spid="19"/>
                                            </p:tgtEl>
                                          </p:cBhvr>
                                        </p:animEffect>
                                      </p:childTnLst>
                                    </p:cTn>
                                  </p:par>
                                </p:childTnLst>
                              </p:cTn>
                            </p:par>
                            <p:par>
                              <p:cTn id="50" fill="hold">
                                <p:stCondLst>
                                  <p:cond delay="1500"/>
                                </p:stCondLst>
                                <p:childTnLst>
                                  <p:par>
                                    <p:cTn id="51" presetID="2" presetClass="entr" presetSubtype="8"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0-#ppt_w/2"/>
                                              </p:val>
                                            </p:tav>
                                            <p:tav tm="100000">
                                              <p:val>
                                                <p:strVal val="#ppt_x"/>
                                              </p:val>
                                            </p:tav>
                                          </p:tavLst>
                                        </p:anim>
                                        <p:anim calcmode="lin" valueType="num">
                                          <p:cBhvr additive="base">
                                            <p:cTn id="54"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ntr" presetSubtype="36" fill="hold" nodeType="click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750" fill="hold"/>
                                            <p:tgtEl>
                                              <p:spTgt spid="24"/>
                                            </p:tgtEl>
                                            <p:attrNameLst>
                                              <p:attrName>ppt_w</p:attrName>
                                            </p:attrNameLst>
                                          </p:cBhvr>
                                          <p:tavLst>
                                            <p:tav tm="0">
                                              <p:val>
                                                <p:strVal val="(6*min(max(#ppt_w*#ppt_h,.3),1)-7.4)/-.7*#ppt_w"/>
                                              </p:val>
                                            </p:tav>
                                            <p:tav tm="100000">
                                              <p:val>
                                                <p:strVal val="#ppt_w"/>
                                              </p:val>
                                            </p:tav>
                                          </p:tavLst>
                                        </p:anim>
                                        <p:anim calcmode="lin" valueType="num">
                                          <p:cBhvr>
                                            <p:cTn id="60" dur="750" fill="hold"/>
                                            <p:tgtEl>
                                              <p:spTgt spid="24"/>
                                            </p:tgtEl>
                                            <p:attrNameLst>
                                              <p:attrName>ppt_h</p:attrName>
                                            </p:attrNameLst>
                                          </p:cBhvr>
                                          <p:tavLst>
                                            <p:tav tm="0">
                                              <p:val>
                                                <p:strVal val="(6*min(max(#ppt_w*#ppt_h,.3),1)-7.4)/-.7*#ppt_h"/>
                                              </p:val>
                                            </p:tav>
                                            <p:tav tm="100000">
                                              <p:val>
                                                <p:strVal val="#ppt_h"/>
                                              </p:val>
                                            </p:tav>
                                          </p:tavLst>
                                        </p:anim>
                                        <p:anim calcmode="lin" valueType="num">
                                          <p:cBhvr>
                                            <p:cTn id="61" dur="750" fill="hold"/>
                                            <p:tgtEl>
                                              <p:spTgt spid="24"/>
                                            </p:tgtEl>
                                            <p:attrNameLst>
                                              <p:attrName>ppt_x</p:attrName>
                                            </p:attrNameLst>
                                          </p:cBhvr>
                                          <p:tavLst>
                                            <p:tav tm="0">
                                              <p:val>
                                                <p:fltVal val="0.5"/>
                                              </p:val>
                                            </p:tav>
                                            <p:tav tm="100000">
                                              <p:val>
                                                <p:strVal val="#ppt_x"/>
                                              </p:val>
                                            </p:tav>
                                          </p:tavLst>
                                        </p:anim>
                                        <p:anim calcmode="lin" valueType="num">
                                          <p:cBhvr>
                                            <p:cTn id="62" dur="75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1000"/>
                                </p:stCondLst>
                                <p:childTnLst>
                                  <p:par>
                                    <p:cTn id="64" presetID="22" presetClass="entr" presetSubtype="1" fill="hold" grpId="0" nodeType="after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wipe(up)">
                                          <p:cBhvr>
                                            <p:cTn id="6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9" grpId="0"/>
          <p:bldP spid="27"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9947"/>
          <a:stretch>
            <a:fillRect/>
          </a:stretch>
        </p:blipFill>
        <p:spPr>
          <a:xfrm>
            <a:off x="214747" y="711199"/>
            <a:ext cx="6175833" cy="6858000"/>
          </a:xfrm>
          <a:prstGeom prst="rect">
            <a:avLst/>
          </a:prstGeom>
        </p:spPr>
      </p:pic>
      <p:grpSp>
        <p:nvGrpSpPr>
          <p:cNvPr id="10" name="组合 9"/>
          <p:cNvGrpSpPr/>
          <p:nvPr/>
        </p:nvGrpSpPr>
        <p:grpSpPr bwMode="auto">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name="adj" fmla="val 901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solidFill>
                  <a:prstClr val="white"/>
                </a:solidFill>
              </a:endParaRPr>
            </a:p>
          </p:txBody>
        </p:sp>
        <p:pic>
          <p:nvPicPr>
            <p:cNvPr id="12" name="图片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884" y="2382438"/>
              <a:ext cx="450996" cy="449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3"/>
            <p:cNvSpPr txBox="1">
              <a:spLocks noChangeArrowheads="1"/>
            </p:cNvSpPr>
            <p:nvPr/>
          </p:nvSpPr>
          <p:spPr bwMode="auto">
            <a:xfrm>
              <a:off x="2095676" y="2426719"/>
              <a:ext cx="2665507" cy="36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a:solidFill>
                    <a:srgbClr val="FFFFFF"/>
                  </a:solidFill>
                  <a:latin typeface="微软雅黑" panose="020B0503020204020204" pitchFamily="34" charset="-122"/>
                  <a:ea typeface="微软雅黑" panose="020B0503020204020204" pitchFamily="34" charset="-122"/>
                </a:rPr>
                <a:t>这里填写二级目录标题</a:t>
              </a:r>
              <a:endParaRPr lang="zh-CN" altLang="en-US" sz="3200" b="1" dirty="0">
                <a:solidFill>
                  <a:srgbClr val="FFFFFF"/>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294" y="3198415"/>
            <a:ext cx="2548883" cy="26685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par>
                                <p:cTn id="13" presetID="2" presetClass="entr" presetSubtype="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heel(1)">
                                      <p:cBhvr>
                                        <p:cTn id="21" dur="2000"/>
                                        <p:tgtEl>
                                          <p:spTgt spid="15"/>
                                        </p:tgtEl>
                                      </p:cBhvr>
                                    </p:animEffect>
                                  </p:childTnLst>
                                </p:cTn>
                              </p:par>
                            </p:childTnLst>
                          </p:cTn>
                        </p:par>
                        <p:par>
                          <p:cTn id="22" fill="hold">
                            <p:stCondLst>
                              <p:cond delay="2000"/>
                            </p:stCondLst>
                            <p:childTnLst>
                              <p:par>
                                <p:cTn id="23" presetID="31"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40" name="组合 39"/>
          <p:cNvGrpSpPr/>
          <p:nvPr/>
        </p:nvGrpSpPr>
        <p:grpSpPr>
          <a:xfrm>
            <a:off x="4423413" y="2171021"/>
            <a:ext cx="1782762" cy="1373187"/>
            <a:chOff x="4525013" y="1808163"/>
            <a:chExt cx="1782762" cy="1373187"/>
          </a:xfrm>
        </p:grpSpPr>
        <p:sp>
          <p:nvSpPr>
            <p:cNvPr id="41" name="Freeform 8"/>
            <p:cNvSpPr/>
            <p:nvPr/>
          </p:nvSpPr>
          <p:spPr bwMode="auto">
            <a:xfrm>
              <a:off x="4525013" y="1808163"/>
              <a:ext cx="1187450" cy="1373187"/>
            </a:xfrm>
            <a:custGeom>
              <a:avLst/>
              <a:gdLst>
                <a:gd name="T0" fmla="*/ 0 w 1240"/>
                <a:gd name="T1" fmla="*/ 0 h 1434"/>
                <a:gd name="T2" fmla="*/ 1136953689 w 1240"/>
                <a:gd name="T3" fmla="*/ 658313892 h 1434"/>
                <a:gd name="T4" fmla="*/ 0 w 1240"/>
                <a:gd name="T5" fmla="*/ 1314793994 h 1434"/>
                <a:gd name="T6" fmla="*/ 305326912 w 1240"/>
                <a:gd name="T7" fmla="*/ 658313892 h 1434"/>
                <a:gd name="T8" fmla="*/ 0 w 1240"/>
                <a:gd name="T9" fmla="*/ 0 h 14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0" h="1434">
                  <a:moveTo>
                    <a:pt x="0" y="0"/>
                  </a:moveTo>
                  <a:lnTo>
                    <a:pt x="1240" y="718"/>
                  </a:lnTo>
                  <a:lnTo>
                    <a:pt x="0" y="1434"/>
                  </a:lnTo>
                  <a:lnTo>
                    <a:pt x="333" y="718"/>
                  </a:lnTo>
                  <a:lnTo>
                    <a:pt x="0" y="0"/>
                  </a:lnTo>
                  <a:close/>
                </a:path>
              </a:pathLst>
            </a:custGeom>
            <a:solidFill>
              <a:schemeClr val="tx1">
                <a:lumMod val="85000"/>
                <a:lumOff val="15000"/>
              </a:schemeClr>
            </a:solidFill>
            <a:ln>
              <a:noFill/>
            </a:ln>
          </p:spPr>
          <p:txBody>
            <a:bodyPr/>
            <a:lstStyle/>
            <a:p>
              <a:endParaRPr lang="zh-CN" altLang="en-US"/>
            </a:p>
          </p:txBody>
        </p:sp>
        <p:sp>
          <p:nvSpPr>
            <p:cNvPr id="42" name="Freeform 9"/>
            <p:cNvSpPr/>
            <p:nvPr/>
          </p:nvSpPr>
          <p:spPr bwMode="auto">
            <a:xfrm>
              <a:off x="5120325" y="1808163"/>
              <a:ext cx="1187450" cy="1373187"/>
            </a:xfrm>
            <a:custGeom>
              <a:avLst/>
              <a:gdLst>
                <a:gd name="T0" fmla="*/ 0 w 1240"/>
                <a:gd name="T1" fmla="*/ 0 h 1434"/>
                <a:gd name="T2" fmla="*/ 99942112 w 1240"/>
                <a:gd name="T3" fmla="*/ 214547541 h 1434"/>
                <a:gd name="T4" fmla="*/ 866469816 w 1240"/>
                <a:gd name="T5" fmla="*/ 658313892 h 1434"/>
                <a:gd name="T6" fmla="*/ 99942112 w 1240"/>
                <a:gd name="T7" fmla="*/ 1100246453 h 1434"/>
                <a:gd name="T8" fmla="*/ 0 w 1240"/>
                <a:gd name="T9" fmla="*/ 1314793994 h 1434"/>
                <a:gd name="T10" fmla="*/ 1136954646 w 1240"/>
                <a:gd name="T11" fmla="*/ 658313892 h 1434"/>
                <a:gd name="T12" fmla="*/ 0 w 1240"/>
                <a:gd name="T13" fmla="*/ 0 h 14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40" h="1434">
                  <a:moveTo>
                    <a:pt x="0" y="0"/>
                  </a:moveTo>
                  <a:lnTo>
                    <a:pt x="109" y="234"/>
                  </a:lnTo>
                  <a:lnTo>
                    <a:pt x="945" y="718"/>
                  </a:lnTo>
                  <a:lnTo>
                    <a:pt x="109" y="1200"/>
                  </a:lnTo>
                  <a:lnTo>
                    <a:pt x="0" y="1434"/>
                  </a:lnTo>
                  <a:lnTo>
                    <a:pt x="1240" y="718"/>
                  </a:lnTo>
                  <a:lnTo>
                    <a:pt x="0" y="0"/>
                  </a:lnTo>
                  <a:close/>
                </a:path>
              </a:pathLst>
            </a:custGeom>
            <a:solidFill>
              <a:schemeClr val="tx1">
                <a:lumMod val="85000"/>
                <a:lumOff val="15000"/>
              </a:schemeClr>
            </a:solidFill>
            <a:ln>
              <a:noFill/>
            </a:ln>
          </p:spPr>
          <p:txBody>
            <a:bodyPr/>
            <a:lstStyle/>
            <a:p>
              <a:endParaRPr lang="zh-CN" altLang="en-US"/>
            </a:p>
          </p:txBody>
        </p:sp>
        <p:sp>
          <p:nvSpPr>
            <p:cNvPr id="43" name="Freeform 21"/>
            <p:cNvSpPr/>
            <p:nvPr/>
          </p:nvSpPr>
          <p:spPr bwMode="auto">
            <a:xfrm>
              <a:off x="5220338" y="2398713"/>
              <a:ext cx="211137" cy="209550"/>
            </a:xfrm>
            <a:custGeom>
              <a:avLst/>
              <a:gdLst>
                <a:gd name="T0" fmla="*/ 165266259 w 129"/>
                <a:gd name="T1" fmla="*/ 0 h 128"/>
                <a:gd name="T2" fmla="*/ 63974511 w 129"/>
                <a:gd name="T3" fmla="*/ 47967305 h 128"/>
                <a:gd name="T4" fmla="*/ 63974511 w 129"/>
                <a:gd name="T5" fmla="*/ 277142972 h 128"/>
                <a:gd name="T6" fmla="*/ 295881500 w 129"/>
                <a:gd name="T7" fmla="*/ 277142972 h 128"/>
                <a:gd name="T8" fmla="*/ 343861974 w 129"/>
                <a:gd name="T9" fmla="*/ 175879571 h 128"/>
                <a:gd name="T10" fmla="*/ 165266259 w 129"/>
                <a:gd name="T11" fmla="*/ 175879571 h 128"/>
                <a:gd name="T12" fmla="*/ 165266259 w 129"/>
                <a:gd name="T13" fmla="*/ 0 h 1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9" h="128">
                  <a:moveTo>
                    <a:pt x="62" y="0"/>
                  </a:moveTo>
                  <a:cubicBezTo>
                    <a:pt x="48" y="1"/>
                    <a:pt x="35" y="7"/>
                    <a:pt x="24" y="18"/>
                  </a:cubicBezTo>
                  <a:cubicBezTo>
                    <a:pt x="0" y="42"/>
                    <a:pt x="0" y="80"/>
                    <a:pt x="24" y="104"/>
                  </a:cubicBezTo>
                  <a:cubicBezTo>
                    <a:pt x="48" y="128"/>
                    <a:pt x="87" y="128"/>
                    <a:pt x="111" y="104"/>
                  </a:cubicBezTo>
                  <a:cubicBezTo>
                    <a:pt x="122" y="94"/>
                    <a:pt x="127" y="80"/>
                    <a:pt x="129" y="66"/>
                  </a:cubicBezTo>
                  <a:cubicBezTo>
                    <a:pt x="62" y="66"/>
                    <a:pt x="62" y="66"/>
                    <a:pt x="62" y="66"/>
                  </a:cubicBezTo>
                  <a:lnTo>
                    <a:pt x="6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4" name="Freeform 22"/>
            <p:cNvSpPr/>
            <p:nvPr/>
          </p:nvSpPr>
          <p:spPr bwMode="auto">
            <a:xfrm>
              <a:off x="5337813" y="2381250"/>
              <a:ext cx="109537" cy="109538"/>
            </a:xfrm>
            <a:custGeom>
              <a:avLst/>
              <a:gdLst>
                <a:gd name="T0" fmla="*/ 126971102 w 68"/>
                <a:gd name="T1" fmla="*/ 51824361 h 68"/>
                <a:gd name="T2" fmla="*/ 0 w 68"/>
                <a:gd name="T3" fmla="*/ 5182114 h 68"/>
                <a:gd name="T4" fmla="*/ 0 w 68"/>
                <a:gd name="T5" fmla="*/ 176203149 h 68"/>
                <a:gd name="T6" fmla="*/ 171022695 w 68"/>
                <a:gd name="T7" fmla="*/ 176203149 h 68"/>
                <a:gd name="T8" fmla="*/ 126971102 w 68"/>
                <a:gd name="T9" fmla="*/ 51824361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8" h="68">
                  <a:moveTo>
                    <a:pt x="49" y="20"/>
                  </a:moveTo>
                  <a:cubicBezTo>
                    <a:pt x="35" y="6"/>
                    <a:pt x="18" y="0"/>
                    <a:pt x="0" y="2"/>
                  </a:cubicBezTo>
                  <a:cubicBezTo>
                    <a:pt x="0" y="68"/>
                    <a:pt x="0" y="68"/>
                    <a:pt x="0" y="68"/>
                  </a:cubicBezTo>
                  <a:cubicBezTo>
                    <a:pt x="66" y="68"/>
                    <a:pt x="66" y="68"/>
                    <a:pt x="66" y="68"/>
                  </a:cubicBezTo>
                  <a:cubicBezTo>
                    <a:pt x="68" y="51"/>
                    <a:pt x="62" y="33"/>
                    <a:pt x="49"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45" name="组合 44"/>
          <p:cNvGrpSpPr/>
          <p:nvPr/>
        </p:nvGrpSpPr>
        <p:grpSpPr>
          <a:xfrm>
            <a:off x="5611092" y="3381510"/>
            <a:ext cx="752606" cy="776237"/>
            <a:chOff x="3862388" y="1625601"/>
            <a:chExt cx="608013" cy="628649"/>
          </a:xfrm>
          <a:solidFill>
            <a:srgbClr val="C00000"/>
          </a:solidFill>
        </p:grpSpPr>
        <p:sp>
          <p:nvSpPr>
            <p:cNvPr id="46" name="Freeform 37"/>
            <p:cNvSpPr>
              <a:spLocks noEditPoints="1"/>
            </p:cNvSpPr>
            <p:nvPr/>
          </p:nvSpPr>
          <p:spPr bwMode="auto">
            <a:xfrm>
              <a:off x="4052888" y="1625601"/>
              <a:ext cx="227013" cy="628649"/>
            </a:xfrm>
            <a:custGeom>
              <a:avLst/>
              <a:gdLst>
                <a:gd name="T0" fmla="*/ 67 w 135"/>
                <a:gd name="T1" fmla="*/ 0 h 373"/>
                <a:gd name="T2" fmla="*/ 0 w 135"/>
                <a:gd name="T3" fmla="*/ 186 h 373"/>
                <a:gd name="T4" fmla="*/ 67 w 135"/>
                <a:gd name="T5" fmla="*/ 373 h 373"/>
                <a:gd name="T6" fmla="*/ 135 w 135"/>
                <a:gd name="T7" fmla="*/ 186 h 373"/>
                <a:gd name="T8" fmla="*/ 67 w 135"/>
                <a:gd name="T9" fmla="*/ 0 h 373"/>
                <a:gd name="T10" fmla="*/ 67 w 135"/>
                <a:gd name="T11" fmla="*/ 354 h 373"/>
                <a:gd name="T12" fmla="*/ 14 w 135"/>
                <a:gd name="T13" fmla="*/ 186 h 373"/>
                <a:gd name="T14" fmla="*/ 67 w 135"/>
                <a:gd name="T15" fmla="*/ 18 h 373"/>
                <a:gd name="T16" fmla="*/ 121 w 135"/>
                <a:gd name="T17" fmla="*/ 186 h 373"/>
                <a:gd name="T18" fmla="*/ 67 w 135"/>
                <a:gd name="T19" fmla="*/ 35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5" h="373">
                  <a:moveTo>
                    <a:pt x="67" y="0"/>
                  </a:moveTo>
                  <a:cubicBezTo>
                    <a:pt x="30" y="0"/>
                    <a:pt x="0" y="83"/>
                    <a:pt x="0" y="186"/>
                  </a:cubicBezTo>
                  <a:cubicBezTo>
                    <a:pt x="0" y="289"/>
                    <a:pt x="30" y="373"/>
                    <a:pt x="67" y="373"/>
                  </a:cubicBezTo>
                  <a:cubicBezTo>
                    <a:pt x="105" y="373"/>
                    <a:pt x="135" y="289"/>
                    <a:pt x="135" y="186"/>
                  </a:cubicBezTo>
                  <a:cubicBezTo>
                    <a:pt x="135" y="83"/>
                    <a:pt x="105" y="0"/>
                    <a:pt x="67" y="0"/>
                  </a:cubicBezTo>
                  <a:close/>
                  <a:moveTo>
                    <a:pt x="67" y="354"/>
                  </a:moveTo>
                  <a:cubicBezTo>
                    <a:pt x="42" y="354"/>
                    <a:pt x="14" y="283"/>
                    <a:pt x="14" y="186"/>
                  </a:cubicBezTo>
                  <a:cubicBezTo>
                    <a:pt x="14" y="90"/>
                    <a:pt x="42" y="18"/>
                    <a:pt x="67" y="18"/>
                  </a:cubicBezTo>
                  <a:cubicBezTo>
                    <a:pt x="93" y="18"/>
                    <a:pt x="121" y="90"/>
                    <a:pt x="121" y="186"/>
                  </a:cubicBezTo>
                  <a:cubicBezTo>
                    <a:pt x="121" y="283"/>
                    <a:pt x="93" y="354"/>
                    <a:pt x="67" y="354"/>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7" name="Freeform 38"/>
            <p:cNvSpPr>
              <a:spLocks noEditPoints="1"/>
            </p:cNvSpPr>
            <p:nvPr/>
          </p:nvSpPr>
          <p:spPr bwMode="auto">
            <a:xfrm>
              <a:off x="3862388" y="1728788"/>
              <a:ext cx="608013" cy="422275"/>
            </a:xfrm>
            <a:custGeom>
              <a:avLst/>
              <a:gdLst>
                <a:gd name="T0" fmla="*/ 19 w 361"/>
                <a:gd name="T1" fmla="*/ 32 h 251"/>
                <a:gd name="T2" fmla="*/ 146 w 361"/>
                <a:gd name="T3" fmla="*/ 184 h 251"/>
                <a:gd name="T4" fmla="*/ 342 w 361"/>
                <a:gd name="T5" fmla="*/ 219 h 251"/>
                <a:gd name="T6" fmla="*/ 214 w 361"/>
                <a:gd name="T7" fmla="*/ 67 h 251"/>
                <a:gd name="T8" fmla="*/ 19 w 361"/>
                <a:gd name="T9" fmla="*/ 32 h 251"/>
                <a:gd name="T10" fmla="*/ 326 w 361"/>
                <a:gd name="T11" fmla="*/ 209 h 251"/>
                <a:gd name="T12" fmla="*/ 154 w 361"/>
                <a:gd name="T13" fmla="*/ 172 h 251"/>
                <a:gd name="T14" fmla="*/ 35 w 361"/>
                <a:gd name="T15" fmla="*/ 41 h 251"/>
                <a:gd name="T16" fmla="*/ 207 w 361"/>
                <a:gd name="T17" fmla="*/ 79 h 251"/>
                <a:gd name="T18" fmla="*/ 326 w 361"/>
                <a:gd name="T19" fmla="*/ 209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19" y="32"/>
                  </a:moveTo>
                  <a:cubicBezTo>
                    <a:pt x="0" y="64"/>
                    <a:pt x="57" y="132"/>
                    <a:pt x="146" y="184"/>
                  </a:cubicBezTo>
                  <a:cubicBezTo>
                    <a:pt x="236" y="236"/>
                    <a:pt x="323" y="251"/>
                    <a:pt x="342" y="219"/>
                  </a:cubicBezTo>
                  <a:cubicBezTo>
                    <a:pt x="361" y="186"/>
                    <a:pt x="303" y="118"/>
                    <a:pt x="214" y="67"/>
                  </a:cubicBezTo>
                  <a:cubicBezTo>
                    <a:pt x="125" y="15"/>
                    <a:pt x="37" y="0"/>
                    <a:pt x="19" y="32"/>
                  </a:cubicBezTo>
                  <a:close/>
                  <a:moveTo>
                    <a:pt x="326" y="209"/>
                  </a:moveTo>
                  <a:cubicBezTo>
                    <a:pt x="313" y="231"/>
                    <a:pt x="237" y="220"/>
                    <a:pt x="154" y="172"/>
                  </a:cubicBezTo>
                  <a:cubicBezTo>
                    <a:pt x="70" y="124"/>
                    <a:pt x="22" y="63"/>
                    <a:pt x="35" y="41"/>
                  </a:cubicBezTo>
                  <a:cubicBezTo>
                    <a:pt x="47" y="19"/>
                    <a:pt x="124" y="31"/>
                    <a:pt x="207" y="79"/>
                  </a:cubicBezTo>
                  <a:cubicBezTo>
                    <a:pt x="290" y="127"/>
                    <a:pt x="338" y="187"/>
                    <a:pt x="326" y="209"/>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8" name="Freeform 39"/>
            <p:cNvSpPr>
              <a:spLocks noEditPoints="1"/>
            </p:cNvSpPr>
            <p:nvPr/>
          </p:nvSpPr>
          <p:spPr bwMode="auto">
            <a:xfrm>
              <a:off x="3862388" y="1728788"/>
              <a:ext cx="608013" cy="422275"/>
            </a:xfrm>
            <a:custGeom>
              <a:avLst/>
              <a:gdLst>
                <a:gd name="T0" fmla="*/ 214 w 361"/>
                <a:gd name="T1" fmla="*/ 184 h 251"/>
                <a:gd name="T2" fmla="*/ 342 w 361"/>
                <a:gd name="T3" fmla="*/ 32 h 251"/>
                <a:gd name="T4" fmla="*/ 146 w 361"/>
                <a:gd name="T5" fmla="*/ 67 h 251"/>
                <a:gd name="T6" fmla="*/ 19 w 361"/>
                <a:gd name="T7" fmla="*/ 219 h 251"/>
                <a:gd name="T8" fmla="*/ 214 w 361"/>
                <a:gd name="T9" fmla="*/ 184 h 251"/>
                <a:gd name="T10" fmla="*/ 207 w 361"/>
                <a:gd name="T11" fmla="*/ 172 h 251"/>
                <a:gd name="T12" fmla="*/ 35 w 361"/>
                <a:gd name="T13" fmla="*/ 209 h 251"/>
                <a:gd name="T14" fmla="*/ 154 w 361"/>
                <a:gd name="T15" fmla="*/ 79 h 251"/>
                <a:gd name="T16" fmla="*/ 326 w 361"/>
                <a:gd name="T17" fmla="*/ 41 h 251"/>
                <a:gd name="T18" fmla="*/ 207 w 361"/>
                <a:gd name="T19" fmla="*/ 17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1" h="251">
                  <a:moveTo>
                    <a:pt x="214" y="184"/>
                  </a:moveTo>
                  <a:cubicBezTo>
                    <a:pt x="303" y="132"/>
                    <a:pt x="361" y="64"/>
                    <a:pt x="342" y="32"/>
                  </a:cubicBezTo>
                  <a:cubicBezTo>
                    <a:pt x="323" y="0"/>
                    <a:pt x="236" y="15"/>
                    <a:pt x="146" y="67"/>
                  </a:cubicBezTo>
                  <a:cubicBezTo>
                    <a:pt x="57" y="118"/>
                    <a:pt x="0" y="186"/>
                    <a:pt x="19" y="219"/>
                  </a:cubicBezTo>
                  <a:cubicBezTo>
                    <a:pt x="37" y="251"/>
                    <a:pt x="125" y="236"/>
                    <a:pt x="214" y="184"/>
                  </a:cubicBezTo>
                  <a:close/>
                  <a:moveTo>
                    <a:pt x="207" y="172"/>
                  </a:moveTo>
                  <a:cubicBezTo>
                    <a:pt x="124" y="220"/>
                    <a:pt x="47" y="231"/>
                    <a:pt x="35" y="209"/>
                  </a:cubicBezTo>
                  <a:cubicBezTo>
                    <a:pt x="22" y="187"/>
                    <a:pt x="70" y="127"/>
                    <a:pt x="154" y="79"/>
                  </a:cubicBezTo>
                  <a:cubicBezTo>
                    <a:pt x="237" y="31"/>
                    <a:pt x="313" y="19"/>
                    <a:pt x="326" y="41"/>
                  </a:cubicBezTo>
                  <a:cubicBezTo>
                    <a:pt x="338" y="63"/>
                    <a:pt x="290" y="123"/>
                    <a:pt x="207" y="172"/>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sp>
          <p:nvSpPr>
            <p:cNvPr id="49" name="Oval 40"/>
            <p:cNvSpPr>
              <a:spLocks noChangeArrowheads="1"/>
            </p:cNvSpPr>
            <p:nvPr/>
          </p:nvSpPr>
          <p:spPr bwMode="auto">
            <a:xfrm>
              <a:off x="4121150" y="1895475"/>
              <a:ext cx="88900" cy="87312"/>
            </a:xfrm>
            <a:prstGeom prst="ellipse">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zh-CN" altLang="en-US">
                <a:latin typeface="+mn-lt"/>
                <a:ea typeface="+mn-ea"/>
              </a:endParaRPr>
            </a:p>
          </p:txBody>
        </p:sp>
      </p:grpSp>
      <p:grpSp>
        <p:nvGrpSpPr>
          <p:cNvPr id="50" name="组合 49"/>
          <p:cNvGrpSpPr/>
          <p:nvPr/>
        </p:nvGrpSpPr>
        <p:grpSpPr>
          <a:xfrm>
            <a:off x="4367850" y="3791858"/>
            <a:ext cx="1244600" cy="1617663"/>
            <a:chOff x="4469450" y="3429000"/>
            <a:chExt cx="1244600" cy="1617663"/>
          </a:xfrm>
        </p:grpSpPr>
        <p:sp>
          <p:nvSpPr>
            <p:cNvPr id="51" name="Freeform 14"/>
            <p:cNvSpPr/>
            <p:nvPr/>
          </p:nvSpPr>
          <p:spPr bwMode="auto">
            <a:xfrm rot="10800000">
              <a:off x="4469450" y="3429000"/>
              <a:ext cx="1244600" cy="1077913"/>
            </a:xfrm>
            <a:custGeom>
              <a:avLst/>
              <a:gdLst>
                <a:gd name="T0" fmla="*/ 556 w 556"/>
                <a:gd name="T1" fmla="*/ 0 h 482"/>
                <a:gd name="T2" fmla="*/ 465 w 556"/>
                <a:gd name="T3" fmla="*/ 43 h 482"/>
                <a:gd name="T4" fmla="*/ 278 w 556"/>
                <a:gd name="T5" fmla="*/ 366 h 482"/>
                <a:gd name="T6" fmla="*/ 91 w 556"/>
                <a:gd name="T7" fmla="*/ 43 h 482"/>
                <a:gd name="T8" fmla="*/ 0 w 556"/>
                <a:gd name="T9" fmla="*/ 0 h 482"/>
                <a:gd name="T10" fmla="*/ 278 w 556"/>
                <a:gd name="T11" fmla="*/ 482 h 482"/>
                <a:gd name="T12" fmla="*/ 556 w 556"/>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2" name="Freeform 15"/>
            <p:cNvSpPr/>
            <p:nvPr/>
          </p:nvSpPr>
          <p:spPr bwMode="auto">
            <a:xfrm rot="10800000">
              <a:off x="4469450" y="3967163"/>
              <a:ext cx="1244600" cy="1079500"/>
            </a:xfrm>
            <a:custGeom>
              <a:avLst/>
              <a:gdLst>
                <a:gd name="T0" fmla="*/ 556 w 556"/>
                <a:gd name="T1" fmla="*/ 0 h 482"/>
                <a:gd name="T2" fmla="*/ 278 w 556"/>
                <a:gd name="T3" fmla="*/ 482 h 482"/>
                <a:gd name="T4" fmla="*/ 0 w 556"/>
                <a:gd name="T5" fmla="*/ 0 h 482"/>
                <a:gd name="T6" fmla="*/ 278 w 556"/>
                <a:gd name="T7" fmla="*/ 130 h 482"/>
                <a:gd name="T8" fmla="*/ 556 w 556"/>
                <a:gd name="T9" fmla="*/ 0 h 482"/>
              </a:gdLst>
              <a:ahLst/>
              <a:cxnLst>
                <a:cxn ang="0">
                  <a:pos x="T0" y="T1"/>
                </a:cxn>
                <a:cxn ang="0">
                  <a:pos x="T2" y="T3"/>
                </a:cxn>
                <a:cxn ang="0">
                  <a:pos x="T4" y="T5"/>
                </a:cxn>
                <a:cxn ang="0">
                  <a:pos x="T6" y="T7"/>
                </a:cxn>
                <a:cxn ang="0">
                  <a:pos x="T8" y="T9"/>
                </a:cxn>
              </a:cxnLst>
              <a:rect l="0" t="0" r="r" b="b"/>
              <a:pathLst>
                <a:path w="556" h="482">
                  <a:moveTo>
                    <a:pt x="556" y="0"/>
                  </a:moveTo>
                  <a:lnTo>
                    <a:pt x="278" y="482"/>
                  </a:lnTo>
                  <a:lnTo>
                    <a:pt x="0" y="0"/>
                  </a:lnTo>
                  <a:lnTo>
                    <a:pt x="278" y="130"/>
                  </a:lnTo>
                  <a:lnTo>
                    <a:pt x="55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3" name="Oval 42"/>
            <p:cNvSpPr>
              <a:spLocks noChangeArrowheads="1"/>
            </p:cNvSpPr>
            <p:nvPr/>
          </p:nvSpPr>
          <p:spPr bwMode="auto">
            <a:xfrm>
              <a:off x="5002850" y="4213225"/>
              <a:ext cx="73025" cy="6985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54" name="Oval 43"/>
            <p:cNvSpPr>
              <a:spLocks noChangeArrowheads="1"/>
            </p:cNvSpPr>
            <p:nvPr/>
          </p:nvSpPr>
          <p:spPr bwMode="auto">
            <a:xfrm>
              <a:off x="5090163" y="4194175"/>
              <a:ext cx="88900" cy="88900"/>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55" name="Oval 44"/>
            <p:cNvSpPr>
              <a:spLocks noChangeArrowheads="1"/>
            </p:cNvSpPr>
            <p:nvPr/>
          </p:nvSpPr>
          <p:spPr bwMode="auto">
            <a:xfrm>
              <a:off x="5002850" y="4297363"/>
              <a:ext cx="73025"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56" name="Oval 45"/>
            <p:cNvSpPr>
              <a:spLocks noChangeArrowheads="1"/>
            </p:cNvSpPr>
            <p:nvPr/>
          </p:nvSpPr>
          <p:spPr bwMode="auto">
            <a:xfrm>
              <a:off x="5090163" y="4297363"/>
              <a:ext cx="71437" cy="7143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grpSp>
      <p:grpSp>
        <p:nvGrpSpPr>
          <p:cNvPr id="57" name="组合 56"/>
          <p:cNvGrpSpPr/>
          <p:nvPr/>
        </p:nvGrpSpPr>
        <p:grpSpPr>
          <a:xfrm>
            <a:off x="5856925" y="4034746"/>
            <a:ext cx="1719263" cy="1417637"/>
            <a:chOff x="5958525" y="3671888"/>
            <a:chExt cx="1719263" cy="1417637"/>
          </a:xfrm>
        </p:grpSpPr>
        <p:sp>
          <p:nvSpPr>
            <p:cNvPr id="58" name="Freeform 14"/>
            <p:cNvSpPr/>
            <p:nvPr/>
          </p:nvSpPr>
          <p:spPr bwMode="auto">
            <a:xfrm rot="5400000">
              <a:off x="5822794" y="3807619"/>
              <a:ext cx="1417637" cy="1146175"/>
            </a:xfrm>
            <a:custGeom>
              <a:avLst/>
              <a:gdLst>
                <a:gd name="T0" fmla="*/ 2147483647 w 556"/>
                <a:gd name="T1" fmla="*/ 0 h 482"/>
                <a:gd name="T2" fmla="*/ 2147483647 w 556"/>
                <a:gd name="T3" fmla="*/ 243267321 h 482"/>
                <a:gd name="T4" fmla="*/ 1806324509 w 556"/>
                <a:gd name="T5" fmla="*/ 2070598429 h 482"/>
                <a:gd name="T6" fmla="*/ 591279565 w 556"/>
                <a:gd name="T7" fmla="*/ 243267321 h 482"/>
                <a:gd name="T8" fmla="*/ 0 w 556"/>
                <a:gd name="T9" fmla="*/ 0 h 482"/>
                <a:gd name="T10" fmla="*/ 1806324509 w 556"/>
                <a:gd name="T11" fmla="*/ 2147483647 h 482"/>
                <a:gd name="T12" fmla="*/ 2147483647 w 556"/>
                <a:gd name="T13" fmla="*/ 0 h 48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chemeClr val="tx1">
                <a:lumMod val="85000"/>
                <a:lumOff val="15000"/>
              </a:schemeClr>
            </a:solidFill>
            <a:ln>
              <a:noFill/>
            </a:ln>
          </p:spPr>
          <p:txBody>
            <a:bodyPr/>
            <a:lstStyle/>
            <a:p>
              <a:endParaRPr lang="zh-CN" altLang="en-US"/>
            </a:p>
          </p:txBody>
        </p:sp>
        <p:sp>
          <p:nvSpPr>
            <p:cNvPr id="59" name="Freeform 15"/>
            <p:cNvSpPr/>
            <p:nvPr/>
          </p:nvSpPr>
          <p:spPr bwMode="auto">
            <a:xfrm rot="5400000">
              <a:off x="6395882" y="3807619"/>
              <a:ext cx="1417637" cy="1146175"/>
            </a:xfrm>
            <a:custGeom>
              <a:avLst/>
              <a:gdLst>
                <a:gd name="T0" fmla="*/ 2147483647 w 556"/>
                <a:gd name="T1" fmla="*/ 0 h 482"/>
                <a:gd name="T2" fmla="*/ 1806324509 w 556"/>
                <a:gd name="T3" fmla="*/ 2147483647 h 482"/>
                <a:gd name="T4" fmla="*/ 0 w 556"/>
                <a:gd name="T5" fmla="*/ 0 h 482"/>
                <a:gd name="T6" fmla="*/ 1806324509 w 556"/>
                <a:gd name="T7" fmla="*/ 735459121 h 482"/>
                <a:gd name="T8" fmla="*/ 2147483647 w 556"/>
                <a:gd name="T9" fmla="*/ 0 h 4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 h="482">
                  <a:moveTo>
                    <a:pt x="556" y="0"/>
                  </a:moveTo>
                  <a:lnTo>
                    <a:pt x="278" y="482"/>
                  </a:lnTo>
                  <a:lnTo>
                    <a:pt x="0" y="0"/>
                  </a:lnTo>
                  <a:lnTo>
                    <a:pt x="278" y="130"/>
                  </a:lnTo>
                  <a:lnTo>
                    <a:pt x="556" y="0"/>
                  </a:lnTo>
                  <a:close/>
                </a:path>
              </a:pathLst>
            </a:custGeom>
            <a:solidFill>
              <a:schemeClr val="tx1">
                <a:lumMod val="85000"/>
                <a:lumOff val="15000"/>
              </a:schemeClr>
            </a:solidFill>
            <a:ln>
              <a:noFill/>
            </a:ln>
          </p:spPr>
          <p:txBody>
            <a:bodyPr/>
            <a:lstStyle/>
            <a:p>
              <a:endParaRPr lang="zh-CN" altLang="en-US"/>
            </a:p>
          </p:txBody>
        </p:sp>
        <p:sp>
          <p:nvSpPr>
            <p:cNvPr id="60" name="Freeform 36"/>
            <p:cNvSpPr/>
            <p:nvPr/>
          </p:nvSpPr>
          <p:spPr bwMode="auto">
            <a:xfrm>
              <a:off x="6715763" y="4259263"/>
              <a:ext cx="222250" cy="195262"/>
            </a:xfrm>
            <a:custGeom>
              <a:avLst/>
              <a:gdLst>
                <a:gd name="T0" fmla="*/ 368672944 w 134"/>
                <a:gd name="T1" fmla="*/ 55567894 h 117"/>
                <a:gd name="T2" fmla="*/ 313647825 w 134"/>
                <a:gd name="T3" fmla="*/ 0 h 117"/>
                <a:gd name="T4" fmla="*/ 258621047 w 134"/>
                <a:gd name="T5" fmla="*/ 55567894 h 117"/>
                <a:gd name="T6" fmla="*/ 275128914 w 134"/>
                <a:gd name="T7" fmla="*/ 94466754 h 117"/>
                <a:gd name="T8" fmla="*/ 211849032 w 134"/>
                <a:gd name="T9" fmla="*/ 247278462 h 117"/>
                <a:gd name="T10" fmla="*/ 159575500 w 134"/>
                <a:gd name="T11" fmla="*/ 130585218 h 117"/>
                <a:gd name="T12" fmla="*/ 115553414 w 134"/>
                <a:gd name="T13" fmla="*/ 125029430 h 117"/>
                <a:gd name="T14" fmla="*/ 74284575 w 134"/>
                <a:gd name="T15" fmla="*/ 175039866 h 117"/>
                <a:gd name="T16" fmla="*/ 57776707 w 134"/>
                <a:gd name="T17" fmla="*/ 172261138 h 117"/>
                <a:gd name="T18" fmla="*/ 0 w 134"/>
                <a:gd name="T19" fmla="*/ 227830700 h 117"/>
                <a:gd name="T20" fmla="*/ 57776707 w 134"/>
                <a:gd name="T21" fmla="*/ 283398594 h 117"/>
                <a:gd name="T22" fmla="*/ 112803485 w 134"/>
                <a:gd name="T23" fmla="*/ 227830700 h 117"/>
                <a:gd name="T24" fmla="*/ 110051897 w 134"/>
                <a:gd name="T25" fmla="*/ 216715786 h 117"/>
                <a:gd name="T26" fmla="*/ 129311353 w 134"/>
                <a:gd name="T27" fmla="*/ 194489297 h 117"/>
                <a:gd name="T28" fmla="*/ 189839647 w 134"/>
                <a:gd name="T29" fmla="*/ 325074514 h 117"/>
                <a:gd name="T30" fmla="*/ 236611662 w 134"/>
                <a:gd name="T31" fmla="*/ 325074514 h 117"/>
                <a:gd name="T32" fmla="*/ 327404104 w 134"/>
                <a:gd name="T33" fmla="*/ 108358728 h 117"/>
                <a:gd name="T34" fmla="*/ 368672944 w 134"/>
                <a:gd name="T35" fmla="*/ 55567894 h 1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4" h="117">
                  <a:moveTo>
                    <a:pt x="134" y="20"/>
                  </a:moveTo>
                  <a:cubicBezTo>
                    <a:pt x="134" y="9"/>
                    <a:pt x="125" y="0"/>
                    <a:pt x="114" y="0"/>
                  </a:cubicBezTo>
                  <a:cubicBezTo>
                    <a:pt x="103" y="0"/>
                    <a:pt x="94" y="9"/>
                    <a:pt x="94" y="20"/>
                  </a:cubicBezTo>
                  <a:cubicBezTo>
                    <a:pt x="94" y="26"/>
                    <a:pt x="96" y="31"/>
                    <a:pt x="100" y="34"/>
                  </a:cubicBezTo>
                  <a:cubicBezTo>
                    <a:pt x="77" y="89"/>
                    <a:pt x="77" y="89"/>
                    <a:pt x="77" y="89"/>
                  </a:cubicBezTo>
                  <a:cubicBezTo>
                    <a:pt x="58" y="47"/>
                    <a:pt x="58" y="47"/>
                    <a:pt x="58" y="47"/>
                  </a:cubicBezTo>
                  <a:cubicBezTo>
                    <a:pt x="42" y="45"/>
                    <a:pt x="42" y="45"/>
                    <a:pt x="42" y="45"/>
                  </a:cubicBezTo>
                  <a:cubicBezTo>
                    <a:pt x="27" y="63"/>
                    <a:pt x="27" y="63"/>
                    <a:pt x="27" y="63"/>
                  </a:cubicBezTo>
                  <a:cubicBezTo>
                    <a:pt x="25" y="62"/>
                    <a:pt x="23" y="62"/>
                    <a:pt x="21" y="62"/>
                  </a:cubicBezTo>
                  <a:cubicBezTo>
                    <a:pt x="9" y="62"/>
                    <a:pt x="0" y="71"/>
                    <a:pt x="0" y="82"/>
                  </a:cubicBezTo>
                  <a:cubicBezTo>
                    <a:pt x="0" y="93"/>
                    <a:pt x="9" y="102"/>
                    <a:pt x="21" y="102"/>
                  </a:cubicBezTo>
                  <a:cubicBezTo>
                    <a:pt x="32" y="102"/>
                    <a:pt x="41" y="93"/>
                    <a:pt x="41" y="82"/>
                  </a:cubicBezTo>
                  <a:cubicBezTo>
                    <a:pt x="41" y="81"/>
                    <a:pt x="41" y="79"/>
                    <a:pt x="40" y="78"/>
                  </a:cubicBezTo>
                  <a:cubicBezTo>
                    <a:pt x="47" y="70"/>
                    <a:pt x="47" y="70"/>
                    <a:pt x="47" y="70"/>
                  </a:cubicBezTo>
                  <a:cubicBezTo>
                    <a:pt x="69" y="117"/>
                    <a:pt x="69" y="117"/>
                    <a:pt x="69" y="117"/>
                  </a:cubicBezTo>
                  <a:cubicBezTo>
                    <a:pt x="86" y="117"/>
                    <a:pt x="86" y="117"/>
                    <a:pt x="86" y="117"/>
                  </a:cubicBezTo>
                  <a:cubicBezTo>
                    <a:pt x="119" y="39"/>
                    <a:pt x="119" y="39"/>
                    <a:pt x="119" y="39"/>
                  </a:cubicBezTo>
                  <a:cubicBezTo>
                    <a:pt x="128" y="37"/>
                    <a:pt x="134" y="29"/>
                    <a:pt x="134"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61" name="组合 60"/>
          <p:cNvGrpSpPr/>
          <p:nvPr/>
        </p:nvGrpSpPr>
        <p:grpSpPr>
          <a:xfrm>
            <a:off x="6279200" y="2151971"/>
            <a:ext cx="1416050" cy="1719262"/>
            <a:chOff x="6380800" y="1789113"/>
            <a:chExt cx="1416050" cy="1719262"/>
          </a:xfrm>
        </p:grpSpPr>
        <p:sp>
          <p:nvSpPr>
            <p:cNvPr id="62" name="Freeform 14"/>
            <p:cNvSpPr/>
            <p:nvPr/>
          </p:nvSpPr>
          <p:spPr bwMode="auto">
            <a:xfrm>
              <a:off x="6380800" y="2362200"/>
              <a:ext cx="1416050" cy="1146175"/>
            </a:xfrm>
            <a:custGeom>
              <a:avLst/>
              <a:gdLst>
                <a:gd name="T0" fmla="*/ 556 w 556"/>
                <a:gd name="T1" fmla="*/ 0 h 482"/>
                <a:gd name="T2" fmla="*/ 465 w 556"/>
                <a:gd name="T3" fmla="*/ 43 h 482"/>
                <a:gd name="T4" fmla="*/ 278 w 556"/>
                <a:gd name="T5" fmla="*/ 366 h 482"/>
                <a:gd name="T6" fmla="*/ 91 w 556"/>
                <a:gd name="T7" fmla="*/ 43 h 482"/>
                <a:gd name="T8" fmla="*/ 0 w 556"/>
                <a:gd name="T9" fmla="*/ 0 h 482"/>
                <a:gd name="T10" fmla="*/ 278 w 556"/>
                <a:gd name="T11" fmla="*/ 482 h 482"/>
                <a:gd name="T12" fmla="*/ 556 w 556"/>
                <a:gd name="T13" fmla="*/ 0 h 482"/>
              </a:gdLst>
              <a:ahLst/>
              <a:cxnLst>
                <a:cxn ang="0">
                  <a:pos x="T0" y="T1"/>
                </a:cxn>
                <a:cxn ang="0">
                  <a:pos x="T2" y="T3"/>
                </a:cxn>
                <a:cxn ang="0">
                  <a:pos x="T4" y="T5"/>
                </a:cxn>
                <a:cxn ang="0">
                  <a:pos x="T6" y="T7"/>
                </a:cxn>
                <a:cxn ang="0">
                  <a:pos x="T8" y="T9"/>
                </a:cxn>
                <a:cxn ang="0">
                  <a:pos x="T10" y="T11"/>
                </a:cxn>
                <a:cxn ang="0">
                  <a:pos x="T12" y="T13"/>
                </a:cxn>
              </a:cxnLst>
              <a:rect l="0" t="0" r="r" b="b"/>
              <a:pathLst>
                <a:path w="556" h="482">
                  <a:moveTo>
                    <a:pt x="556" y="0"/>
                  </a:moveTo>
                  <a:lnTo>
                    <a:pt x="465" y="43"/>
                  </a:lnTo>
                  <a:lnTo>
                    <a:pt x="278" y="366"/>
                  </a:lnTo>
                  <a:lnTo>
                    <a:pt x="91" y="43"/>
                  </a:lnTo>
                  <a:lnTo>
                    <a:pt x="0" y="0"/>
                  </a:lnTo>
                  <a:lnTo>
                    <a:pt x="278" y="482"/>
                  </a:lnTo>
                  <a:lnTo>
                    <a:pt x="55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3" name="Freeform 15"/>
            <p:cNvSpPr/>
            <p:nvPr/>
          </p:nvSpPr>
          <p:spPr bwMode="auto">
            <a:xfrm>
              <a:off x="6380800" y="1789113"/>
              <a:ext cx="1416050" cy="1146175"/>
            </a:xfrm>
            <a:custGeom>
              <a:avLst/>
              <a:gdLst>
                <a:gd name="T0" fmla="*/ 556 w 556"/>
                <a:gd name="T1" fmla="*/ 0 h 482"/>
                <a:gd name="T2" fmla="*/ 278 w 556"/>
                <a:gd name="T3" fmla="*/ 482 h 482"/>
                <a:gd name="T4" fmla="*/ 0 w 556"/>
                <a:gd name="T5" fmla="*/ 0 h 482"/>
                <a:gd name="T6" fmla="*/ 278 w 556"/>
                <a:gd name="T7" fmla="*/ 130 h 482"/>
                <a:gd name="T8" fmla="*/ 556 w 556"/>
                <a:gd name="T9" fmla="*/ 0 h 482"/>
              </a:gdLst>
              <a:ahLst/>
              <a:cxnLst>
                <a:cxn ang="0">
                  <a:pos x="T0" y="T1"/>
                </a:cxn>
                <a:cxn ang="0">
                  <a:pos x="T2" y="T3"/>
                </a:cxn>
                <a:cxn ang="0">
                  <a:pos x="T4" y="T5"/>
                </a:cxn>
                <a:cxn ang="0">
                  <a:pos x="T6" y="T7"/>
                </a:cxn>
                <a:cxn ang="0">
                  <a:pos x="T8" y="T9"/>
                </a:cxn>
              </a:cxnLst>
              <a:rect l="0" t="0" r="r" b="b"/>
              <a:pathLst>
                <a:path w="556" h="482">
                  <a:moveTo>
                    <a:pt x="556" y="0"/>
                  </a:moveTo>
                  <a:lnTo>
                    <a:pt x="278" y="482"/>
                  </a:lnTo>
                  <a:lnTo>
                    <a:pt x="0" y="0"/>
                  </a:lnTo>
                  <a:lnTo>
                    <a:pt x="278" y="130"/>
                  </a:lnTo>
                  <a:lnTo>
                    <a:pt x="556"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4" name="Rectangle 27"/>
            <p:cNvSpPr>
              <a:spLocks noChangeArrowheads="1"/>
            </p:cNvSpPr>
            <p:nvPr/>
          </p:nvSpPr>
          <p:spPr bwMode="auto">
            <a:xfrm>
              <a:off x="7033263" y="2547938"/>
              <a:ext cx="22225"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65" name="Rectangle 28"/>
            <p:cNvSpPr>
              <a:spLocks noChangeArrowheads="1"/>
            </p:cNvSpPr>
            <p:nvPr/>
          </p:nvSpPr>
          <p:spPr bwMode="auto">
            <a:xfrm>
              <a:off x="7074538" y="2524125"/>
              <a:ext cx="20637" cy="1762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66" name="Rectangle 29"/>
            <p:cNvSpPr>
              <a:spLocks noChangeArrowheads="1"/>
            </p:cNvSpPr>
            <p:nvPr/>
          </p:nvSpPr>
          <p:spPr bwMode="auto">
            <a:xfrm>
              <a:off x="7111050" y="2508250"/>
              <a:ext cx="22225" cy="192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sp>
          <p:nvSpPr>
            <p:cNvPr id="67" name="Rectangle 30"/>
            <p:cNvSpPr>
              <a:spLocks noChangeArrowheads="1"/>
            </p:cNvSpPr>
            <p:nvPr/>
          </p:nvSpPr>
          <p:spPr bwMode="auto">
            <a:xfrm>
              <a:off x="7149150" y="2606675"/>
              <a:ext cx="23813" cy="93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p>
          </p:txBody>
        </p:sp>
      </p:grpSp>
      <p:sp>
        <p:nvSpPr>
          <p:cNvPr id="68" name="TextBox 57"/>
          <p:cNvSpPr txBox="1"/>
          <p:nvPr/>
        </p:nvSpPr>
        <p:spPr bwMode="auto">
          <a:xfrm>
            <a:off x="1351600" y="2434546"/>
            <a:ext cx="2673350" cy="839787"/>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69" name="TextBox 27"/>
          <p:cNvSpPr txBox="1"/>
          <p:nvPr/>
        </p:nvSpPr>
        <p:spPr bwMode="auto">
          <a:xfrm>
            <a:off x="8038150" y="2434546"/>
            <a:ext cx="2673350" cy="839787"/>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0" name="TextBox 57"/>
          <p:cNvSpPr txBox="1"/>
          <p:nvPr/>
        </p:nvSpPr>
        <p:spPr bwMode="auto">
          <a:xfrm>
            <a:off x="1351600" y="4299858"/>
            <a:ext cx="2673350" cy="83978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71" name="TextBox 57"/>
          <p:cNvSpPr txBox="1"/>
          <p:nvPr/>
        </p:nvSpPr>
        <p:spPr bwMode="auto">
          <a:xfrm>
            <a:off x="8038150" y="4299858"/>
            <a:ext cx="2673350" cy="839788"/>
          </a:xfrm>
          <a:prstGeom prst="rect">
            <a:avLst/>
          </a:prstGeom>
          <a:noFill/>
        </p:spPr>
        <p:txBody>
          <a:bodyPr>
            <a:spAutoFit/>
          </a:bodyPr>
          <a:lstStyle/>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a:p>
            <a:pPr algn="ctr" eaLnBrk="1" fontAlgn="auto" hangingPunct="1">
              <a:lnSpc>
                <a:spcPct val="130000"/>
              </a:lnSpc>
              <a:spcBef>
                <a:spcPts val="0"/>
              </a:spcBef>
              <a:spcAft>
                <a:spcPts val="0"/>
              </a:spcAft>
              <a:defRPr/>
            </a:pPr>
            <a:r>
              <a:rPr lang="zh-CN" altLang="en-US" sz="1865"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请在此处输入您的文本</a:t>
            </a:r>
            <a:endParaRPr lang="en-US" altLang="zh-CN" sz="1865"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3" presetClass="entr" presetSubtype="16" fill="hold" nodeType="afterEffect">
                                  <p:stCondLst>
                                    <p:cond delay="0"/>
                                  </p:stCondLst>
                                  <p:childTnLst>
                                    <p:set>
                                      <p:cBhvr>
                                        <p:cTn id="23" dur="1" fill="hold">
                                          <p:stCondLst>
                                            <p:cond delay="0"/>
                                          </p:stCondLst>
                                        </p:cTn>
                                        <p:tgtEl>
                                          <p:spTgt spid="45"/>
                                        </p:tgtEl>
                                        <p:attrNameLst>
                                          <p:attrName>style.visibility</p:attrName>
                                        </p:attrNameLst>
                                      </p:cBhvr>
                                      <p:to>
                                        <p:strVal val="visible"/>
                                      </p:to>
                                    </p:set>
                                    <p:anim calcmode="lin" valueType="num">
                                      <p:cBhvr>
                                        <p:cTn id="24" dur="500" fill="hold"/>
                                        <p:tgtEl>
                                          <p:spTgt spid="45"/>
                                        </p:tgtEl>
                                        <p:attrNameLst>
                                          <p:attrName>ppt_w</p:attrName>
                                        </p:attrNameLst>
                                      </p:cBhvr>
                                      <p:tavLst>
                                        <p:tav tm="0">
                                          <p:val>
                                            <p:fltVal val="0"/>
                                          </p:val>
                                        </p:tav>
                                        <p:tav tm="100000">
                                          <p:val>
                                            <p:strVal val="#ppt_w"/>
                                          </p:val>
                                        </p:tav>
                                      </p:tavLst>
                                    </p:anim>
                                    <p:anim calcmode="lin" valueType="num">
                                      <p:cBhvr>
                                        <p:cTn id="25" dur="500" fill="hold"/>
                                        <p:tgtEl>
                                          <p:spTgt spid="45"/>
                                        </p:tgtEl>
                                        <p:attrNameLst>
                                          <p:attrName>ppt_h</p:attrName>
                                        </p:attrNameLst>
                                      </p:cBhvr>
                                      <p:tavLst>
                                        <p:tav tm="0">
                                          <p:val>
                                            <p:fltVal val="0"/>
                                          </p:val>
                                        </p:tav>
                                        <p:tav tm="100000">
                                          <p:val>
                                            <p:strVal val="#ppt_h"/>
                                          </p:val>
                                        </p:tav>
                                      </p:tavLst>
                                    </p:anim>
                                  </p:childTnLst>
                                </p:cTn>
                              </p:par>
                              <p:par>
                                <p:cTn id="26" presetID="8" presetClass="emph" presetSubtype="0" fill="hold" nodeType="withEffect">
                                  <p:stCondLst>
                                    <p:cond delay="0"/>
                                  </p:stCondLst>
                                  <p:childTnLst>
                                    <p:animRot by="21600000">
                                      <p:cBhvr>
                                        <p:cTn id="27" dur="4550" fill="hold"/>
                                        <p:tgtEl>
                                          <p:spTgt spid="45"/>
                                        </p:tgtEl>
                                        <p:attrNameLst>
                                          <p:attrName>r</p:attrName>
                                        </p:attrNameLst>
                                      </p:cBhvr>
                                    </p:animRot>
                                  </p:childTnLst>
                                </p:cTn>
                              </p:par>
                              <p:par>
                                <p:cTn id="28" presetID="22" presetClass="entr" presetSubtype="8" fill="hold" nodeType="withEffect">
                                  <p:stCondLst>
                                    <p:cond delay="550"/>
                                  </p:stCondLst>
                                  <p:childTnLst>
                                    <p:set>
                                      <p:cBhvr>
                                        <p:cTn id="29" dur="1" fill="hold">
                                          <p:stCondLst>
                                            <p:cond delay="0"/>
                                          </p:stCondLst>
                                        </p:cTn>
                                        <p:tgtEl>
                                          <p:spTgt spid="40"/>
                                        </p:tgtEl>
                                        <p:attrNameLst>
                                          <p:attrName>style.visibility</p:attrName>
                                        </p:attrNameLst>
                                      </p:cBhvr>
                                      <p:to>
                                        <p:strVal val="visible"/>
                                      </p:to>
                                    </p:set>
                                    <p:animEffect transition="in" filter="wipe(left)">
                                      <p:cBhvr>
                                        <p:cTn id="30" dur="500"/>
                                        <p:tgtEl>
                                          <p:spTgt spid="40"/>
                                        </p:tgtEl>
                                      </p:cBhvr>
                                    </p:animEffect>
                                  </p:childTnLst>
                                </p:cTn>
                              </p:par>
                              <p:par>
                                <p:cTn id="31" presetID="22" presetClass="entr" presetSubtype="1" fill="hold" nodeType="withEffect">
                                  <p:stCondLst>
                                    <p:cond delay="1050"/>
                                  </p:stCondLst>
                                  <p:childTnLst>
                                    <p:set>
                                      <p:cBhvr>
                                        <p:cTn id="32" dur="1" fill="hold">
                                          <p:stCondLst>
                                            <p:cond delay="0"/>
                                          </p:stCondLst>
                                        </p:cTn>
                                        <p:tgtEl>
                                          <p:spTgt spid="61"/>
                                        </p:tgtEl>
                                        <p:attrNameLst>
                                          <p:attrName>style.visibility</p:attrName>
                                        </p:attrNameLst>
                                      </p:cBhvr>
                                      <p:to>
                                        <p:strVal val="visible"/>
                                      </p:to>
                                    </p:set>
                                    <p:animEffect transition="in" filter="wipe(up)">
                                      <p:cBhvr>
                                        <p:cTn id="33" dur="500"/>
                                        <p:tgtEl>
                                          <p:spTgt spid="61"/>
                                        </p:tgtEl>
                                      </p:cBhvr>
                                    </p:animEffect>
                                  </p:childTnLst>
                                </p:cTn>
                              </p:par>
                              <p:par>
                                <p:cTn id="34" presetID="22" presetClass="entr" presetSubtype="2" fill="hold" nodeType="withEffect">
                                  <p:stCondLst>
                                    <p:cond delay="1550"/>
                                  </p:stCondLst>
                                  <p:childTnLst>
                                    <p:set>
                                      <p:cBhvr>
                                        <p:cTn id="35" dur="1" fill="hold">
                                          <p:stCondLst>
                                            <p:cond delay="0"/>
                                          </p:stCondLst>
                                        </p:cTn>
                                        <p:tgtEl>
                                          <p:spTgt spid="57"/>
                                        </p:tgtEl>
                                        <p:attrNameLst>
                                          <p:attrName>style.visibility</p:attrName>
                                        </p:attrNameLst>
                                      </p:cBhvr>
                                      <p:to>
                                        <p:strVal val="visible"/>
                                      </p:to>
                                    </p:set>
                                    <p:animEffect transition="in" filter="wipe(right)">
                                      <p:cBhvr>
                                        <p:cTn id="36" dur="500"/>
                                        <p:tgtEl>
                                          <p:spTgt spid="57"/>
                                        </p:tgtEl>
                                      </p:cBhvr>
                                    </p:animEffect>
                                  </p:childTnLst>
                                </p:cTn>
                              </p:par>
                              <p:par>
                                <p:cTn id="37" presetID="22" presetClass="entr" presetSubtype="4" fill="hold" nodeType="withEffect">
                                  <p:stCondLst>
                                    <p:cond delay="2150"/>
                                  </p:stCondLst>
                                  <p:childTnLst>
                                    <p:set>
                                      <p:cBhvr>
                                        <p:cTn id="38" dur="1" fill="hold">
                                          <p:stCondLst>
                                            <p:cond delay="0"/>
                                          </p:stCondLst>
                                        </p:cTn>
                                        <p:tgtEl>
                                          <p:spTgt spid="50"/>
                                        </p:tgtEl>
                                        <p:attrNameLst>
                                          <p:attrName>style.visibility</p:attrName>
                                        </p:attrNameLst>
                                      </p:cBhvr>
                                      <p:to>
                                        <p:strVal val="visible"/>
                                      </p:to>
                                    </p:set>
                                    <p:animEffect transition="in" filter="wipe(down)">
                                      <p:cBhvr>
                                        <p:cTn id="39" dur="500"/>
                                        <p:tgtEl>
                                          <p:spTgt spid="50"/>
                                        </p:tgtEl>
                                      </p:cBhvr>
                                    </p:animEffect>
                                  </p:childTnLst>
                                </p:cTn>
                              </p:par>
                              <p:par>
                                <p:cTn id="40" presetID="42" presetClass="entr" presetSubtype="0" fill="hold" grpId="0" nodeType="withEffect">
                                  <p:stCondLst>
                                    <p:cond delay="2750"/>
                                  </p:stCondLst>
                                  <p:childTnLst>
                                    <p:set>
                                      <p:cBhvr>
                                        <p:cTn id="41" dur="1" fill="hold">
                                          <p:stCondLst>
                                            <p:cond delay="0"/>
                                          </p:stCondLst>
                                        </p:cTn>
                                        <p:tgtEl>
                                          <p:spTgt spid="68"/>
                                        </p:tgtEl>
                                        <p:attrNameLst>
                                          <p:attrName>style.visibility</p:attrName>
                                        </p:attrNameLst>
                                      </p:cBhvr>
                                      <p:to>
                                        <p:strVal val="visible"/>
                                      </p:to>
                                    </p:set>
                                    <p:animEffect transition="in" filter="fade">
                                      <p:cBhvr>
                                        <p:cTn id="42" dur="1000"/>
                                        <p:tgtEl>
                                          <p:spTgt spid="68"/>
                                        </p:tgtEl>
                                      </p:cBhvr>
                                    </p:animEffect>
                                    <p:anim calcmode="lin" valueType="num">
                                      <p:cBhvr>
                                        <p:cTn id="43" dur="1000" fill="hold"/>
                                        <p:tgtEl>
                                          <p:spTgt spid="68"/>
                                        </p:tgtEl>
                                        <p:attrNameLst>
                                          <p:attrName>ppt_x</p:attrName>
                                        </p:attrNameLst>
                                      </p:cBhvr>
                                      <p:tavLst>
                                        <p:tav tm="0">
                                          <p:val>
                                            <p:strVal val="#ppt_x"/>
                                          </p:val>
                                        </p:tav>
                                        <p:tav tm="100000">
                                          <p:val>
                                            <p:strVal val="#ppt_x"/>
                                          </p:val>
                                        </p:tav>
                                      </p:tavLst>
                                    </p:anim>
                                    <p:anim calcmode="lin" valueType="num">
                                      <p:cBhvr>
                                        <p:cTn id="44" dur="1000" fill="hold"/>
                                        <p:tgtEl>
                                          <p:spTgt spid="68"/>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3050"/>
                                  </p:stCondLst>
                                  <p:childTnLst>
                                    <p:set>
                                      <p:cBhvr>
                                        <p:cTn id="46" dur="1" fill="hold">
                                          <p:stCondLst>
                                            <p:cond delay="0"/>
                                          </p:stCondLst>
                                        </p:cTn>
                                        <p:tgtEl>
                                          <p:spTgt spid="70"/>
                                        </p:tgtEl>
                                        <p:attrNameLst>
                                          <p:attrName>style.visibility</p:attrName>
                                        </p:attrNameLst>
                                      </p:cBhvr>
                                      <p:to>
                                        <p:strVal val="visible"/>
                                      </p:to>
                                    </p:set>
                                    <p:animEffect transition="in" filter="fade">
                                      <p:cBhvr>
                                        <p:cTn id="47" dur="1000"/>
                                        <p:tgtEl>
                                          <p:spTgt spid="70"/>
                                        </p:tgtEl>
                                      </p:cBhvr>
                                    </p:animEffect>
                                    <p:anim calcmode="lin" valueType="num">
                                      <p:cBhvr>
                                        <p:cTn id="48" dur="1000" fill="hold"/>
                                        <p:tgtEl>
                                          <p:spTgt spid="70"/>
                                        </p:tgtEl>
                                        <p:attrNameLst>
                                          <p:attrName>ppt_x</p:attrName>
                                        </p:attrNameLst>
                                      </p:cBhvr>
                                      <p:tavLst>
                                        <p:tav tm="0">
                                          <p:val>
                                            <p:strVal val="#ppt_x"/>
                                          </p:val>
                                        </p:tav>
                                        <p:tav tm="100000">
                                          <p:val>
                                            <p:strVal val="#ppt_x"/>
                                          </p:val>
                                        </p:tav>
                                      </p:tavLst>
                                    </p:anim>
                                    <p:anim calcmode="lin" valueType="num">
                                      <p:cBhvr>
                                        <p:cTn id="49" dur="1000" fill="hold"/>
                                        <p:tgtEl>
                                          <p:spTgt spid="7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3350"/>
                                  </p:stCondLst>
                                  <p:childTnLst>
                                    <p:set>
                                      <p:cBhvr>
                                        <p:cTn id="51" dur="1" fill="hold">
                                          <p:stCondLst>
                                            <p:cond delay="0"/>
                                          </p:stCondLst>
                                        </p:cTn>
                                        <p:tgtEl>
                                          <p:spTgt spid="69"/>
                                        </p:tgtEl>
                                        <p:attrNameLst>
                                          <p:attrName>style.visibility</p:attrName>
                                        </p:attrNameLst>
                                      </p:cBhvr>
                                      <p:to>
                                        <p:strVal val="visible"/>
                                      </p:to>
                                    </p:set>
                                    <p:animEffect transition="in" filter="fade">
                                      <p:cBhvr>
                                        <p:cTn id="52" dur="1000"/>
                                        <p:tgtEl>
                                          <p:spTgt spid="69"/>
                                        </p:tgtEl>
                                      </p:cBhvr>
                                    </p:animEffect>
                                    <p:anim calcmode="lin" valueType="num">
                                      <p:cBhvr>
                                        <p:cTn id="53" dur="1000" fill="hold"/>
                                        <p:tgtEl>
                                          <p:spTgt spid="69"/>
                                        </p:tgtEl>
                                        <p:attrNameLst>
                                          <p:attrName>ppt_x</p:attrName>
                                        </p:attrNameLst>
                                      </p:cBhvr>
                                      <p:tavLst>
                                        <p:tav tm="0">
                                          <p:val>
                                            <p:strVal val="#ppt_x"/>
                                          </p:val>
                                        </p:tav>
                                        <p:tav tm="100000">
                                          <p:val>
                                            <p:strVal val="#ppt_x"/>
                                          </p:val>
                                        </p:tav>
                                      </p:tavLst>
                                    </p:anim>
                                    <p:anim calcmode="lin" valueType="num">
                                      <p:cBhvr>
                                        <p:cTn id="54" dur="1000" fill="hold"/>
                                        <p:tgtEl>
                                          <p:spTgt spid="69"/>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365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8"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2533650" y="3185763"/>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2" name="矩形 21"/>
          <p:cNvSpPr/>
          <p:nvPr/>
        </p:nvSpPr>
        <p:spPr>
          <a:xfrm>
            <a:off x="2533650" y="2483030"/>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3" name="矩形 22"/>
          <p:cNvSpPr/>
          <p:nvPr/>
        </p:nvSpPr>
        <p:spPr>
          <a:xfrm>
            <a:off x="2533650" y="3888497"/>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4" name="矩形 23"/>
          <p:cNvSpPr/>
          <p:nvPr/>
        </p:nvSpPr>
        <p:spPr>
          <a:xfrm>
            <a:off x="2506133" y="1778179"/>
            <a:ext cx="5262033" cy="577851"/>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5" name="矩形 5"/>
          <p:cNvSpPr/>
          <p:nvPr/>
        </p:nvSpPr>
        <p:spPr>
          <a:xfrm>
            <a:off x="2506265" y="1769554"/>
            <a:ext cx="160461" cy="877261"/>
          </a:xfrm>
          <a:custGeom>
            <a:avLst/>
            <a:gdLst>
              <a:gd name="connsiteX0" fmla="*/ 0 w 144016"/>
              <a:gd name="connsiteY0" fmla="*/ 0 h 216024"/>
              <a:gd name="connsiteX1" fmla="*/ 144016 w 144016"/>
              <a:gd name="connsiteY1" fmla="*/ 0 h 216024"/>
              <a:gd name="connsiteX2" fmla="*/ 144016 w 144016"/>
              <a:gd name="connsiteY2" fmla="*/ 216024 h 216024"/>
              <a:gd name="connsiteX3" fmla="*/ 0 w 144016"/>
              <a:gd name="connsiteY3" fmla="*/ 216024 h 216024"/>
              <a:gd name="connsiteX4" fmla="*/ 0 w 144016"/>
              <a:gd name="connsiteY4" fmla="*/ 0 h 216024"/>
              <a:gd name="connsiteX0-1" fmla="*/ 0 w 144016"/>
              <a:gd name="connsiteY0-2" fmla="*/ 110169 h 216024"/>
              <a:gd name="connsiteX1-3" fmla="*/ 144016 w 144016"/>
              <a:gd name="connsiteY1-4" fmla="*/ 0 h 216024"/>
              <a:gd name="connsiteX2-5" fmla="*/ 144016 w 144016"/>
              <a:gd name="connsiteY2-6" fmla="*/ 216024 h 216024"/>
              <a:gd name="connsiteX3-7" fmla="*/ 0 w 144016"/>
              <a:gd name="connsiteY3-8" fmla="*/ 216024 h 216024"/>
              <a:gd name="connsiteX4-9" fmla="*/ 0 w 144016"/>
              <a:gd name="connsiteY4-10" fmla="*/ 110169 h 216024"/>
              <a:gd name="connsiteX0-11" fmla="*/ 0 w 144016"/>
              <a:gd name="connsiteY0-12" fmla="*/ 110169 h 364752"/>
              <a:gd name="connsiteX1-13" fmla="*/ 144016 w 144016"/>
              <a:gd name="connsiteY1-14" fmla="*/ 0 h 364752"/>
              <a:gd name="connsiteX2-15" fmla="*/ 144016 w 144016"/>
              <a:gd name="connsiteY2-16" fmla="*/ 216024 h 364752"/>
              <a:gd name="connsiteX3-17" fmla="*/ 11017 w 144016"/>
              <a:gd name="connsiteY3-18" fmla="*/ 364752 h 364752"/>
              <a:gd name="connsiteX4-19" fmla="*/ 0 w 144016"/>
              <a:gd name="connsiteY4-20" fmla="*/ 110169 h 364752"/>
              <a:gd name="connsiteX0-21" fmla="*/ 8263 w 132999"/>
              <a:gd name="connsiteY0-22" fmla="*/ 99152 h 364752"/>
              <a:gd name="connsiteX1-23" fmla="*/ 132999 w 132999"/>
              <a:gd name="connsiteY1-24" fmla="*/ 0 h 364752"/>
              <a:gd name="connsiteX2-25" fmla="*/ 132999 w 132999"/>
              <a:gd name="connsiteY2-26" fmla="*/ 216024 h 364752"/>
              <a:gd name="connsiteX3-27" fmla="*/ 0 w 132999"/>
              <a:gd name="connsiteY3-28" fmla="*/ 364752 h 364752"/>
              <a:gd name="connsiteX4-29" fmla="*/ 8263 w 132999"/>
              <a:gd name="connsiteY4-30" fmla="*/ 99152 h 364752"/>
              <a:gd name="connsiteX0-31" fmla="*/ 0 w 124736"/>
              <a:gd name="connsiteY0-32" fmla="*/ 99152 h 364752"/>
              <a:gd name="connsiteX1-33" fmla="*/ 124736 w 124736"/>
              <a:gd name="connsiteY1-34" fmla="*/ 0 h 364752"/>
              <a:gd name="connsiteX2-35" fmla="*/ 124736 w 124736"/>
              <a:gd name="connsiteY2-36" fmla="*/ 216024 h 364752"/>
              <a:gd name="connsiteX3-37" fmla="*/ 2754 w 124736"/>
              <a:gd name="connsiteY3-38" fmla="*/ 364752 h 364752"/>
              <a:gd name="connsiteX4-39" fmla="*/ 0 w 124736"/>
              <a:gd name="connsiteY4-40" fmla="*/ 99152 h 364752"/>
              <a:gd name="connsiteX0-41" fmla="*/ 0 w 127490"/>
              <a:gd name="connsiteY0-42" fmla="*/ 99152 h 364752"/>
              <a:gd name="connsiteX1-43" fmla="*/ 124736 w 127490"/>
              <a:gd name="connsiteY1-44" fmla="*/ 0 h 364752"/>
              <a:gd name="connsiteX2-45" fmla="*/ 127490 w 127490"/>
              <a:gd name="connsiteY2-46" fmla="*/ 287634 h 364752"/>
              <a:gd name="connsiteX3-47" fmla="*/ 2754 w 127490"/>
              <a:gd name="connsiteY3-48" fmla="*/ 364752 h 364752"/>
              <a:gd name="connsiteX4-49" fmla="*/ 0 w 127490"/>
              <a:gd name="connsiteY4-50" fmla="*/ 99152 h 364752"/>
              <a:gd name="connsiteX0-51" fmla="*/ 0 w 127490"/>
              <a:gd name="connsiteY0-52" fmla="*/ 99152 h 474921"/>
              <a:gd name="connsiteX1-53" fmla="*/ 124736 w 127490"/>
              <a:gd name="connsiteY1-54" fmla="*/ 0 h 474921"/>
              <a:gd name="connsiteX2-55" fmla="*/ 127490 w 127490"/>
              <a:gd name="connsiteY2-56" fmla="*/ 287634 h 474921"/>
              <a:gd name="connsiteX3-57" fmla="*/ 2754 w 127490"/>
              <a:gd name="connsiteY3-58" fmla="*/ 474921 h 474921"/>
              <a:gd name="connsiteX4-59" fmla="*/ 0 w 127490"/>
              <a:gd name="connsiteY4-60" fmla="*/ 99152 h 474921"/>
              <a:gd name="connsiteX0-61" fmla="*/ 0 w 124736"/>
              <a:gd name="connsiteY0-62" fmla="*/ 239617 h 474921"/>
              <a:gd name="connsiteX1-63" fmla="*/ 121982 w 124736"/>
              <a:gd name="connsiteY1-64" fmla="*/ 0 h 474921"/>
              <a:gd name="connsiteX2-65" fmla="*/ 124736 w 124736"/>
              <a:gd name="connsiteY2-66" fmla="*/ 287634 h 474921"/>
              <a:gd name="connsiteX3-67" fmla="*/ 0 w 124736"/>
              <a:gd name="connsiteY3-68" fmla="*/ 474921 h 474921"/>
              <a:gd name="connsiteX4-69" fmla="*/ 0 w 124736"/>
              <a:gd name="connsiteY4-70" fmla="*/ 239617 h 474921"/>
              <a:gd name="connsiteX0-71" fmla="*/ 0 w 127490"/>
              <a:gd name="connsiteY0-72" fmla="*/ 239617 h 474921"/>
              <a:gd name="connsiteX1-73" fmla="*/ 121982 w 127490"/>
              <a:gd name="connsiteY1-74" fmla="*/ 0 h 474921"/>
              <a:gd name="connsiteX2-75" fmla="*/ 127490 w 127490"/>
              <a:gd name="connsiteY2-76" fmla="*/ 284879 h 474921"/>
              <a:gd name="connsiteX3-77" fmla="*/ 0 w 127490"/>
              <a:gd name="connsiteY3-78" fmla="*/ 474921 h 474921"/>
              <a:gd name="connsiteX4-79" fmla="*/ 0 w 127490"/>
              <a:gd name="connsiteY4-80" fmla="*/ 239617 h 474921"/>
              <a:gd name="connsiteX0-81" fmla="*/ 0 w 127490"/>
              <a:gd name="connsiteY0-82" fmla="*/ 239617 h 474921"/>
              <a:gd name="connsiteX1-83" fmla="*/ 121982 w 127490"/>
              <a:gd name="connsiteY1-84" fmla="*/ 0 h 474921"/>
              <a:gd name="connsiteX2-85" fmla="*/ 127490 w 127490"/>
              <a:gd name="connsiteY2-86" fmla="*/ 284879 h 474921"/>
              <a:gd name="connsiteX3-87" fmla="*/ 0 w 127490"/>
              <a:gd name="connsiteY3-88" fmla="*/ 474921 h 474921"/>
              <a:gd name="connsiteX4-89" fmla="*/ 0 w 127490"/>
              <a:gd name="connsiteY4-90" fmla="*/ 239617 h 474921"/>
              <a:gd name="connsiteX0-91" fmla="*/ 0 w 127490"/>
              <a:gd name="connsiteY0-92" fmla="*/ 239617 h 474921"/>
              <a:gd name="connsiteX1-93" fmla="*/ 121982 w 127490"/>
              <a:gd name="connsiteY1-94" fmla="*/ 0 h 474921"/>
              <a:gd name="connsiteX2-95" fmla="*/ 127490 w 127490"/>
              <a:gd name="connsiteY2-96" fmla="*/ 284879 h 474921"/>
              <a:gd name="connsiteX3-97" fmla="*/ 0 w 127490"/>
              <a:gd name="connsiteY3-98" fmla="*/ 474921 h 474921"/>
              <a:gd name="connsiteX4-99" fmla="*/ 0 w 127490"/>
              <a:gd name="connsiteY4-100" fmla="*/ 239617 h 474921"/>
              <a:gd name="connsiteX0-101" fmla="*/ 0 w 129871"/>
              <a:gd name="connsiteY0-102" fmla="*/ 225330 h 474921"/>
              <a:gd name="connsiteX1-103" fmla="*/ 124363 w 129871"/>
              <a:gd name="connsiteY1-104" fmla="*/ 0 h 474921"/>
              <a:gd name="connsiteX2-105" fmla="*/ 129871 w 129871"/>
              <a:gd name="connsiteY2-106" fmla="*/ 284879 h 474921"/>
              <a:gd name="connsiteX3-107" fmla="*/ 2381 w 129871"/>
              <a:gd name="connsiteY3-108" fmla="*/ 474921 h 474921"/>
              <a:gd name="connsiteX4-109" fmla="*/ 0 w 129871"/>
              <a:gd name="connsiteY4-110" fmla="*/ 225330 h 474921"/>
              <a:gd name="connsiteX0-111" fmla="*/ 0 w 129871"/>
              <a:gd name="connsiteY0-112" fmla="*/ 225330 h 493971"/>
              <a:gd name="connsiteX1-113" fmla="*/ 124363 w 129871"/>
              <a:gd name="connsiteY1-114" fmla="*/ 0 h 493971"/>
              <a:gd name="connsiteX2-115" fmla="*/ 129871 w 129871"/>
              <a:gd name="connsiteY2-116" fmla="*/ 284879 h 493971"/>
              <a:gd name="connsiteX3-117" fmla="*/ 9525 w 129871"/>
              <a:gd name="connsiteY3-118" fmla="*/ 493971 h 493971"/>
              <a:gd name="connsiteX4-119" fmla="*/ 0 w 129871"/>
              <a:gd name="connsiteY4-120" fmla="*/ 225330 h 493971"/>
              <a:gd name="connsiteX0-121" fmla="*/ 0 w 125108"/>
              <a:gd name="connsiteY0-122" fmla="*/ 218186 h 493971"/>
              <a:gd name="connsiteX1-123" fmla="*/ 119600 w 125108"/>
              <a:gd name="connsiteY1-124" fmla="*/ 0 h 493971"/>
              <a:gd name="connsiteX2-125" fmla="*/ 125108 w 125108"/>
              <a:gd name="connsiteY2-126" fmla="*/ 284879 h 493971"/>
              <a:gd name="connsiteX3-127" fmla="*/ 4762 w 125108"/>
              <a:gd name="connsiteY3-128" fmla="*/ 493971 h 493971"/>
              <a:gd name="connsiteX4-129" fmla="*/ 0 w 125108"/>
              <a:gd name="connsiteY4-130" fmla="*/ 218186 h 493971"/>
              <a:gd name="connsiteX0-131" fmla="*/ 0 w 122727"/>
              <a:gd name="connsiteY0-132" fmla="*/ 213424 h 493971"/>
              <a:gd name="connsiteX1-133" fmla="*/ 117219 w 122727"/>
              <a:gd name="connsiteY1-134" fmla="*/ 0 h 493971"/>
              <a:gd name="connsiteX2-135" fmla="*/ 122727 w 122727"/>
              <a:gd name="connsiteY2-136" fmla="*/ 284879 h 493971"/>
              <a:gd name="connsiteX3-137" fmla="*/ 2381 w 122727"/>
              <a:gd name="connsiteY3-138" fmla="*/ 493971 h 493971"/>
              <a:gd name="connsiteX4-139" fmla="*/ 0 w 122727"/>
              <a:gd name="connsiteY4-140" fmla="*/ 213424 h 493971"/>
              <a:gd name="connsiteX0-141" fmla="*/ 229 w 122956"/>
              <a:gd name="connsiteY0-142" fmla="*/ 213424 h 491590"/>
              <a:gd name="connsiteX1-143" fmla="*/ 117448 w 122956"/>
              <a:gd name="connsiteY1-144" fmla="*/ 0 h 491590"/>
              <a:gd name="connsiteX2-145" fmla="*/ 122956 w 122956"/>
              <a:gd name="connsiteY2-146" fmla="*/ 284879 h 491590"/>
              <a:gd name="connsiteX3-147" fmla="*/ 229 w 122956"/>
              <a:gd name="connsiteY3-148" fmla="*/ 491590 h 491590"/>
              <a:gd name="connsiteX4-149" fmla="*/ 229 w 122956"/>
              <a:gd name="connsiteY4-150" fmla="*/ 213424 h 491590"/>
              <a:gd name="connsiteX0-151" fmla="*/ 229 w 122956"/>
              <a:gd name="connsiteY0-152" fmla="*/ 215805 h 493971"/>
              <a:gd name="connsiteX1-153" fmla="*/ 117448 w 122956"/>
              <a:gd name="connsiteY1-154" fmla="*/ 0 h 493971"/>
              <a:gd name="connsiteX2-155" fmla="*/ 122956 w 122956"/>
              <a:gd name="connsiteY2-156" fmla="*/ 287260 h 493971"/>
              <a:gd name="connsiteX3-157" fmla="*/ 229 w 122956"/>
              <a:gd name="connsiteY3-158" fmla="*/ 493971 h 493971"/>
              <a:gd name="connsiteX4-159" fmla="*/ 229 w 122956"/>
              <a:gd name="connsiteY4-160" fmla="*/ 215805 h 493971"/>
              <a:gd name="connsiteX0-161" fmla="*/ 229 w 124984"/>
              <a:gd name="connsiteY0-162" fmla="*/ 211043 h 489209"/>
              <a:gd name="connsiteX1-163" fmla="*/ 124592 w 124984"/>
              <a:gd name="connsiteY1-164" fmla="*/ 0 h 489209"/>
              <a:gd name="connsiteX2-165" fmla="*/ 122956 w 124984"/>
              <a:gd name="connsiteY2-166" fmla="*/ 282498 h 489209"/>
              <a:gd name="connsiteX3-167" fmla="*/ 229 w 124984"/>
              <a:gd name="connsiteY3-168" fmla="*/ 489209 h 489209"/>
              <a:gd name="connsiteX4-169" fmla="*/ 229 w 124984"/>
              <a:gd name="connsiteY4-170" fmla="*/ 211043 h 489209"/>
              <a:gd name="connsiteX0-171" fmla="*/ 229 w 122956"/>
              <a:gd name="connsiteY0-172" fmla="*/ 211043 h 489209"/>
              <a:gd name="connsiteX1-173" fmla="*/ 117448 w 122956"/>
              <a:gd name="connsiteY1-174" fmla="*/ 0 h 489209"/>
              <a:gd name="connsiteX2-175" fmla="*/ 122956 w 122956"/>
              <a:gd name="connsiteY2-176" fmla="*/ 282498 h 489209"/>
              <a:gd name="connsiteX3-177" fmla="*/ 229 w 122956"/>
              <a:gd name="connsiteY3-178" fmla="*/ 489209 h 489209"/>
              <a:gd name="connsiteX4-179" fmla="*/ 229 w 122956"/>
              <a:gd name="connsiteY4-180" fmla="*/ 211043 h 489209"/>
              <a:gd name="connsiteX0-181" fmla="*/ 229 w 120575"/>
              <a:gd name="connsiteY0-182" fmla="*/ 211043 h 489209"/>
              <a:gd name="connsiteX1-183" fmla="*/ 117448 w 120575"/>
              <a:gd name="connsiteY1-184" fmla="*/ 0 h 489209"/>
              <a:gd name="connsiteX2-185" fmla="*/ 120575 w 120575"/>
              <a:gd name="connsiteY2-186" fmla="*/ 284879 h 489209"/>
              <a:gd name="connsiteX3-187" fmla="*/ 229 w 120575"/>
              <a:gd name="connsiteY3-188" fmla="*/ 489209 h 489209"/>
              <a:gd name="connsiteX4-189" fmla="*/ 229 w 120575"/>
              <a:gd name="connsiteY4-190" fmla="*/ 211043 h 489209"/>
              <a:gd name="connsiteX0-191" fmla="*/ 229 w 120575"/>
              <a:gd name="connsiteY0-192" fmla="*/ 218187 h 496353"/>
              <a:gd name="connsiteX1-193" fmla="*/ 117448 w 120575"/>
              <a:gd name="connsiteY1-194" fmla="*/ 0 h 496353"/>
              <a:gd name="connsiteX2-195" fmla="*/ 120575 w 120575"/>
              <a:gd name="connsiteY2-196" fmla="*/ 292023 h 496353"/>
              <a:gd name="connsiteX3-197" fmla="*/ 229 w 120575"/>
              <a:gd name="connsiteY3-198" fmla="*/ 496353 h 496353"/>
              <a:gd name="connsiteX4-199" fmla="*/ 229 w 120575"/>
              <a:gd name="connsiteY4-200" fmla="*/ 218187 h 496353"/>
              <a:gd name="connsiteX0-201" fmla="*/ 229 w 120575"/>
              <a:gd name="connsiteY0-202" fmla="*/ 222950 h 501116"/>
              <a:gd name="connsiteX1-203" fmla="*/ 119829 w 120575"/>
              <a:gd name="connsiteY1-204" fmla="*/ 0 h 501116"/>
              <a:gd name="connsiteX2-205" fmla="*/ 120575 w 120575"/>
              <a:gd name="connsiteY2-206" fmla="*/ 296786 h 501116"/>
              <a:gd name="connsiteX3-207" fmla="*/ 229 w 120575"/>
              <a:gd name="connsiteY3-208" fmla="*/ 501116 h 501116"/>
              <a:gd name="connsiteX4-209" fmla="*/ 229 w 120575"/>
              <a:gd name="connsiteY4-210" fmla="*/ 222950 h 501116"/>
              <a:gd name="connsiteX0-211" fmla="*/ 229 w 120575"/>
              <a:gd name="connsiteY0-212" fmla="*/ 222950 h 501116"/>
              <a:gd name="connsiteX1-213" fmla="*/ 119829 w 120575"/>
              <a:gd name="connsiteY1-214" fmla="*/ 0 h 501116"/>
              <a:gd name="connsiteX2-215" fmla="*/ 120575 w 120575"/>
              <a:gd name="connsiteY2-216" fmla="*/ 429693 h 501116"/>
              <a:gd name="connsiteX3-217" fmla="*/ 229 w 120575"/>
              <a:gd name="connsiteY3-218" fmla="*/ 501116 h 501116"/>
              <a:gd name="connsiteX4-219" fmla="*/ 229 w 120575"/>
              <a:gd name="connsiteY4-220" fmla="*/ 222950 h 501116"/>
              <a:gd name="connsiteX0-221" fmla="*/ 0 w 120346"/>
              <a:gd name="connsiteY0-222" fmla="*/ 222950 h 657946"/>
              <a:gd name="connsiteX1-223" fmla="*/ 119600 w 120346"/>
              <a:gd name="connsiteY1-224" fmla="*/ 0 h 657946"/>
              <a:gd name="connsiteX2-225" fmla="*/ 120346 w 120346"/>
              <a:gd name="connsiteY2-226" fmla="*/ 429693 h 657946"/>
              <a:gd name="connsiteX3-227" fmla="*/ 2658 w 120346"/>
              <a:gd name="connsiteY3-228" fmla="*/ 657946 h 657946"/>
              <a:gd name="connsiteX4-229" fmla="*/ 0 w 120346"/>
              <a:gd name="connsiteY4-230" fmla="*/ 222950 h 657946"/>
            </a:gdLst>
            <a:ahLst/>
            <a:cxnLst>
              <a:cxn ang="0">
                <a:pos x="connsiteX0-221" y="connsiteY0-222"/>
              </a:cxn>
              <a:cxn ang="0">
                <a:pos x="connsiteX1-223" y="connsiteY1-224"/>
              </a:cxn>
              <a:cxn ang="0">
                <a:pos x="connsiteX2-225" y="connsiteY2-226"/>
              </a:cxn>
              <a:cxn ang="0">
                <a:pos x="connsiteX3-227" y="connsiteY3-228"/>
              </a:cxn>
              <a:cxn ang="0">
                <a:pos x="connsiteX4-229" y="connsiteY4-230"/>
              </a:cxn>
            </a:cxnLst>
            <a:rect l="l" t="t" r="r" b="b"/>
            <a:pathLst>
              <a:path w="120346" h="657946">
                <a:moveTo>
                  <a:pt x="0" y="222950"/>
                </a:moveTo>
                <a:lnTo>
                  <a:pt x="119600" y="0"/>
                </a:lnTo>
                <a:cubicBezTo>
                  <a:pt x="121436" y="94960"/>
                  <a:pt x="118510" y="339496"/>
                  <a:pt x="120346" y="429693"/>
                </a:cubicBezTo>
                <a:lnTo>
                  <a:pt x="2658" y="657946"/>
                </a:lnTo>
                <a:cubicBezTo>
                  <a:pt x="1864" y="574749"/>
                  <a:pt x="794" y="306147"/>
                  <a:pt x="0" y="222950"/>
                </a:cubicBezTo>
                <a:close/>
              </a:path>
            </a:pathLst>
          </a:custGeom>
          <a:solidFill>
            <a:srgbClr val="434343"/>
          </a:solidFill>
          <a:ln>
            <a:no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6" name="矩形 25"/>
          <p:cNvSpPr/>
          <p:nvPr/>
        </p:nvSpPr>
        <p:spPr>
          <a:xfrm>
            <a:off x="2533650" y="4591230"/>
            <a:ext cx="5234516" cy="575733"/>
          </a:xfrm>
          <a:prstGeom prst="rect">
            <a:avLst/>
          </a:prstGeom>
          <a:solidFill>
            <a:schemeClr val="bg1">
              <a:lumMod val="65000"/>
            </a:schemeClr>
          </a:solidFill>
          <a:ln w="127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7" name="矩形 5"/>
          <p:cNvSpPr/>
          <p:nvPr/>
        </p:nvSpPr>
        <p:spPr>
          <a:xfrm>
            <a:off x="2529416" y="4292780"/>
            <a:ext cx="150283" cy="876300"/>
          </a:xfrm>
          <a:custGeom>
            <a:avLst/>
            <a:gdLst>
              <a:gd name="connsiteX0" fmla="*/ 0 w 144016"/>
              <a:gd name="connsiteY0" fmla="*/ 0 h 216024"/>
              <a:gd name="connsiteX1" fmla="*/ 144016 w 144016"/>
              <a:gd name="connsiteY1" fmla="*/ 0 h 216024"/>
              <a:gd name="connsiteX2" fmla="*/ 144016 w 144016"/>
              <a:gd name="connsiteY2" fmla="*/ 216024 h 216024"/>
              <a:gd name="connsiteX3" fmla="*/ 0 w 144016"/>
              <a:gd name="connsiteY3" fmla="*/ 216024 h 216024"/>
              <a:gd name="connsiteX4" fmla="*/ 0 w 144016"/>
              <a:gd name="connsiteY4" fmla="*/ 0 h 216024"/>
              <a:gd name="connsiteX0-1" fmla="*/ 0 w 144016"/>
              <a:gd name="connsiteY0-2" fmla="*/ 110169 h 216024"/>
              <a:gd name="connsiteX1-3" fmla="*/ 144016 w 144016"/>
              <a:gd name="connsiteY1-4" fmla="*/ 0 h 216024"/>
              <a:gd name="connsiteX2-5" fmla="*/ 144016 w 144016"/>
              <a:gd name="connsiteY2-6" fmla="*/ 216024 h 216024"/>
              <a:gd name="connsiteX3-7" fmla="*/ 0 w 144016"/>
              <a:gd name="connsiteY3-8" fmla="*/ 216024 h 216024"/>
              <a:gd name="connsiteX4-9" fmla="*/ 0 w 144016"/>
              <a:gd name="connsiteY4-10" fmla="*/ 110169 h 216024"/>
              <a:gd name="connsiteX0-11" fmla="*/ 0 w 144016"/>
              <a:gd name="connsiteY0-12" fmla="*/ 110169 h 364752"/>
              <a:gd name="connsiteX1-13" fmla="*/ 144016 w 144016"/>
              <a:gd name="connsiteY1-14" fmla="*/ 0 h 364752"/>
              <a:gd name="connsiteX2-15" fmla="*/ 144016 w 144016"/>
              <a:gd name="connsiteY2-16" fmla="*/ 216024 h 364752"/>
              <a:gd name="connsiteX3-17" fmla="*/ 11017 w 144016"/>
              <a:gd name="connsiteY3-18" fmla="*/ 364752 h 364752"/>
              <a:gd name="connsiteX4-19" fmla="*/ 0 w 144016"/>
              <a:gd name="connsiteY4-20" fmla="*/ 110169 h 364752"/>
              <a:gd name="connsiteX0-21" fmla="*/ 8263 w 132999"/>
              <a:gd name="connsiteY0-22" fmla="*/ 99152 h 364752"/>
              <a:gd name="connsiteX1-23" fmla="*/ 132999 w 132999"/>
              <a:gd name="connsiteY1-24" fmla="*/ 0 h 364752"/>
              <a:gd name="connsiteX2-25" fmla="*/ 132999 w 132999"/>
              <a:gd name="connsiteY2-26" fmla="*/ 216024 h 364752"/>
              <a:gd name="connsiteX3-27" fmla="*/ 0 w 132999"/>
              <a:gd name="connsiteY3-28" fmla="*/ 364752 h 364752"/>
              <a:gd name="connsiteX4-29" fmla="*/ 8263 w 132999"/>
              <a:gd name="connsiteY4-30" fmla="*/ 99152 h 364752"/>
              <a:gd name="connsiteX0-31" fmla="*/ 0 w 124736"/>
              <a:gd name="connsiteY0-32" fmla="*/ 99152 h 364752"/>
              <a:gd name="connsiteX1-33" fmla="*/ 124736 w 124736"/>
              <a:gd name="connsiteY1-34" fmla="*/ 0 h 364752"/>
              <a:gd name="connsiteX2-35" fmla="*/ 124736 w 124736"/>
              <a:gd name="connsiteY2-36" fmla="*/ 216024 h 364752"/>
              <a:gd name="connsiteX3-37" fmla="*/ 2754 w 124736"/>
              <a:gd name="connsiteY3-38" fmla="*/ 364752 h 364752"/>
              <a:gd name="connsiteX4-39" fmla="*/ 0 w 124736"/>
              <a:gd name="connsiteY4-40" fmla="*/ 99152 h 364752"/>
              <a:gd name="connsiteX0-41" fmla="*/ 0 w 127490"/>
              <a:gd name="connsiteY0-42" fmla="*/ 99152 h 364752"/>
              <a:gd name="connsiteX1-43" fmla="*/ 124736 w 127490"/>
              <a:gd name="connsiteY1-44" fmla="*/ 0 h 364752"/>
              <a:gd name="connsiteX2-45" fmla="*/ 127490 w 127490"/>
              <a:gd name="connsiteY2-46" fmla="*/ 287634 h 364752"/>
              <a:gd name="connsiteX3-47" fmla="*/ 2754 w 127490"/>
              <a:gd name="connsiteY3-48" fmla="*/ 364752 h 364752"/>
              <a:gd name="connsiteX4-49" fmla="*/ 0 w 127490"/>
              <a:gd name="connsiteY4-50" fmla="*/ 99152 h 364752"/>
              <a:gd name="connsiteX0-51" fmla="*/ 0 w 127490"/>
              <a:gd name="connsiteY0-52" fmla="*/ 99152 h 474921"/>
              <a:gd name="connsiteX1-53" fmla="*/ 124736 w 127490"/>
              <a:gd name="connsiteY1-54" fmla="*/ 0 h 474921"/>
              <a:gd name="connsiteX2-55" fmla="*/ 127490 w 127490"/>
              <a:gd name="connsiteY2-56" fmla="*/ 287634 h 474921"/>
              <a:gd name="connsiteX3-57" fmla="*/ 2754 w 127490"/>
              <a:gd name="connsiteY3-58" fmla="*/ 474921 h 474921"/>
              <a:gd name="connsiteX4-59" fmla="*/ 0 w 127490"/>
              <a:gd name="connsiteY4-60" fmla="*/ 99152 h 474921"/>
              <a:gd name="connsiteX0-61" fmla="*/ 0 w 124736"/>
              <a:gd name="connsiteY0-62" fmla="*/ 239617 h 474921"/>
              <a:gd name="connsiteX1-63" fmla="*/ 121982 w 124736"/>
              <a:gd name="connsiteY1-64" fmla="*/ 0 h 474921"/>
              <a:gd name="connsiteX2-65" fmla="*/ 124736 w 124736"/>
              <a:gd name="connsiteY2-66" fmla="*/ 287634 h 474921"/>
              <a:gd name="connsiteX3-67" fmla="*/ 0 w 124736"/>
              <a:gd name="connsiteY3-68" fmla="*/ 474921 h 474921"/>
              <a:gd name="connsiteX4-69" fmla="*/ 0 w 124736"/>
              <a:gd name="connsiteY4-70" fmla="*/ 239617 h 474921"/>
              <a:gd name="connsiteX0-71" fmla="*/ 0 w 127490"/>
              <a:gd name="connsiteY0-72" fmla="*/ 239617 h 474921"/>
              <a:gd name="connsiteX1-73" fmla="*/ 121982 w 127490"/>
              <a:gd name="connsiteY1-74" fmla="*/ 0 h 474921"/>
              <a:gd name="connsiteX2-75" fmla="*/ 127490 w 127490"/>
              <a:gd name="connsiteY2-76" fmla="*/ 284879 h 474921"/>
              <a:gd name="connsiteX3-77" fmla="*/ 0 w 127490"/>
              <a:gd name="connsiteY3-78" fmla="*/ 474921 h 474921"/>
              <a:gd name="connsiteX4-79" fmla="*/ 0 w 127490"/>
              <a:gd name="connsiteY4-80" fmla="*/ 239617 h 474921"/>
              <a:gd name="connsiteX0-81" fmla="*/ 0 w 127490"/>
              <a:gd name="connsiteY0-82" fmla="*/ 239617 h 474921"/>
              <a:gd name="connsiteX1-83" fmla="*/ 121982 w 127490"/>
              <a:gd name="connsiteY1-84" fmla="*/ 0 h 474921"/>
              <a:gd name="connsiteX2-85" fmla="*/ 127490 w 127490"/>
              <a:gd name="connsiteY2-86" fmla="*/ 284879 h 474921"/>
              <a:gd name="connsiteX3-87" fmla="*/ 0 w 127490"/>
              <a:gd name="connsiteY3-88" fmla="*/ 474921 h 474921"/>
              <a:gd name="connsiteX4-89" fmla="*/ 0 w 127490"/>
              <a:gd name="connsiteY4-90" fmla="*/ 239617 h 474921"/>
              <a:gd name="connsiteX0-91" fmla="*/ 0 w 127490"/>
              <a:gd name="connsiteY0-92" fmla="*/ 239617 h 474921"/>
              <a:gd name="connsiteX1-93" fmla="*/ 121982 w 127490"/>
              <a:gd name="connsiteY1-94" fmla="*/ 0 h 474921"/>
              <a:gd name="connsiteX2-95" fmla="*/ 127490 w 127490"/>
              <a:gd name="connsiteY2-96" fmla="*/ 284879 h 474921"/>
              <a:gd name="connsiteX3-97" fmla="*/ 0 w 127490"/>
              <a:gd name="connsiteY3-98" fmla="*/ 474921 h 474921"/>
              <a:gd name="connsiteX4-99" fmla="*/ 0 w 127490"/>
              <a:gd name="connsiteY4-100" fmla="*/ 239617 h 474921"/>
              <a:gd name="connsiteX0-101" fmla="*/ 0 w 129871"/>
              <a:gd name="connsiteY0-102" fmla="*/ 225330 h 474921"/>
              <a:gd name="connsiteX1-103" fmla="*/ 124363 w 129871"/>
              <a:gd name="connsiteY1-104" fmla="*/ 0 h 474921"/>
              <a:gd name="connsiteX2-105" fmla="*/ 129871 w 129871"/>
              <a:gd name="connsiteY2-106" fmla="*/ 284879 h 474921"/>
              <a:gd name="connsiteX3-107" fmla="*/ 2381 w 129871"/>
              <a:gd name="connsiteY3-108" fmla="*/ 474921 h 474921"/>
              <a:gd name="connsiteX4-109" fmla="*/ 0 w 129871"/>
              <a:gd name="connsiteY4-110" fmla="*/ 225330 h 474921"/>
              <a:gd name="connsiteX0-111" fmla="*/ 0 w 129871"/>
              <a:gd name="connsiteY0-112" fmla="*/ 225330 h 493971"/>
              <a:gd name="connsiteX1-113" fmla="*/ 124363 w 129871"/>
              <a:gd name="connsiteY1-114" fmla="*/ 0 h 493971"/>
              <a:gd name="connsiteX2-115" fmla="*/ 129871 w 129871"/>
              <a:gd name="connsiteY2-116" fmla="*/ 284879 h 493971"/>
              <a:gd name="connsiteX3-117" fmla="*/ 9525 w 129871"/>
              <a:gd name="connsiteY3-118" fmla="*/ 493971 h 493971"/>
              <a:gd name="connsiteX4-119" fmla="*/ 0 w 129871"/>
              <a:gd name="connsiteY4-120" fmla="*/ 225330 h 493971"/>
              <a:gd name="connsiteX0-121" fmla="*/ 0 w 125108"/>
              <a:gd name="connsiteY0-122" fmla="*/ 218186 h 493971"/>
              <a:gd name="connsiteX1-123" fmla="*/ 119600 w 125108"/>
              <a:gd name="connsiteY1-124" fmla="*/ 0 h 493971"/>
              <a:gd name="connsiteX2-125" fmla="*/ 125108 w 125108"/>
              <a:gd name="connsiteY2-126" fmla="*/ 284879 h 493971"/>
              <a:gd name="connsiteX3-127" fmla="*/ 4762 w 125108"/>
              <a:gd name="connsiteY3-128" fmla="*/ 493971 h 493971"/>
              <a:gd name="connsiteX4-129" fmla="*/ 0 w 125108"/>
              <a:gd name="connsiteY4-130" fmla="*/ 218186 h 493971"/>
              <a:gd name="connsiteX0-131" fmla="*/ 0 w 122727"/>
              <a:gd name="connsiteY0-132" fmla="*/ 213424 h 493971"/>
              <a:gd name="connsiteX1-133" fmla="*/ 117219 w 122727"/>
              <a:gd name="connsiteY1-134" fmla="*/ 0 h 493971"/>
              <a:gd name="connsiteX2-135" fmla="*/ 122727 w 122727"/>
              <a:gd name="connsiteY2-136" fmla="*/ 284879 h 493971"/>
              <a:gd name="connsiteX3-137" fmla="*/ 2381 w 122727"/>
              <a:gd name="connsiteY3-138" fmla="*/ 493971 h 493971"/>
              <a:gd name="connsiteX4-139" fmla="*/ 0 w 122727"/>
              <a:gd name="connsiteY4-140" fmla="*/ 213424 h 493971"/>
              <a:gd name="connsiteX0-141" fmla="*/ 229 w 122956"/>
              <a:gd name="connsiteY0-142" fmla="*/ 213424 h 491590"/>
              <a:gd name="connsiteX1-143" fmla="*/ 117448 w 122956"/>
              <a:gd name="connsiteY1-144" fmla="*/ 0 h 491590"/>
              <a:gd name="connsiteX2-145" fmla="*/ 122956 w 122956"/>
              <a:gd name="connsiteY2-146" fmla="*/ 284879 h 491590"/>
              <a:gd name="connsiteX3-147" fmla="*/ 229 w 122956"/>
              <a:gd name="connsiteY3-148" fmla="*/ 491590 h 491590"/>
              <a:gd name="connsiteX4-149" fmla="*/ 229 w 122956"/>
              <a:gd name="connsiteY4-150" fmla="*/ 213424 h 491590"/>
              <a:gd name="connsiteX0-151" fmla="*/ 229 w 122956"/>
              <a:gd name="connsiteY0-152" fmla="*/ 215805 h 493971"/>
              <a:gd name="connsiteX1-153" fmla="*/ 117448 w 122956"/>
              <a:gd name="connsiteY1-154" fmla="*/ 0 h 493971"/>
              <a:gd name="connsiteX2-155" fmla="*/ 122956 w 122956"/>
              <a:gd name="connsiteY2-156" fmla="*/ 287260 h 493971"/>
              <a:gd name="connsiteX3-157" fmla="*/ 229 w 122956"/>
              <a:gd name="connsiteY3-158" fmla="*/ 493971 h 493971"/>
              <a:gd name="connsiteX4-159" fmla="*/ 229 w 122956"/>
              <a:gd name="connsiteY4-160" fmla="*/ 215805 h 493971"/>
              <a:gd name="connsiteX0-161" fmla="*/ 229 w 124984"/>
              <a:gd name="connsiteY0-162" fmla="*/ 211043 h 489209"/>
              <a:gd name="connsiteX1-163" fmla="*/ 124592 w 124984"/>
              <a:gd name="connsiteY1-164" fmla="*/ 0 h 489209"/>
              <a:gd name="connsiteX2-165" fmla="*/ 122956 w 124984"/>
              <a:gd name="connsiteY2-166" fmla="*/ 282498 h 489209"/>
              <a:gd name="connsiteX3-167" fmla="*/ 229 w 124984"/>
              <a:gd name="connsiteY3-168" fmla="*/ 489209 h 489209"/>
              <a:gd name="connsiteX4-169" fmla="*/ 229 w 124984"/>
              <a:gd name="connsiteY4-170" fmla="*/ 211043 h 489209"/>
              <a:gd name="connsiteX0-171" fmla="*/ 229 w 122956"/>
              <a:gd name="connsiteY0-172" fmla="*/ 211043 h 489209"/>
              <a:gd name="connsiteX1-173" fmla="*/ 117448 w 122956"/>
              <a:gd name="connsiteY1-174" fmla="*/ 0 h 489209"/>
              <a:gd name="connsiteX2-175" fmla="*/ 122956 w 122956"/>
              <a:gd name="connsiteY2-176" fmla="*/ 282498 h 489209"/>
              <a:gd name="connsiteX3-177" fmla="*/ 229 w 122956"/>
              <a:gd name="connsiteY3-178" fmla="*/ 489209 h 489209"/>
              <a:gd name="connsiteX4-179" fmla="*/ 229 w 122956"/>
              <a:gd name="connsiteY4-180" fmla="*/ 211043 h 489209"/>
              <a:gd name="connsiteX0-181" fmla="*/ 229 w 120575"/>
              <a:gd name="connsiteY0-182" fmla="*/ 211043 h 489209"/>
              <a:gd name="connsiteX1-183" fmla="*/ 117448 w 120575"/>
              <a:gd name="connsiteY1-184" fmla="*/ 0 h 489209"/>
              <a:gd name="connsiteX2-185" fmla="*/ 120575 w 120575"/>
              <a:gd name="connsiteY2-186" fmla="*/ 284879 h 489209"/>
              <a:gd name="connsiteX3-187" fmla="*/ 229 w 120575"/>
              <a:gd name="connsiteY3-188" fmla="*/ 489209 h 489209"/>
              <a:gd name="connsiteX4-189" fmla="*/ 229 w 120575"/>
              <a:gd name="connsiteY4-190" fmla="*/ 211043 h 489209"/>
              <a:gd name="connsiteX0-191" fmla="*/ 229 w 120575"/>
              <a:gd name="connsiteY0-192" fmla="*/ 218187 h 496353"/>
              <a:gd name="connsiteX1-193" fmla="*/ 117448 w 120575"/>
              <a:gd name="connsiteY1-194" fmla="*/ 0 h 496353"/>
              <a:gd name="connsiteX2-195" fmla="*/ 120575 w 120575"/>
              <a:gd name="connsiteY2-196" fmla="*/ 292023 h 496353"/>
              <a:gd name="connsiteX3-197" fmla="*/ 229 w 120575"/>
              <a:gd name="connsiteY3-198" fmla="*/ 496353 h 496353"/>
              <a:gd name="connsiteX4-199" fmla="*/ 229 w 120575"/>
              <a:gd name="connsiteY4-200" fmla="*/ 218187 h 496353"/>
              <a:gd name="connsiteX0-201" fmla="*/ 229 w 120575"/>
              <a:gd name="connsiteY0-202" fmla="*/ 222950 h 501116"/>
              <a:gd name="connsiteX1-203" fmla="*/ 119829 w 120575"/>
              <a:gd name="connsiteY1-204" fmla="*/ 0 h 501116"/>
              <a:gd name="connsiteX2-205" fmla="*/ 120575 w 120575"/>
              <a:gd name="connsiteY2-206" fmla="*/ 296786 h 501116"/>
              <a:gd name="connsiteX3-207" fmla="*/ 229 w 120575"/>
              <a:gd name="connsiteY3-208" fmla="*/ 501116 h 501116"/>
              <a:gd name="connsiteX4-209" fmla="*/ 229 w 120575"/>
              <a:gd name="connsiteY4-210" fmla="*/ 222950 h 501116"/>
              <a:gd name="connsiteX0-211" fmla="*/ 229 w 120575"/>
              <a:gd name="connsiteY0-212" fmla="*/ 222950 h 501116"/>
              <a:gd name="connsiteX1-213" fmla="*/ 119829 w 120575"/>
              <a:gd name="connsiteY1-214" fmla="*/ 0 h 501116"/>
              <a:gd name="connsiteX2-215" fmla="*/ 120575 w 120575"/>
              <a:gd name="connsiteY2-216" fmla="*/ 429693 h 501116"/>
              <a:gd name="connsiteX3-217" fmla="*/ 229 w 120575"/>
              <a:gd name="connsiteY3-218" fmla="*/ 501116 h 501116"/>
              <a:gd name="connsiteX4-219" fmla="*/ 229 w 120575"/>
              <a:gd name="connsiteY4-220" fmla="*/ 222950 h 501116"/>
              <a:gd name="connsiteX0-221" fmla="*/ 0 w 120346"/>
              <a:gd name="connsiteY0-222" fmla="*/ 222950 h 657946"/>
              <a:gd name="connsiteX1-223" fmla="*/ 119600 w 120346"/>
              <a:gd name="connsiteY1-224" fmla="*/ 0 h 657946"/>
              <a:gd name="connsiteX2-225" fmla="*/ 120346 w 120346"/>
              <a:gd name="connsiteY2-226" fmla="*/ 429693 h 657946"/>
              <a:gd name="connsiteX3-227" fmla="*/ 2658 w 120346"/>
              <a:gd name="connsiteY3-228" fmla="*/ 657946 h 657946"/>
              <a:gd name="connsiteX4-229" fmla="*/ 0 w 120346"/>
              <a:gd name="connsiteY4-230" fmla="*/ 222950 h 657946"/>
              <a:gd name="connsiteX0-231" fmla="*/ 0 w 120346"/>
              <a:gd name="connsiteY0-232" fmla="*/ 219473 h 654469"/>
              <a:gd name="connsiteX1-233" fmla="*/ 119600 w 120346"/>
              <a:gd name="connsiteY1-234" fmla="*/ 0 h 654469"/>
              <a:gd name="connsiteX2-235" fmla="*/ 120346 w 120346"/>
              <a:gd name="connsiteY2-236" fmla="*/ 426216 h 654469"/>
              <a:gd name="connsiteX3-237" fmla="*/ 2658 w 120346"/>
              <a:gd name="connsiteY3-238" fmla="*/ 654469 h 654469"/>
              <a:gd name="connsiteX4-239" fmla="*/ 0 w 120346"/>
              <a:gd name="connsiteY4-240" fmla="*/ 219473 h 654469"/>
              <a:gd name="connsiteX0-241" fmla="*/ 0 w 120346"/>
              <a:gd name="connsiteY0-242" fmla="*/ 222798 h 657794"/>
              <a:gd name="connsiteX1-243" fmla="*/ 112950 w 120346"/>
              <a:gd name="connsiteY1-244" fmla="*/ 0 h 657794"/>
              <a:gd name="connsiteX2-245" fmla="*/ 120346 w 120346"/>
              <a:gd name="connsiteY2-246" fmla="*/ 429541 h 657794"/>
              <a:gd name="connsiteX3-247" fmla="*/ 2658 w 120346"/>
              <a:gd name="connsiteY3-248" fmla="*/ 657794 h 657794"/>
              <a:gd name="connsiteX4-249" fmla="*/ 0 w 120346"/>
              <a:gd name="connsiteY4-250" fmla="*/ 222798 h 657794"/>
              <a:gd name="connsiteX0-251" fmla="*/ 0 w 113129"/>
              <a:gd name="connsiteY0-252" fmla="*/ 222798 h 657794"/>
              <a:gd name="connsiteX1-253" fmla="*/ 112950 w 113129"/>
              <a:gd name="connsiteY1-254" fmla="*/ 0 h 657794"/>
              <a:gd name="connsiteX2-255" fmla="*/ 103721 w 113129"/>
              <a:gd name="connsiteY2-256" fmla="*/ 422891 h 657794"/>
              <a:gd name="connsiteX3-257" fmla="*/ 2658 w 113129"/>
              <a:gd name="connsiteY3-258" fmla="*/ 657794 h 657794"/>
              <a:gd name="connsiteX4-259" fmla="*/ 0 w 113129"/>
              <a:gd name="connsiteY4-260" fmla="*/ 222798 h 657794"/>
              <a:gd name="connsiteX0-261" fmla="*/ 0 w 113696"/>
              <a:gd name="connsiteY0-262" fmla="*/ 222798 h 657794"/>
              <a:gd name="connsiteX1-263" fmla="*/ 112950 w 113696"/>
              <a:gd name="connsiteY1-264" fmla="*/ 0 h 657794"/>
              <a:gd name="connsiteX2-265" fmla="*/ 113696 w 113696"/>
              <a:gd name="connsiteY2-266" fmla="*/ 419566 h 657794"/>
              <a:gd name="connsiteX3-267" fmla="*/ 2658 w 113696"/>
              <a:gd name="connsiteY3-268" fmla="*/ 657794 h 657794"/>
              <a:gd name="connsiteX4-269" fmla="*/ 0 w 113696"/>
              <a:gd name="connsiteY4-270" fmla="*/ 222798 h 657794"/>
            </a:gdLst>
            <a:ahLst/>
            <a:cxnLst>
              <a:cxn ang="0">
                <a:pos x="connsiteX0-261" y="connsiteY0-262"/>
              </a:cxn>
              <a:cxn ang="0">
                <a:pos x="connsiteX1-263" y="connsiteY1-264"/>
              </a:cxn>
              <a:cxn ang="0">
                <a:pos x="connsiteX2-265" y="connsiteY2-266"/>
              </a:cxn>
              <a:cxn ang="0">
                <a:pos x="connsiteX3-267" y="connsiteY3-268"/>
              </a:cxn>
              <a:cxn ang="0">
                <a:pos x="connsiteX4-269" y="connsiteY4-270"/>
              </a:cxn>
            </a:cxnLst>
            <a:rect l="l" t="t" r="r" b="b"/>
            <a:pathLst>
              <a:path w="113696" h="657794">
                <a:moveTo>
                  <a:pt x="0" y="222798"/>
                </a:moveTo>
                <a:cubicBezTo>
                  <a:pt x="39867" y="148481"/>
                  <a:pt x="73083" y="74317"/>
                  <a:pt x="112950" y="0"/>
                </a:cubicBezTo>
                <a:cubicBezTo>
                  <a:pt x="114786" y="94960"/>
                  <a:pt x="111860" y="329369"/>
                  <a:pt x="113696" y="419566"/>
                </a:cubicBezTo>
                <a:lnTo>
                  <a:pt x="2658" y="657794"/>
                </a:lnTo>
                <a:cubicBezTo>
                  <a:pt x="1864" y="574597"/>
                  <a:pt x="794" y="305995"/>
                  <a:pt x="0" y="222798"/>
                </a:cubicBezTo>
                <a:close/>
              </a:path>
            </a:pathLst>
          </a:custGeom>
          <a:solidFill>
            <a:srgbClr val="43434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8" name="流程图: 手动输入 27"/>
          <p:cNvSpPr/>
          <p:nvPr/>
        </p:nvSpPr>
        <p:spPr>
          <a:xfrm>
            <a:off x="0" y="2068164"/>
            <a:ext cx="2681817" cy="2781300"/>
          </a:xfrm>
          <a:prstGeom prst="flowChartManualIn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Tx/>
              <a:buNone/>
              <a:defRPr/>
            </a:pPr>
            <a:endParaRPr lang="zh-CN" altLang="en-US" sz="2400"/>
          </a:p>
        </p:txBody>
      </p:sp>
      <p:sp>
        <p:nvSpPr>
          <p:cNvPr id="29" name="矩形 28"/>
          <p:cNvSpPr>
            <a:spLocks noChangeArrowheads="1"/>
          </p:cNvSpPr>
          <p:nvPr/>
        </p:nvSpPr>
        <p:spPr bwMode="auto">
          <a:xfrm>
            <a:off x="95251" y="2565580"/>
            <a:ext cx="577849" cy="2144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zh-CN" altLang="en-US" sz="6665" b="1">
                <a:solidFill>
                  <a:schemeClr val="bg1"/>
                </a:solidFill>
                <a:latin typeface="微软雅黑" panose="020B0503020204020204" pitchFamily="34" charset="-122"/>
                <a:ea typeface="微软雅黑" panose="020B0503020204020204" pitchFamily="34" charset="-122"/>
              </a:rPr>
              <a:t>目录</a:t>
            </a:r>
            <a:endParaRPr lang="en-US" altLang="zh-CN" sz="6665" b="1">
              <a:solidFill>
                <a:schemeClr val="bg1"/>
              </a:solidFill>
              <a:latin typeface="微软雅黑" panose="020B0503020204020204" pitchFamily="34" charset="-122"/>
              <a:ea typeface="微软雅黑" panose="020B0503020204020204" pitchFamily="34" charset="-122"/>
            </a:endParaRPr>
          </a:p>
        </p:txBody>
      </p:sp>
      <p:sp>
        <p:nvSpPr>
          <p:cNvPr id="30" name="TextBox 22"/>
          <p:cNvSpPr txBox="1">
            <a:spLocks noChangeArrowheads="1"/>
          </p:cNvSpPr>
          <p:nvPr/>
        </p:nvSpPr>
        <p:spPr bwMode="auto">
          <a:xfrm rot="5400000">
            <a:off x="58208" y="3589760"/>
            <a:ext cx="256116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3200" dirty="0">
                <a:latin typeface="Britannic Bold" pitchFamily="34" charset="0"/>
              </a:rPr>
              <a:t>CONTENTS</a:t>
            </a:r>
            <a:endParaRPr lang="zh-CN" altLang="en-US" sz="3200" dirty="0">
              <a:latin typeface="Britannic Bold" pitchFamily="34" charset="0"/>
            </a:endParaRPr>
          </a:p>
        </p:txBody>
      </p:sp>
      <p:sp>
        <p:nvSpPr>
          <p:cNvPr id="31" name="직사각형 59"/>
          <p:cNvSpPr>
            <a:spLocks noChangeArrowheads="1"/>
          </p:cNvSpPr>
          <p:nvPr/>
        </p:nvSpPr>
        <p:spPr bwMode="auto">
          <a:xfrm>
            <a:off x="3638550" y="1905180"/>
            <a:ext cx="3744383"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135" dirty="0">
                <a:latin typeface="微软雅黑" panose="020B0503020204020204" pitchFamily="34" charset="-122"/>
                <a:ea typeface="微软雅黑" panose="020B0503020204020204" pitchFamily="34" charset="-122"/>
              </a:rPr>
              <a:t>这里主要是填写目录标题</a:t>
            </a:r>
            <a:endParaRPr lang="en-US" altLang="zh-CN" sz="2135" dirty="0">
              <a:latin typeface="微软雅黑" panose="020B0503020204020204" pitchFamily="34" charset="-122"/>
              <a:ea typeface="微软雅黑" panose="020B0503020204020204" pitchFamily="34" charset="-122"/>
            </a:endParaRPr>
          </a:p>
        </p:txBody>
      </p:sp>
      <p:sp>
        <p:nvSpPr>
          <p:cNvPr id="32" name="직사각형 59"/>
          <p:cNvSpPr>
            <a:spLocks noChangeArrowheads="1"/>
          </p:cNvSpPr>
          <p:nvPr/>
        </p:nvSpPr>
        <p:spPr bwMode="auto">
          <a:xfrm>
            <a:off x="3638550" y="2595213"/>
            <a:ext cx="3744383"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135">
                <a:latin typeface="微软雅黑" panose="020B0503020204020204" pitchFamily="34" charset="-122"/>
                <a:ea typeface="微软雅黑" panose="020B0503020204020204" pitchFamily="34" charset="-122"/>
              </a:rPr>
              <a:t>这里主要是填写目录标题</a:t>
            </a:r>
            <a:endParaRPr lang="en-US" altLang="zh-CN" sz="2135">
              <a:latin typeface="微软雅黑" panose="020B0503020204020204" pitchFamily="34" charset="-122"/>
              <a:ea typeface="微软雅黑" panose="020B0503020204020204" pitchFamily="34" charset="-122"/>
            </a:endParaRPr>
          </a:p>
        </p:txBody>
      </p:sp>
      <p:sp>
        <p:nvSpPr>
          <p:cNvPr id="33" name="직사각형 59"/>
          <p:cNvSpPr>
            <a:spLocks noChangeArrowheads="1"/>
          </p:cNvSpPr>
          <p:nvPr/>
        </p:nvSpPr>
        <p:spPr bwMode="auto">
          <a:xfrm>
            <a:off x="3638550" y="3285247"/>
            <a:ext cx="3744383"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135">
                <a:latin typeface="微软雅黑" panose="020B0503020204020204" pitchFamily="34" charset="-122"/>
                <a:ea typeface="微软雅黑" panose="020B0503020204020204" pitchFamily="34" charset="-122"/>
              </a:rPr>
              <a:t>这里主要是填写目录标题</a:t>
            </a:r>
            <a:endParaRPr lang="en-US" altLang="zh-CN" sz="2135">
              <a:latin typeface="微软雅黑" panose="020B0503020204020204" pitchFamily="34" charset="-122"/>
              <a:ea typeface="微软雅黑" panose="020B0503020204020204" pitchFamily="34" charset="-122"/>
            </a:endParaRPr>
          </a:p>
        </p:txBody>
      </p:sp>
      <p:sp>
        <p:nvSpPr>
          <p:cNvPr id="34" name="직사각형 59"/>
          <p:cNvSpPr>
            <a:spLocks noChangeArrowheads="1"/>
          </p:cNvSpPr>
          <p:nvPr/>
        </p:nvSpPr>
        <p:spPr bwMode="auto">
          <a:xfrm>
            <a:off x="3638550" y="3975280"/>
            <a:ext cx="3744383"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135">
                <a:latin typeface="微软雅黑" panose="020B0503020204020204" pitchFamily="34" charset="-122"/>
                <a:ea typeface="微软雅黑" panose="020B0503020204020204" pitchFamily="34" charset="-122"/>
              </a:rPr>
              <a:t>这里主要是填写目录标题</a:t>
            </a:r>
            <a:endParaRPr lang="en-US" altLang="zh-CN" sz="2135">
              <a:latin typeface="微软雅黑" panose="020B0503020204020204" pitchFamily="34" charset="-122"/>
              <a:ea typeface="微软雅黑" panose="020B0503020204020204" pitchFamily="34" charset="-122"/>
            </a:endParaRPr>
          </a:p>
        </p:txBody>
      </p:sp>
      <p:sp>
        <p:nvSpPr>
          <p:cNvPr id="35" name="직사각형 59"/>
          <p:cNvSpPr>
            <a:spLocks noChangeArrowheads="1"/>
          </p:cNvSpPr>
          <p:nvPr/>
        </p:nvSpPr>
        <p:spPr bwMode="auto">
          <a:xfrm>
            <a:off x="3638550" y="4665313"/>
            <a:ext cx="3744383"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135">
                <a:latin typeface="微软雅黑" panose="020B0503020204020204" pitchFamily="34" charset="-122"/>
                <a:ea typeface="微软雅黑" panose="020B0503020204020204" pitchFamily="34" charset="-122"/>
              </a:rPr>
              <a:t>这里主要是填写目录标题</a:t>
            </a:r>
            <a:endParaRPr lang="en-US" altLang="zh-CN" sz="2135">
              <a:latin typeface="微软雅黑" panose="020B0503020204020204" pitchFamily="34" charset="-122"/>
              <a:ea typeface="微软雅黑" panose="020B0503020204020204" pitchFamily="34" charset="-122"/>
            </a:endParaRPr>
          </a:p>
        </p:txBody>
      </p:sp>
      <p:sp>
        <p:nvSpPr>
          <p:cNvPr id="36" name="矩形 35"/>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37"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38" name="矩形 37"/>
          <p:cNvSpPr/>
          <p:nvPr/>
        </p:nvSpPr>
        <p:spPr>
          <a:xfrm rot="5400000">
            <a:off x="5767588" y="448442"/>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0-#ppt_w/2"/>
                                          </p:val>
                                        </p:tav>
                                        <p:tav tm="100000">
                                          <p:val>
                                            <p:strVal val="#ppt_x"/>
                                          </p:val>
                                        </p:tav>
                                      </p:tavLst>
                                    </p:anim>
                                    <p:anim calcmode="lin" valueType="num">
                                      <p:cBhvr additive="base">
                                        <p:cTn id="8" dur="500" fill="hold"/>
                                        <p:tgtEl>
                                          <p:spTgt spid="3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37">
                                            <p:txEl>
                                              <p:pRg st="0" end="0"/>
                                            </p:txEl>
                                          </p:spTgt>
                                        </p:tgtEl>
                                        <p:attrNameLst>
                                          <p:attrName>style.visibility</p:attrName>
                                        </p:attrNameLst>
                                      </p:cBhvr>
                                      <p:to>
                                        <p:strVal val="visible"/>
                                      </p:to>
                                    </p:set>
                                    <p:anim calcmode="lin" valueType="num">
                                      <p:cBhvr additive="base">
                                        <p:cTn id="12" dur="300" fill="hold"/>
                                        <p:tgtEl>
                                          <p:spTgt spid="37">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37">
                                            <p:txEl>
                                              <p:pRg st="0" end="0"/>
                                            </p:txEl>
                                          </p:spTgt>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 calcmode="lin" valueType="num">
                                      <p:cBhvr additive="base">
                                        <p:cTn id="16" dur="500" fill="hold"/>
                                        <p:tgtEl>
                                          <p:spTgt spid="38"/>
                                        </p:tgtEl>
                                        <p:attrNameLst>
                                          <p:attrName>ppt_x</p:attrName>
                                        </p:attrNameLst>
                                      </p:cBhvr>
                                      <p:tavLst>
                                        <p:tav tm="0">
                                          <p:val>
                                            <p:strVal val="0-#ppt_w/2"/>
                                          </p:val>
                                        </p:tav>
                                        <p:tav tm="100000">
                                          <p:val>
                                            <p:strVal val="#ppt_x"/>
                                          </p:val>
                                        </p:tav>
                                      </p:tavLst>
                                    </p:anim>
                                    <p:anim calcmode="lin" valueType="num">
                                      <p:cBhvr additive="base">
                                        <p:cTn id="17" dur="500" fill="hold"/>
                                        <p:tgtEl>
                                          <p:spTgt spid="38"/>
                                        </p:tgtEl>
                                        <p:attrNameLst>
                                          <p:attrName>ppt_y</p:attrName>
                                        </p:attrNameLst>
                                      </p:cBhvr>
                                      <p:tavLst>
                                        <p:tav tm="0">
                                          <p:val>
                                            <p:strVal val="#ppt_y"/>
                                          </p:val>
                                        </p:tav>
                                        <p:tav tm="100000">
                                          <p:val>
                                            <p:strVal val="#ppt_y"/>
                                          </p:val>
                                        </p:tav>
                                      </p:tavLst>
                                    </p:anim>
                                  </p:childTnLst>
                                </p:cTn>
                              </p:par>
                            </p:childTnLst>
                          </p:cTn>
                        </p:par>
                        <p:par>
                          <p:cTn id="18" fill="hold">
                            <p:stCondLst>
                              <p:cond delay="599"/>
                            </p:stCondLst>
                            <p:childTnLst>
                              <p:par>
                                <p:cTn id="19" presetID="22" presetClass="entr" presetSubtype="8"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left)">
                                      <p:cBhvr>
                                        <p:cTn id="21" dur="300"/>
                                        <p:tgtEl>
                                          <p:spTgt spid="28"/>
                                        </p:tgtEl>
                                      </p:cBhvr>
                                    </p:animEffect>
                                  </p:childTnLst>
                                </p:cTn>
                              </p:par>
                            </p:childTnLst>
                          </p:cTn>
                        </p:par>
                        <p:par>
                          <p:cTn id="22" fill="hold">
                            <p:stCondLst>
                              <p:cond delay="1099"/>
                            </p:stCondLst>
                            <p:childTnLst>
                              <p:par>
                                <p:cTn id="23" presetID="42" presetClass="entr" presetSubtype="0" fill="hold" grpId="0" nodeType="after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300"/>
                                        <p:tgtEl>
                                          <p:spTgt spid="29"/>
                                        </p:tgtEl>
                                      </p:cBhvr>
                                    </p:animEffect>
                                    <p:anim calcmode="lin" valueType="num">
                                      <p:cBhvr>
                                        <p:cTn id="26" dur="300" fill="hold"/>
                                        <p:tgtEl>
                                          <p:spTgt spid="29"/>
                                        </p:tgtEl>
                                        <p:attrNameLst>
                                          <p:attrName>ppt_x</p:attrName>
                                        </p:attrNameLst>
                                      </p:cBhvr>
                                      <p:tavLst>
                                        <p:tav tm="0">
                                          <p:val>
                                            <p:strVal val="#ppt_x"/>
                                          </p:val>
                                        </p:tav>
                                        <p:tav tm="100000">
                                          <p:val>
                                            <p:strVal val="#ppt_x"/>
                                          </p:val>
                                        </p:tav>
                                      </p:tavLst>
                                    </p:anim>
                                    <p:anim calcmode="lin" valueType="num">
                                      <p:cBhvr>
                                        <p:cTn id="27" dur="300" fill="hold"/>
                                        <p:tgtEl>
                                          <p:spTgt spid="29"/>
                                        </p:tgtEl>
                                        <p:attrNameLst>
                                          <p:attrName>ppt_y</p:attrName>
                                        </p:attrNameLst>
                                      </p:cBhvr>
                                      <p:tavLst>
                                        <p:tav tm="0">
                                          <p:val>
                                            <p:strVal val="#ppt_y+.1"/>
                                          </p:val>
                                        </p:tav>
                                        <p:tav tm="100000">
                                          <p:val>
                                            <p:strVal val="#ppt_y"/>
                                          </p:val>
                                        </p:tav>
                                      </p:tavLst>
                                    </p:anim>
                                  </p:childTnLst>
                                </p:cTn>
                              </p:par>
                              <p:par>
                                <p:cTn id="28" presetID="2" presetClass="entr" presetSubtype="2" fill="hold" grpId="0" nodeType="withEffect">
                                  <p:stCondLst>
                                    <p:cond delay="0"/>
                                  </p:stCondLst>
                                  <p:iterate type="lt">
                                    <p:tmPct val="10000"/>
                                  </p:iterate>
                                  <p:childTnLst>
                                    <p:set>
                                      <p:cBhvr>
                                        <p:cTn id="29" dur="1" fill="hold">
                                          <p:stCondLst>
                                            <p:cond delay="0"/>
                                          </p:stCondLst>
                                        </p:cTn>
                                        <p:tgtEl>
                                          <p:spTgt spid="30"/>
                                        </p:tgtEl>
                                        <p:attrNameLst>
                                          <p:attrName>style.visibility</p:attrName>
                                        </p:attrNameLst>
                                      </p:cBhvr>
                                      <p:to>
                                        <p:strVal val="visible"/>
                                      </p:to>
                                    </p:set>
                                    <p:anim calcmode="lin" valueType="num">
                                      <p:cBhvr additive="base">
                                        <p:cTn id="30" dur="300" fill="hold"/>
                                        <p:tgtEl>
                                          <p:spTgt spid="30"/>
                                        </p:tgtEl>
                                        <p:attrNameLst>
                                          <p:attrName>ppt_x</p:attrName>
                                        </p:attrNameLst>
                                      </p:cBhvr>
                                      <p:tavLst>
                                        <p:tav tm="0">
                                          <p:val>
                                            <p:strVal val="1+#ppt_w/2"/>
                                          </p:val>
                                        </p:tav>
                                        <p:tav tm="100000">
                                          <p:val>
                                            <p:strVal val="#ppt_x"/>
                                          </p:val>
                                        </p:tav>
                                      </p:tavLst>
                                    </p:anim>
                                    <p:anim calcmode="lin" valueType="num">
                                      <p:cBhvr additive="base">
                                        <p:cTn id="31" dur="300" fill="hold"/>
                                        <p:tgtEl>
                                          <p:spTgt spid="30"/>
                                        </p:tgtEl>
                                        <p:attrNameLst>
                                          <p:attrName>ppt_y</p:attrName>
                                        </p:attrNameLst>
                                      </p:cBhvr>
                                      <p:tavLst>
                                        <p:tav tm="0">
                                          <p:val>
                                            <p:strVal val="#ppt_y"/>
                                          </p:val>
                                        </p:tav>
                                        <p:tav tm="100000">
                                          <p:val>
                                            <p:strVal val="#ppt_y"/>
                                          </p:val>
                                        </p:tav>
                                      </p:tavLst>
                                    </p:anim>
                                  </p:childTnLst>
                                </p:cTn>
                              </p:par>
                            </p:childTnLst>
                          </p:cTn>
                        </p:par>
                        <p:par>
                          <p:cTn id="32" fill="hold">
                            <p:stCondLst>
                              <p:cond delay="1409"/>
                            </p:stCondLst>
                            <p:childTnLst>
                              <p:par>
                                <p:cTn id="33" presetID="22" presetClass="entr" presetSubtype="2"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right)">
                                      <p:cBhvr>
                                        <p:cTn id="35" dur="300"/>
                                        <p:tgtEl>
                                          <p:spTgt spid="25"/>
                                        </p:tgtEl>
                                      </p:cBhvr>
                                    </p:animEffect>
                                  </p:childTnLst>
                                </p:cTn>
                              </p:par>
                            </p:childTnLst>
                          </p:cTn>
                        </p:par>
                        <p:par>
                          <p:cTn id="36" fill="hold">
                            <p:stCondLst>
                              <p:cond delay="1909"/>
                            </p:stCondLst>
                            <p:childTnLst>
                              <p:par>
                                <p:cTn id="37" presetID="22" presetClass="entr" presetSubtype="8"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wipe(left)">
                                      <p:cBhvr>
                                        <p:cTn id="39" dur="200"/>
                                        <p:tgtEl>
                                          <p:spTgt spid="24"/>
                                        </p:tgtEl>
                                      </p:cBhvr>
                                    </p:animEffect>
                                  </p:childTnLst>
                                </p:cTn>
                              </p:par>
                            </p:childTnLst>
                          </p:cTn>
                        </p:par>
                        <p:par>
                          <p:cTn id="40" fill="hold">
                            <p:stCondLst>
                              <p:cond delay="2409"/>
                            </p:stCondLst>
                            <p:childTnLst>
                              <p:par>
                                <p:cTn id="41" presetID="22" presetClass="entr" presetSubtype="8"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left)">
                                      <p:cBhvr>
                                        <p:cTn id="43" dur="200"/>
                                        <p:tgtEl>
                                          <p:spTgt spid="22"/>
                                        </p:tgtEl>
                                      </p:cBhvr>
                                    </p:animEffect>
                                  </p:childTnLst>
                                </p:cTn>
                              </p:par>
                            </p:childTnLst>
                          </p:cTn>
                        </p:par>
                        <p:par>
                          <p:cTn id="44" fill="hold">
                            <p:stCondLst>
                              <p:cond delay="2909"/>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200"/>
                                        <p:tgtEl>
                                          <p:spTgt spid="21"/>
                                        </p:tgtEl>
                                      </p:cBhvr>
                                    </p:animEffect>
                                  </p:childTnLst>
                                </p:cTn>
                              </p:par>
                            </p:childTnLst>
                          </p:cTn>
                        </p:par>
                        <p:par>
                          <p:cTn id="48" fill="hold">
                            <p:stCondLst>
                              <p:cond delay="3409"/>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200"/>
                                        <p:tgtEl>
                                          <p:spTgt spid="23"/>
                                        </p:tgtEl>
                                      </p:cBhvr>
                                    </p:animEffect>
                                  </p:childTnLst>
                                </p:cTn>
                              </p:par>
                            </p:childTnLst>
                          </p:cTn>
                        </p:par>
                        <p:par>
                          <p:cTn id="52" fill="hold">
                            <p:stCondLst>
                              <p:cond delay="3909"/>
                            </p:stCondLst>
                            <p:childTnLst>
                              <p:par>
                                <p:cTn id="53" presetID="22" presetClass="entr" presetSubtype="2"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300"/>
                                        <p:tgtEl>
                                          <p:spTgt spid="27"/>
                                        </p:tgtEl>
                                      </p:cBhvr>
                                    </p:animEffect>
                                  </p:childTnLst>
                                </p:cTn>
                              </p:par>
                            </p:childTnLst>
                          </p:cTn>
                        </p:par>
                        <p:par>
                          <p:cTn id="56" fill="hold">
                            <p:stCondLst>
                              <p:cond delay="4409"/>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200"/>
                                        <p:tgtEl>
                                          <p:spTgt spid="26"/>
                                        </p:tgtEl>
                                      </p:cBhvr>
                                    </p:animEffect>
                                  </p:childTnLst>
                                </p:cTn>
                              </p:par>
                            </p:childTnLst>
                          </p:cTn>
                        </p:par>
                        <p:par>
                          <p:cTn id="60" fill="hold">
                            <p:stCondLst>
                              <p:cond delay="4909"/>
                            </p:stCondLst>
                            <p:childTnLst>
                              <p:par>
                                <p:cTn id="61" presetID="31"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200" fill="hold"/>
                                        <p:tgtEl>
                                          <p:spTgt spid="31"/>
                                        </p:tgtEl>
                                        <p:attrNameLst>
                                          <p:attrName>ppt_w</p:attrName>
                                        </p:attrNameLst>
                                      </p:cBhvr>
                                      <p:tavLst>
                                        <p:tav tm="0">
                                          <p:val>
                                            <p:fltVal val="0"/>
                                          </p:val>
                                        </p:tav>
                                        <p:tav tm="100000">
                                          <p:val>
                                            <p:strVal val="#ppt_w"/>
                                          </p:val>
                                        </p:tav>
                                      </p:tavLst>
                                    </p:anim>
                                    <p:anim calcmode="lin" valueType="num">
                                      <p:cBhvr>
                                        <p:cTn id="64" dur="200" fill="hold"/>
                                        <p:tgtEl>
                                          <p:spTgt spid="31"/>
                                        </p:tgtEl>
                                        <p:attrNameLst>
                                          <p:attrName>ppt_h</p:attrName>
                                        </p:attrNameLst>
                                      </p:cBhvr>
                                      <p:tavLst>
                                        <p:tav tm="0">
                                          <p:val>
                                            <p:fltVal val="0"/>
                                          </p:val>
                                        </p:tav>
                                        <p:tav tm="100000">
                                          <p:val>
                                            <p:strVal val="#ppt_h"/>
                                          </p:val>
                                        </p:tav>
                                      </p:tavLst>
                                    </p:anim>
                                    <p:anim calcmode="lin" valueType="num">
                                      <p:cBhvr>
                                        <p:cTn id="65" dur="200" fill="hold"/>
                                        <p:tgtEl>
                                          <p:spTgt spid="31"/>
                                        </p:tgtEl>
                                        <p:attrNameLst>
                                          <p:attrName>style.rotation</p:attrName>
                                        </p:attrNameLst>
                                      </p:cBhvr>
                                      <p:tavLst>
                                        <p:tav tm="0">
                                          <p:val>
                                            <p:fltVal val="90"/>
                                          </p:val>
                                        </p:tav>
                                        <p:tav tm="100000">
                                          <p:val>
                                            <p:fltVal val="0"/>
                                          </p:val>
                                        </p:tav>
                                      </p:tavLst>
                                    </p:anim>
                                    <p:animEffect transition="in" filter="fade">
                                      <p:cBhvr>
                                        <p:cTn id="66" dur="200"/>
                                        <p:tgtEl>
                                          <p:spTgt spid="31"/>
                                        </p:tgtEl>
                                      </p:cBhvr>
                                    </p:animEffect>
                                  </p:childTnLst>
                                </p:cTn>
                              </p:par>
                            </p:childTnLst>
                          </p:cTn>
                        </p:par>
                        <p:par>
                          <p:cTn id="67" fill="hold">
                            <p:stCondLst>
                              <p:cond delay="5409"/>
                            </p:stCondLst>
                            <p:childTnLst>
                              <p:par>
                                <p:cTn id="68" presetID="34" presetClass="emph" presetSubtype="0" fill="hold" grpId="1" nodeType="afterEffect">
                                  <p:stCondLst>
                                    <p:cond delay="0"/>
                                  </p:stCondLst>
                                  <p:childTnLst>
                                    <p:animMotion origin="layout" path="M -3.125E-6 -3.33333E-6 L -3.125E-6 -0.07222 " pathEditMode="relative" rAng="0" ptsTypes="AA">
                                      <p:cBhvr>
                                        <p:cTn id="69" dur="50" accel="50000" decel="50000" autoRev="1" fill="hold">
                                          <p:stCondLst>
                                            <p:cond delay="0"/>
                                          </p:stCondLst>
                                        </p:cTn>
                                        <p:tgtEl>
                                          <p:spTgt spid="31"/>
                                        </p:tgtEl>
                                        <p:attrNameLst>
                                          <p:attrName>ppt_x</p:attrName>
                                          <p:attrName>ppt_y</p:attrName>
                                        </p:attrNameLst>
                                      </p:cBhvr>
                                      <p:rCtr x="0" y="-3611"/>
                                    </p:animMotion>
                                    <p:animRot by="1500000">
                                      <p:cBhvr>
                                        <p:cTn id="70" dur="25" fill="hold">
                                          <p:stCondLst>
                                            <p:cond delay="0"/>
                                          </p:stCondLst>
                                        </p:cTn>
                                        <p:tgtEl>
                                          <p:spTgt spid="31"/>
                                        </p:tgtEl>
                                        <p:attrNameLst>
                                          <p:attrName>r</p:attrName>
                                        </p:attrNameLst>
                                      </p:cBhvr>
                                    </p:animRot>
                                    <p:animRot by="-1500000">
                                      <p:cBhvr>
                                        <p:cTn id="71" dur="25" fill="hold">
                                          <p:stCondLst>
                                            <p:cond delay="25"/>
                                          </p:stCondLst>
                                        </p:cTn>
                                        <p:tgtEl>
                                          <p:spTgt spid="31"/>
                                        </p:tgtEl>
                                        <p:attrNameLst>
                                          <p:attrName>r</p:attrName>
                                        </p:attrNameLst>
                                      </p:cBhvr>
                                    </p:animRot>
                                    <p:animRot by="-1500000">
                                      <p:cBhvr>
                                        <p:cTn id="72" dur="25" fill="hold">
                                          <p:stCondLst>
                                            <p:cond delay="50"/>
                                          </p:stCondLst>
                                        </p:cTn>
                                        <p:tgtEl>
                                          <p:spTgt spid="31"/>
                                        </p:tgtEl>
                                        <p:attrNameLst>
                                          <p:attrName>r</p:attrName>
                                        </p:attrNameLst>
                                      </p:cBhvr>
                                    </p:animRot>
                                    <p:animRot by="1500000">
                                      <p:cBhvr>
                                        <p:cTn id="73" dur="25" fill="hold">
                                          <p:stCondLst>
                                            <p:cond delay="75"/>
                                          </p:stCondLst>
                                        </p:cTn>
                                        <p:tgtEl>
                                          <p:spTgt spid="31"/>
                                        </p:tgtEl>
                                        <p:attrNameLst>
                                          <p:attrName>r</p:attrName>
                                        </p:attrNameLst>
                                      </p:cBhvr>
                                    </p:animRot>
                                  </p:childTnLst>
                                </p:cTn>
                              </p:par>
                            </p:childTnLst>
                          </p:cTn>
                        </p:par>
                        <p:par>
                          <p:cTn id="74" fill="hold">
                            <p:stCondLst>
                              <p:cond delay="5909"/>
                            </p:stCondLst>
                            <p:childTnLst>
                              <p:par>
                                <p:cTn id="75" presetID="31"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 calcmode="lin" valueType="num">
                                      <p:cBhvr>
                                        <p:cTn id="77" dur="200" fill="hold"/>
                                        <p:tgtEl>
                                          <p:spTgt spid="32"/>
                                        </p:tgtEl>
                                        <p:attrNameLst>
                                          <p:attrName>ppt_w</p:attrName>
                                        </p:attrNameLst>
                                      </p:cBhvr>
                                      <p:tavLst>
                                        <p:tav tm="0">
                                          <p:val>
                                            <p:fltVal val="0"/>
                                          </p:val>
                                        </p:tav>
                                        <p:tav tm="100000">
                                          <p:val>
                                            <p:strVal val="#ppt_w"/>
                                          </p:val>
                                        </p:tav>
                                      </p:tavLst>
                                    </p:anim>
                                    <p:anim calcmode="lin" valueType="num">
                                      <p:cBhvr>
                                        <p:cTn id="78" dur="200" fill="hold"/>
                                        <p:tgtEl>
                                          <p:spTgt spid="32"/>
                                        </p:tgtEl>
                                        <p:attrNameLst>
                                          <p:attrName>ppt_h</p:attrName>
                                        </p:attrNameLst>
                                      </p:cBhvr>
                                      <p:tavLst>
                                        <p:tav tm="0">
                                          <p:val>
                                            <p:fltVal val="0"/>
                                          </p:val>
                                        </p:tav>
                                        <p:tav tm="100000">
                                          <p:val>
                                            <p:strVal val="#ppt_h"/>
                                          </p:val>
                                        </p:tav>
                                      </p:tavLst>
                                    </p:anim>
                                    <p:anim calcmode="lin" valueType="num">
                                      <p:cBhvr>
                                        <p:cTn id="79" dur="200" fill="hold"/>
                                        <p:tgtEl>
                                          <p:spTgt spid="32"/>
                                        </p:tgtEl>
                                        <p:attrNameLst>
                                          <p:attrName>style.rotation</p:attrName>
                                        </p:attrNameLst>
                                      </p:cBhvr>
                                      <p:tavLst>
                                        <p:tav tm="0">
                                          <p:val>
                                            <p:fltVal val="90"/>
                                          </p:val>
                                        </p:tav>
                                        <p:tav tm="100000">
                                          <p:val>
                                            <p:fltVal val="0"/>
                                          </p:val>
                                        </p:tav>
                                      </p:tavLst>
                                    </p:anim>
                                    <p:animEffect transition="in" filter="fade">
                                      <p:cBhvr>
                                        <p:cTn id="80" dur="200"/>
                                        <p:tgtEl>
                                          <p:spTgt spid="32"/>
                                        </p:tgtEl>
                                      </p:cBhvr>
                                    </p:animEffect>
                                  </p:childTnLst>
                                </p:cTn>
                              </p:par>
                            </p:childTnLst>
                          </p:cTn>
                        </p:par>
                        <p:par>
                          <p:cTn id="81" fill="hold">
                            <p:stCondLst>
                              <p:cond delay="6409"/>
                            </p:stCondLst>
                            <p:childTnLst>
                              <p:par>
                                <p:cTn id="82" presetID="34" presetClass="emph" presetSubtype="0" fill="hold" grpId="1" nodeType="afterEffect">
                                  <p:stCondLst>
                                    <p:cond delay="0"/>
                                  </p:stCondLst>
                                  <p:childTnLst>
                                    <p:animMotion origin="layout" path="M -3.125E-6 2.22222E-6 L -3.125E-6 -0.07222 " pathEditMode="relative" rAng="0" ptsTypes="AA">
                                      <p:cBhvr>
                                        <p:cTn id="83" dur="50" accel="50000" decel="50000" autoRev="1" fill="hold">
                                          <p:stCondLst>
                                            <p:cond delay="0"/>
                                          </p:stCondLst>
                                        </p:cTn>
                                        <p:tgtEl>
                                          <p:spTgt spid="32"/>
                                        </p:tgtEl>
                                        <p:attrNameLst>
                                          <p:attrName>ppt_x</p:attrName>
                                          <p:attrName>ppt_y</p:attrName>
                                        </p:attrNameLst>
                                      </p:cBhvr>
                                      <p:rCtr x="0" y="-3611"/>
                                    </p:animMotion>
                                    <p:animRot by="1500000">
                                      <p:cBhvr>
                                        <p:cTn id="84" dur="25" fill="hold">
                                          <p:stCondLst>
                                            <p:cond delay="0"/>
                                          </p:stCondLst>
                                        </p:cTn>
                                        <p:tgtEl>
                                          <p:spTgt spid="32"/>
                                        </p:tgtEl>
                                        <p:attrNameLst>
                                          <p:attrName>r</p:attrName>
                                        </p:attrNameLst>
                                      </p:cBhvr>
                                    </p:animRot>
                                    <p:animRot by="-1500000">
                                      <p:cBhvr>
                                        <p:cTn id="85" dur="25" fill="hold">
                                          <p:stCondLst>
                                            <p:cond delay="25"/>
                                          </p:stCondLst>
                                        </p:cTn>
                                        <p:tgtEl>
                                          <p:spTgt spid="32"/>
                                        </p:tgtEl>
                                        <p:attrNameLst>
                                          <p:attrName>r</p:attrName>
                                        </p:attrNameLst>
                                      </p:cBhvr>
                                    </p:animRot>
                                    <p:animRot by="-1500000">
                                      <p:cBhvr>
                                        <p:cTn id="86" dur="25" fill="hold">
                                          <p:stCondLst>
                                            <p:cond delay="50"/>
                                          </p:stCondLst>
                                        </p:cTn>
                                        <p:tgtEl>
                                          <p:spTgt spid="32"/>
                                        </p:tgtEl>
                                        <p:attrNameLst>
                                          <p:attrName>r</p:attrName>
                                        </p:attrNameLst>
                                      </p:cBhvr>
                                    </p:animRot>
                                    <p:animRot by="1500000">
                                      <p:cBhvr>
                                        <p:cTn id="87" dur="25" fill="hold">
                                          <p:stCondLst>
                                            <p:cond delay="75"/>
                                          </p:stCondLst>
                                        </p:cTn>
                                        <p:tgtEl>
                                          <p:spTgt spid="32"/>
                                        </p:tgtEl>
                                        <p:attrNameLst>
                                          <p:attrName>r</p:attrName>
                                        </p:attrNameLst>
                                      </p:cBhvr>
                                    </p:animRot>
                                  </p:childTnLst>
                                </p:cTn>
                              </p:par>
                            </p:childTnLst>
                          </p:cTn>
                        </p:par>
                        <p:par>
                          <p:cTn id="88" fill="hold">
                            <p:stCondLst>
                              <p:cond delay="6909"/>
                            </p:stCondLst>
                            <p:childTnLst>
                              <p:par>
                                <p:cTn id="89" presetID="31" presetClass="entr" presetSubtype="0"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 calcmode="lin" valueType="num">
                                      <p:cBhvr>
                                        <p:cTn id="91" dur="200" fill="hold"/>
                                        <p:tgtEl>
                                          <p:spTgt spid="33"/>
                                        </p:tgtEl>
                                        <p:attrNameLst>
                                          <p:attrName>ppt_w</p:attrName>
                                        </p:attrNameLst>
                                      </p:cBhvr>
                                      <p:tavLst>
                                        <p:tav tm="0">
                                          <p:val>
                                            <p:fltVal val="0"/>
                                          </p:val>
                                        </p:tav>
                                        <p:tav tm="100000">
                                          <p:val>
                                            <p:strVal val="#ppt_w"/>
                                          </p:val>
                                        </p:tav>
                                      </p:tavLst>
                                    </p:anim>
                                    <p:anim calcmode="lin" valueType="num">
                                      <p:cBhvr>
                                        <p:cTn id="92" dur="200" fill="hold"/>
                                        <p:tgtEl>
                                          <p:spTgt spid="33"/>
                                        </p:tgtEl>
                                        <p:attrNameLst>
                                          <p:attrName>ppt_h</p:attrName>
                                        </p:attrNameLst>
                                      </p:cBhvr>
                                      <p:tavLst>
                                        <p:tav tm="0">
                                          <p:val>
                                            <p:fltVal val="0"/>
                                          </p:val>
                                        </p:tav>
                                        <p:tav tm="100000">
                                          <p:val>
                                            <p:strVal val="#ppt_h"/>
                                          </p:val>
                                        </p:tav>
                                      </p:tavLst>
                                    </p:anim>
                                    <p:anim calcmode="lin" valueType="num">
                                      <p:cBhvr>
                                        <p:cTn id="93" dur="200" fill="hold"/>
                                        <p:tgtEl>
                                          <p:spTgt spid="33"/>
                                        </p:tgtEl>
                                        <p:attrNameLst>
                                          <p:attrName>style.rotation</p:attrName>
                                        </p:attrNameLst>
                                      </p:cBhvr>
                                      <p:tavLst>
                                        <p:tav tm="0">
                                          <p:val>
                                            <p:fltVal val="90"/>
                                          </p:val>
                                        </p:tav>
                                        <p:tav tm="100000">
                                          <p:val>
                                            <p:fltVal val="0"/>
                                          </p:val>
                                        </p:tav>
                                      </p:tavLst>
                                    </p:anim>
                                    <p:animEffect transition="in" filter="fade">
                                      <p:cBhvr>
                                        <p:cTn id="94" dur="200"/>
                                        <p:tgtEl>
                                          <p:spTgt spid="33"/>
                                        </p:tgtEl>
                                      </p:cBhvr>
                                    </p:animEffect>
                                  </p:childTnLst>
                                </p:cTn>
                              </p:par>
                            </p:childTnLst>
                          </p:cTn>
                        </p:par>
                        <p:par>
                          <p:cTn id="95" fill="hold">
                            <p:stCondLst>
                              <p:cond delay="7409"/>
                            </p:stCondLst>
                            <p:childTnLst>
                              <p:par>
                                <p:cTn id="96" presetID="34" presetClass="emph" presetSubtype="0" fill="hold" grpId="1" nodeType="afterEffect">
                                  <p:stCondLst>
                                    <p:cond delay="0"/>
                                  </p:stCondLst>
                                  <p:childTnLst>
                                    <p:animMotion origin="layout" path="M -3.125E-6 -7.40741E-7 L -3.125E-6 -0.07222 " pathEditMode="relative" rAng="0" ptsTypes="AA">
                                      <p:cBhvr>
                                        <p:cTn id="97" dur="50" accel="50000" decel="50000" autoRev="1" fill="hold">
                                          <p:stCondLst>
                                            <p:cond delay="0"/>
                                          </p:stCondLst>
                                        </p:cTn>
                                        <p:tgtEl>
                                          <p:spTgt spid="33"/>
                                        </p:tgtEl>
                                        <p:attrNameLst>
                                          <p:attrName>ppt_x</p:attrName>
                                          <p:attrName>ppt_y</p:attrName>
                                        </p:attrNameLst>
                                      </p:cBhvr>
                                      <p:rCtr x="0" y="-3611"/>
                                    </p:animMotion>
                                    <p:animRot by="1500000">
                                      <p:cBhvr>
                                        <p:cTn id="98" dur="25" fill="hold">
                                          <p:stCondLst>
                                            <p:cond delay="0"/>
                                          </p:stCondLst>
                                        </p:cTn>
                                        <p:tgtEl>
                                          <p:spTgt spid="33"/>
                                        </p:tgtEl>
                                        <p:attrNameLst>
                                          <p:attrName>r</p:attrName>
                                        </p:attrNameLst>
                                      </p:cBhvr>
                                    </p:animRot>
                                    <p:animRot by="-1500000">
                                      <p:cBhvr>
                                        <p:cTn id="99" dur="25" fill="hold">
                                          <p:stCondLst>
                                            <p:cond delay="25"/>
                                          </p:stCondLst>
                                        </p:cTn>
                                        <p:tgtEl>
                                          <p:spTgt spid="33"/>
                                        </p:tgtEl>
                                        <p:attrNameLst>
                                          <p:attrName>r</p:attrName>
                                        </p:attrNameLst>
                                      </p:cBhvr>
                                    </p:animRot>
                                    <p:animRot by="-1500000">
                                      <p:cBhvr>
                                        <p:cTn id="100" dur="25" fill="hold">
                                          <p:stCondLst>
                                            <p:cond delay="50"/>
                                          </p:stCondLst>
                                        </p:cTn>
                                        <p:tgtEl>
                                          <p:spTgt spid="33"/>
                                        </p:tgtEl>
                                        <p:attrNameLst>
                                          <p:attrName>r</p:attrName>
                                        </p:attrNameLst>
                                      </p:cBhvr>
                                    </p:animRot>
                                    <p:animRot by="1500000">
                                      <p:cBhvr>
                                        <p:cTn id="101" dur="25" fill="hold">
                                          <p:stCondLst>
                                            <p:cond delay="75"/>
                                          </p:stCondLst>
                                        </p:cTn>
                                        <p:tgtEl>
                                          <p:spTgt spid="33"/>
                                        </p:tgtEl>
                                        <p:attrNameLst>
                                          <p:attrName>r</p:attrName>
                                        </p:attrNameLst>
                                      </p:cBhvr>
                                    </p:animRot>
                                  </p:childTnLst>
                                </p:cTn>
                              </p:par>
                            </p:childTnLst>
                          </p:cTn>
                        </p:par>
                        <p:par>
                          <p:cTn id="102" fill="hold">
                            <p:stCondLst>
                              <p:cond delay="7909"/>
                            </p:stCondLst>
                            <p:childTnLst>
                              <p:par>
                                <p:cTn id="103" presetID="31" presetClass="entr" presetSubtype="0" fill="hold" grpId="0" nodeType="after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200" fill="hold"/>
                                        <p:tgtEl>
                                          <p:spTgt spid="34"/>
                                        </p:tgtEl>
                                        <p:attrNameLst>
                                          <p:attrName>ppt_w</p:attrName>
                                        </p:attrNameLst>
                                      </p:cBhvr>
                                      <p:tavLst>
                                        <p:tav tm="0">
                                          <p:val>
                                            <p:fltVal val="0"/>
                                          </p:val>
                                        </p:tav>
                                        <p:tav tm="100000">
                                          <p:val>
                                            <p:strVal val="#ppt_w"/>
                                          </p:val>
                                        </p:tav>
                                      </p:tavLst>
                                    </p:anim>
                                    <p:anim calcmode="lin" valueType="num">
                                      <p:cBhvr>
                                        <p:cTn id="106" dur="200" fill="hold"/>
                                        <p:tgtEl>
                                          <p:spTgt spid="34"/>
                                        </p:tgtEl>
                                        <p:attrNameLst>
                                          <p:attrName>ppt_h</p:attrName>
                                        </p:attrNameLst>
                                      </p:cBhvr>
                                      <p:tavLst>
                                        <p:tav tm="0">
                                          <p:val>
                                            <p:fltVal val="0"/>
                                          </p:val>
                                        </p:tav>
                                        <p:tav tm="100000">
                                          <p:val>
                                            <p:strVal val="#ppt_h"/>
                                          </p:val>
                                        </p:tav>
                                      </p:tavLst>
                                    </p:anim>
                                    <p:anim calcmode="lin" valueType="num">
                                      <p:cBhvr>
                                        <p:cTn id="107" dur="200" fill="hold"/>
                                        <p:tgtEl>
                                          <p:spTgt spid="34"/>
                                        </p:tgtEl>
                                        <p:attrNameLst>
                                          <p:attrName>style.rotation</p:attrName>
                                        </p:attrNameLst>
                                      </p:cBhvr>
                                      <p:tavLst>
                                        <p:tav tm="0">
                                          <p:val>
                                            <p:fltVal val="90"/>
                                          </p:val>
                                        </p:tav>
                                        <p:tav tm="100000">
                                          <p:val>
                                            <p:fltVal val="0"/>
                                          </p:val>
                                        </p:tav>
                                      </p:tavLst>
                                    </p:anim>
                                    <p:animEffect transition="in" filter="fade">
                                      <p:cBhvr>
                                        <p:cTn id="108" dur="200"/>
                                        <p:tgtEl>
                                          <p:spTgt spid="34"/>
                                        </p:tgtEl>
                                      </p:cBhvr>
                                    </p:animEffect>
                                  </p:childTnLst>
                                </p:cTn>
                              </p:par>
                            </p:childTnLst>
                          </p:cTn>
                        </p:par>
                        <p:par>
                          <p:cTn id="109" fill="hold">
                            <p:stCondLst>
                              <p:cond delay="8409"/>
                            </p:stCondLst>
                            <p:childTnLst>
                              <p:par>
                                <p:cTn id="110" presetID="34" presetClass="emph" presetSubtype="0" fill="hold" grpId="1" nodeType="afterEffect">
                                  <p:stCondLst>
                                    <p:cond delay="0"/>
                                  </p:stCondLst>
                                  <p:childTnLst>
                                    <p:animMotion origin="layout" path="M -3.125E-6 4.81481E-6 L -3.125E-6 -0.07223 " pathEditMode="relative" rAng="0" ptsTypes="AA">
                                      <p:cBhvr>
                                        <p:cTn id="111" dur="50" accel="50000" decel="50000" autoRev="1" fill="hold">
                                          <p:stCondLst>
                                            <p:cond delay="0"/>
                                          </p:stCondLst>
                                        </p:cTn>
                                        <p:tgtEl>
                                          <p:spTgt spid="34"/>
                                        </p:tgtEl>
                                        <p:attrNameLst>
                                          <p:attrName>ppt_x</p:attrName>
                                          <p:attrName>ppt_y</p:attrName>
                                        </p:attrNameLst>
                                      </p:cBhvr>
                                      <p:rCtr x="0" y="-3611"/>
                                    </p:animMotion>
                                    <p:animRot by="1500000">
                                      <p:cBhvr>
                                        <p:cTn id="112" dur="25" fill="hold">
                                          <p:stCondLst>
                                            <p:cond delay="0"/>
                                          </p:stCondLst>
                                        </p:cTn>
                                        <p:tgtEl>
                                          <p:spTgt spid="34"/>
                                        </p:tgtEl>
                                        <p:attrNameLst>
                                          <p:attrName>r</p:attrName>
                                        </p:attrNameLst>
                                      </p:cBhvr>
                                    </p:animRot>
                                    <p:animRot by="-1500000">
                                      <p:cBhvr>
                                        <p:cTn id="113" dur="25" fill="hold">
                                          <p:stCondLst>
                                            <p:cond delay="25"/>
                                          </p:stCondLst>
                                        </p:cTn>
                                        <p:tgtEl>
                                          <p:spTgt spid="34"/>
                                        </p:tgtEl>
                                        <p:attrNameLst>
                                          <p:attrName>r</p:attrName>
                                        </p:attrNameLst>
                                      </p:cBhvr>
                                    </p:animRot>
                                    <p:animRot by="-1500000">
                                      <p:cBhvr>
                                        <p:cTn id="114" dur="25" fill="hold">
                                          <p:stCondLst>
                                            <p:cond delay="50"/>
                                          </p:stCondLst>
                                        </p:cTn>
                                        <p:tgtEl>
                                          <p:spTgt spid="34"/>
                                        </p:tgtEl>
                                        <p:attrNameLst>
                                          <p:attrName>r</p:attrName>
                                        </p:attrNameLst>
                                      </p:cBhvr>
                                    </p:animRot>
                                    <p:animRot by="1500000">
                                      <p:cBhvr>
                                        <p:cTn id="115" dur="25" fill="hold">
                                          <p:stCondLst>
                                            <p:cond delay="75"/>
                                          </p:stCondLst>
                                        </p:cTn>
                                        <p:tgtEl>
                                          <p:spTgt spid="34"/>
                                        </p:tgtEl>
                                        <p:attrNameLst>
                                          <p:attrName>r</p:attrName>
                                        </p:attrNameLst>
                                      </p:cBhvr>
                                    </p:animRot>
                                  </p:childTnLst>
                                </p:cTn>
                              </p:par>
                            </p:childTnLst>
                          </p:cTn>
                        </p:par>
                        <p:par>
                          <p:cTn id="116" fill="hold">
                            <p:stCondLst>
                              <p:cond delay="8909"/>
                            </p:stCondLst>
                            <p:childTnLst>
                              <p:par>
                                <p:cTn id="117" presetID="31" presetClass="entr" presetSubtype="0" fill="hold" grpId="0" nodeType="afterEffect">
                                  <p:stCondLst>
                                    <p:cond delay="0"/>
                                  </p:stCondLst>
                                  <p:childTnLst>
                                    <p:set>
                                      <p:cBhvr>
                                        <p:cTn id="118" dur="1" fill="hold">
                                          <p:stCondLst>
                                            <p:cond delay="0"/>
                                          </p:stCondLst>
                                        </p:cTn>
                                        <p:tgtEl>
                                          <p:spTgt spid="35"/>
                                        </p:tgtEl>
                                        <p:attrNameLst>
                                          <p:attrName>style.visibility</p:attrName>
                                        </p:attrNameLst>
                                      </p:cBhvr>
                                      <p:to>
                                        <p:strVal val="visible"/>
                                      </p:to>
                                    </p:set>
                                    <p:anim calcmode="lin" valueType="num">
                                      <p:cBhvr>
                                        <p:cTn id="119" dur="200" fill="hold"/>
                                        <p:tgtEl>
                                          <p:spTgt spid="35"/>
                                        </p:tgtEl>
                                        <p:attrNameLst>
                                          <p:attrName>ppt_w</p:attrName>
                                        </p:attrNameLst>
                                      </p:cBhvr>
                                      <p:tavLst>
                                        <p:tav tm="0">
                                          <p:val>
                                            <p:fltVal val="0"/>
                                          </p:val>
                                        </p:tav>
                                        <p:tav tm="100000">
                                          <p:val>
                                            <p:strVal val="#ppt_w"/>
                                          </p:val>
                                        </p:tav>
                                      </p:tavLst>
                                    </p:anim>
                                    <p:anim calcmode="lin" valueType="num">
                                      <p:cBhvr>
                                        <p:cTn id="120" dur="200" fill="hold"/>
                                        <p:tgtEl>
                                          <p:spTgt spid="35"/>
                                        </p:tgtEl>
                                        <p:attrNameLst>
                                          <p:attrName>ppt_h</p:attrName>
                                        </p:attrNameLst>
                                      </p:cBhvr>
                                      <p:tavLst>
                                        <p:tav tm="0">
                                          <p:val>
                                            <p:fltVal val="0"/>
                                          </p:val>
                                        </p:tav>
                                        <p:tav tm="100000">
                                          <p:val>
                                            <p:strVal val="#ppt_h"/>
                                          </p:val>
                                        </p:tav>
                                      </p:tavLst>
                                    </p:anim>
                                    <p:anim calcmode="lin" valueType="num">
                                      <p:cBhvr>
                                        <p:cTn id="121" dur="200" fill="hold"/>
                                        <p:tgtEl>
                                          <p:spTgt spid="35"/>
                                        </p:tgtEl>
                                        <p:attrNameLst>
                                          <p:attrName>style.rotation</p:attrName>
                                        </p:attrNameLst>
                                      </p:cBhvr>
                                      <p:tavLst>
                                        <p:tav tm="0">
                                          <p:val>
                                            <p:fltVal val="90"/>
                                          </p:val>
                                        </p:tav>
                                        <p:tav tm="100000">
                                          <p:val>
                                            <p:fltVal val="0"/>
                                          </p:val>
                                        </p:tav>
                                      </p:tavLst>
                                    </p:anim>
                                    <p:animEffect transition="in" filter="fade">
                                      <p:cBhvr>
                                        <p:cTn id="122" dur="200"/>
                                        <p:tgtEl>
                                          <p:spTgt spid="35"/>
                                        </p:tgtEl>
                                      </p:cBhvr>
                                    </p:animEffect>
                                  </p:childTnLst>
                                </p:cTn>
                              </p:par>
                            </p:childTnLst>
                          </p:cTn>
                        </p:par>
                        <p:par>
                          <p:cTn id="123" fill="hold">
                            <p:stCondLst>
                              <p:cond delay="9409"/>
                            </p:stCondLst>
                            <p:childTnLst>
                              <p:par>
                                <p:cTn id="124" presetID="34" presetClass="emph" presetSubtype="0" fill="hold" grpId="1" nodeType="afterEffect">
                                  <p:stCondLst>
                                    <p:cond delay="0"/>
                                  </p:stCondLst>
                                  <p:childTnLst>
                                    <p:animMotion origin="layout" path="M -3.125E-6 3.7037E-7 L -3.125E-6 -0.07222 " pathEditMode="relative" rAng="0" ptsTypes="AA">
                                      <p:cBhvr>
                                        <p:cTn id="125" dur="50" accel="50000" decel="50000" autoRev="1" fill="hold">
                                          <p:stCondLst>
                                            <p:cond delay="0"/>
                                          </p:stCondLst>
                                        </p:cTn>
                                        <p:tgtEl>
                                          <p:spTgt spid="35"/>
                                        </p:tgtEl>
                                        <p:attrNameLst>
                                          <p:attrName>ppt_x</p:attrName>
                                          <p:attrName>ppt_y</p:attrName>
                                        </p:attrNameLst>
                                      </p:cBhvr>
                                      <p:rCtr x="0" y="-3611"/>
                                    </p:animMotion>
                                    <p:animRot by="1500000">
                                      <p:cBhvr>
                                        <p:cTn id="126" dur="25" fill="hold">
                                          <p:stCondLst>
                                            <p:cond delay="0"/>
                                          </p:stCondLst>
                                        </p:cTn>
                                        <p:tgtEl>
                                          <p:spTgt spid="35"/>
                                        </p:tgtEl>
                                        <p:attrNameLst>
                                          <p:attrName>r</p:attrName>
                                        </p:attrNameLst>
                                      </p:cBhvr>
                                    </p:animRot>
                                    <p:animRot by="-1500000">
                                      <p:cBhvr>
                                        <p:cTn id="127" dur="25" fill="hold">
                                          <p:stCondLst>
                                            <p:cond delay="25"/>
                                          </p:stCondLst>
                                        </p:cTn>
                                        <p:tgtEl>
                                          <p:spTgt spid="35"/>
                                        </p:tgtEl>
                                        <p:attrNameLst>
                                          <p:attrName>r</p:attrName>
                                        </p:attrNameLst>
                                      </p:cBhvr>
                                    </p:animRot>
                                    <p:animRot by="-1500000">
                                      <p:cBhvr>
                                        <p:cTn id="128" dur="25" fill="hold">
                                          <p:stCondLst>
                                            <p:cond delay="50"/>
                                          </p:stCondLst>
                                        </p:cTn>
                                        <p:tgtEl>
                                          <p:spTgt spid="35"/>
                                        </p:tgtEl>
                                        <p:attrNameLst>
                                          <p:attrName>r</p:attrName>
                                        </p:attrNameLst>
                                      </p:cBhvr>
                                    </p:animRot>
                                    <p:animRot by="1500000">
                                      <p:cBhvr>
                                        <p:cTn id="129" dur="25" fill="hold">
                                          <p:stCondLst>
                                            <p:cond delay="75"/>
                                          </p:stCondLst>
                                        </p:cTn>
                                        <p:tgtEl>
                                          <p:spTgt spid="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6" grpId="0" animBg="1"/>
      <p:bldP spid="28" grpId="0" animBg="1"/>
      <p:bldP spid="29" grpId="0"/>
      <p:bldP spid="30" grpId="0"/>
      <p:bldP spid="31" grpId="0"/>
      <p:bldP spid="31" grpId="1"/>
      <p:bldP spid="32" grpId="0"/>
      <p:bldP spid="32" grpId="1"/>
      <p:bldP spid="33" grpId="0"/>
      <p:bldP spid="33" grpId="1"/>
      <p:bldP spid="34" grpId="0"/>
      <p:bldP spid="34" grpId="1"/>
      <p:bldP spid="35" grpId="0"/>
      <p:bldP spid="35" grpId="1"/>
      <p:bldP spid="36" grpId="0" animBg="1"/>
      <p:bldP spid="3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AutoShape 2"/>
          <p:cNvSpPr>
            <a:spLocks noChangeArrowheads="1"/>
          </p:cNvSpPr>
          <p:nvPr/>
        </p:nvSpPr>
        <p:spPr bwMode="auto">
          <a:xfrm>
            <a:off x="7049895" y="2076082"/>
            <a:ext cx="3844925" cy="3633788"/>
          </a:xfrm>
          <a:prstGeom prst="roundRect">
            <a:avLst>
              <a:gd name="adj" fmla="val 2255"/>
            </a:avLst>
          </a:prstGeom>
          <a:solidFill>
            <a:schemeClr val="bg1"/>
          </a:solidFill>
          <a:ln w="3175">
            <a:solidFill>
              <a:srgbClr val="D7D7D7"/>
            </a:solidFill>
            <a:bevel/>
          </a:ln>
        </p:spPr>
        <p:txBody>
          <a:bodyPr lIns="180000"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6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100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Oval 4"/>
          <p:cNvSpPr>
            <a:spLocks noChangeArrowheads="1"/>
          </p:cNvSpPr>
          <p:nvPr/>
        </p:nvSpPr>
        <p:spPr bwMode="auto">
          <a:xfrm>
            <a:off x="3228783" y="2028457"/>
            <a:ext cx="3249612" cy="3273425"/>
          </a:xfrm>
          <a:prstGeom prst="ellipse">
            <a:avLst/>
          </a:prstGeom>
          <a:noFill/>
          <a:ln w="12700">
            <a:solidFill>
              <a:srgbClr val="FFB000"/>
            </a:solidFill>
            <a:prstDash val="dash"/>
            <a:bevel/>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0" name="Oval 5"/>
          <p:cNvSpPr>
            <a:spLocks noChangeArrowheads="1"/>
          </p:cNvSpPr>
          <p:nvPr/>
        </p:nvSpPr>
        <p:spPr bwMode="auto">
          <a:xfrm>
            <a:off x="2925570" y="2269757"/>
            <a:ext cx="1106488" cy="1114425"/>
          </a:xfrm>
          <a:prstGeom prst="ellipse">
            <a:avLst/>
          </a:prstGeom>
          <a:solidFill>
            <a:srgbClr val="C00002"/>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1" name="Oval 6"/>
          <p:cNvSpPr>
            <a:spLocks noChangeArrowheads="1"/>
          </p:cNvSpPr>
          <p:nvPr/>
        </p:nvSpPr>
        <p:spPr bwMode="auto">
          <a:xfrm>
            <a:off x="5633845" y="2269757"/>
            <a:ext cx="1106488" cy="1114425"/>
          </a:xfrm>
          <a:prstGeom prst="ellipse">
            <a:avLst/>
          </a:prstGeom>
          <a:solidFill>
            <a:srgbClr val="C00002"/>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2" name="Oval 7"/>
          <p:cNvSpPr>
            <a:spLocks noChangeArrowheads="1"/>
          </p:cNvSpPr>
          <p:nvPr/>
        </p:nvSpPr>
        <p:spPr bwMode="auto">
          <a:xfrm>
            <a:off x="4328920" y="4720857"/>
            <a:ext cx="1108075" cy="1114425"/>
          </a:xfrm>
          <a:prstGeom prst="ellipse">
            <a:avLst/>
          </a:prstGeom>
          <a:solidFill>
            <a:srgbClr val="C00002"/>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添加文本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3" name="Oval 8"/>
          <p:cNvSpPr>
            <a:spLocks noChangeArrowheads="1"/>
          </p:cNvSpPr>
          <p:nvPr/>
        </p:nvSpPr>
        <p:spPr bwMode="auto">
          <a:xfrm>
            <a:off x="4459095" y="1696670"/>
            <a:ext cx="752475" cy="758825"/>
          </a:xfrm>
          <a:prstGeom prst="ellipse">
            <a:avLst/>
          </a:prstGeom>
          <a:solidFill>
            <a:schemeClr val="tx1">
              <a:lumMod val="85000"/>
              <a:lumOff val="1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1</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4" name="Oval 9"/>
          <p:cNvSpPr>
            <a:spLocks noChangeArrowheads="1"/>
          </p:cNvSpPr>
          <p:nvPr/>
        </p:nvSpPr>
        <p:spPr bwMode="auto">
          <a:xfrm>
            <a:off x="5870383" y="4009657"/>
            <a:ext cx="752475" cy="758825"/>
          </a:xfrm>
          <a:prstGeom prst="ellipse">
            <a:avLst/>
          </a:prstGeom>
          <a:solidFill>
            <a:schemeClr val="tx1">
              <a:lumMod val="85000"/>
              <a:lumOff val="1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2</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15" name="Oval 10"/>
          <p:cNvSpPr>
            <a:spLocks noChangeArrowheads="1"/>
          </p:cNvSpPr>
          <p:nvPr/>
        </p:nvSpPr>
        <p:spPr bwMode="auto">
          <a:xfrm>
            <a:off x="3039870" y="4046170"/>
            <a:ext cx="752475" cy="758825"/>
          </a:xfrm>
          <a:prstGeom prst="ellipse">
            <a:avLst/>
          </a:prstGeom>
          <a:solidFill>
            <a:schemeClr val="tx1">
              <a:lumMod val="85000"/>
              <a:lumOff val="15000"/>
            </a:schemeClr>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rPr>
              <a:t>文本</a:t>
            </a:r>
            <a:r>
              <a:rPr lang="en-US" altLang="zh-CN" sz="1200">
                <a:solidFill>
                  <a:schemeClr val="bg1"/>
                </a:solidFill>
                <a:latin typeface="Impact" panose="020B0806030902050204" pitchFamily="34" charset="0"/>
                <a:ea typeface="微软雅黑" panose="020B0503020204020204" pitchFamily="34" charset="-122"/>
                <a:sym typeface="Impact" panose="020B0806030902050204" pitchFamily="34" charset="0"/>
              </a:rPr>
              <a:t>3</a:t>
            </a:r>
            <a:endParaRPr lang="zh-CN" altLang="en-US" sz="1200">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cxnSp>
        <p:nvCxnSpPr>
          <p:cNvPr id="16" name="AutoShape 11"/>
          <p:cNvCxnSpPr>
            <a:cxnSpLocks noChangeShapeType="1"/>
          </p:cNvCxnSpPr>
          <p:nvPr/>
        </p:nvCxnSpPr>
        <p:spPr bwMode="auto">
          <a:xfrm flipH="1" flipV="1">
            <a:off x="4873433" y="4262070"/>
            <a:ext cx="9525" cy="441325"/>
          </a:xfrm>
          <a:prstGeom prst="straightConnector1">
            <a:avLst/>
          </a:prstGeom>
          <a:noFill/>
          <a:ln w="9525">
            <a:solidFill>
              <a:srgbClr val="FFB000"/>
            </a:solidFill>
            <a:bevel/>
          </a:ln>
          <a:extLst>
            <a:ext uri="{909E8E84-426E-40DD-AFC4-6F175D3DCCD1}">
              <a14:hiddenFill xmlns:a14="http://schemas.microsoft.com/office/drawing/2010/main">
                <a:noFill/>
              </a14:hiddenFill>
            </a:ext>
          </a:extLst>
        </p:spPr>
      </p:cxnSp>
      <p:cxnSp>
        <p:nvCxnSpPr>
          <p:cNvPr id="17" name="AutoShape 12"/>
          <p:cNvCxnSpPr>
            <a:cxnSpLocks noChangeShapeType="1"/>
          </p:cNvCxnSpPr>
          <p:nvPr/>
        </p:nvCxnSpPr>
        <p:spPr bwMode="auto">
          <a:xfrm flipH="1">
            <a:off x="5395720" y="3241307"/>
            <a:ext cx="398463" cy="106363"/>
          </a:xfrm>
          <a:prstGeom prst="straightConnector1">
            <a:avLst/>
          </a:prstGeom>
          <a:noFill/>
          <a:ln w="9525">
            <a:solidFill>
              <a:srgbClr val="C00002"/>
            </a:solidFill>
            <a:bevel/>
          </a:ln>
          <a:extLst>
            <a:ext uri="{909E8E84-426E-40DD-AFC4-6F175D3DCCD1}">
              <a14:hiddenFill xmlns:a14="http://schemas.microsoft.com/office/drawing/2010/main">
                <a:noFill/>
              </a14:hiddenFill>
            </a:ext>
          </a:extLst>
        </p:spPr>
      </p:cxnSp>
      <p:cxnSp>
        <p:nvCxnSpPr>
          <p:cNvPr id="18" name="AutoShape 13"/>
          <p:cNvCxnSpPr>
            <a:cxnSpLocks noChangeShapeType="1"/>
          </p:cNvCxnSpPr>
          <p:nvPr/>
        </p:nvCxnSpPr>
        <p:spPr bwMode="auto">
          <a:xfrm>
            <a:off x="3847970" y="3205682"/>
            <a:ext cx="479425" cy="106363"/>
          </a:xfrm>
          <a:prstGeom prst="straightConnector1">
            <a:avLst/>
          </a:prstGeom>
          <a:noFill/>
          <a:ln w="9525">
            <a:solidFill>
              <a:srgbClr val="C00002"/>
            </a:solidFill>
            <a:bevel/>
          </a:ln>
          <a:extLst>
            <a:ext uri="{909E8E84-426E-40DD-AFC4-6F175D3DCCD1}">
              <a14:hiddenFill xmlns:a14="http://schemas.microsoft.com/office/drawing/2010/main">
                <a:noFill/>
              </a14:hiddenFill>
            </a:ext>
          </a:extLst>
        </p:spPr>
      </p:cxnSp>
      <p:sp>
        <p:nvSpPr>
          <p:cNvPr id="19" name="AutoShape 22"/>
          <p:cNvSpPr>
            <a:spLocks noChangeArrowheads="1"/>
          </p:cNvSpPr>
          <p:nvPr/>
        </p:nvSpPr>
        <p:spPr bwMode="auto">
          <a:xfrm>
            <a:off x="7186420" y="1864945"/>
            <a:ext cx="3570288" cy="488950"/>
          </a:xfrm>
          <a:prstGeom prst="roundRect">
            <a:avLst>
              <a:gd name="adj" fmla="val 0"/>
            </a:avLst>
          </a:prstGeom>
          <a:solidFill>
            <a:schemeClr val="tx1">
              <a:lumMod val="85000"/>
              <a:lumOff val="15000"/>
            </a:schemeClr>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lnSpc>
                <a:spcPct val="120000"/>
              </a:lnSpc>
            </a:pPr>
            <a:r>
              <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单击此处添加文本</a:t>
            </a:r>
            <a:endParaRPr lang="zh-CN" altLang="en-US" dirty="0"/>
          </a:p>
        </p:txBody>
      </p:sp>
      <p:sp>
        <p:nvSpPr>
          <p:cNvPr id="20" name="Oval 16"/>
          <p:cNvSpPr>
            <a:spLocks noChangeArrowheads="1"/>
          </p:cNvSpPr>
          <p:nvPr/>
        </p:nvSpPr>
        <p:spPr bwMode="auto">
          <a:xfrm>
            <a:off x="4141595" y="2874595"/>
            <a:ext cx="1425575" cy="1404937"/>
          </a:xfrm>
          <a:prstGeom prst="ellipse">
            <a:avLst/>
          </a:prstGeom>
          <a:solidFill>
            <a:srgbClr val="C00002"/>
          </a:solid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400" b="1">
                <a:solidFill>
                  <a:schemeClr val="bg1"/>
                </a:solidFill>
                <a:latin typeface="Impact" panose="020B0806030902050204" pitchFamily="34" charset="0"/>
                <a:ea typeface="微软雅黑" panose="020B0503020204020204" pitchFamily="34" charset="-122"/>
                <a:sym typeface="Impact" panose="020B0806030902050204" pitchFamily="34" charset="0"/>
              </a:rPr>
              <a:t>标题</a:t>
            </a:r>
            <a:endParaRPr lang="zh-CN" altLang="en-US" b="1">
              <a:solidFill>
                <a:schemeClr val="bg1"/>
              </a:solidFill>
              <a:latin typeface="Impact" panose="020B0806030902050204" pitchFamily="34" charset="0"/>
              <a:ea typeface="微软雅黑" panose="020B0503020204020204" pitchFamily="34" charset="-122"/>
              <a:sym typeface="Impact" panose="020B0806030902050204" pitchFamily="34" charset="0"/>
            </a:endParaRPr>
          </a:p>
        </p:txBody>
      </p:sp>
      <p:sp>
        <p:nvSpPr>
          <p:cNvPr id="21" name="矩形 25"/>
          <p:cNvSpPr>
            <a:spLocks noChangeArrowheads="1"/>
          </p:cNvSpPr>
          <p:nvPr/>
        </p:nvSpPr>
        <p:spPr bwMode="auto">
          <a:xfrm>
            <a:off x="7364220" y="2765120"/>
            <a:ext cx="3271838"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字以内，据统计每页幻灯片的最好控制在</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5</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分钟之内。此处添加详细文本描述，建议与标题相关并符合整体语言风格，语言描述尽量简洁生动</a:t>
            </a:r>
            <a:endPar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Freeform 12"/>
          <p:cNvSpPr>
            <a:spLocks noChangeArrowheads="1"/>
          </p:cNvSpPr>
          <p:nvPr/>
        </p:nvSpPr>
        <p:spPr bwMode="auto">
          <a:xfrm>
            <a:off x="9437495" y="4838332"/>
            <a:ext cx="515938" cy="520700"/>
          </a:xfrm>
          <a:custGeom>
            <a:avLst/>
            <a:gdLst>
              <a:gd name="T0" fmla="*/ 0 w 137"/>
              <a:gd name="T1" fmla="*/ 0 h 138"/>
              <a:gd name="T2" fmla="*/ 37660 w 137"/>
              <a:gd name="T3" fmla="*/ 245257 h 138"/>
              <a:gd name="T4" fmla="*/ 105447 w 137"/>
              <a:gd name="T5" fmla="*/ 177340 h 138"/>
              <a:gd name="T6" fmla="*/ 429321 w 137"/>
              <a:gd name="T7" fmla="*/ 501834 h 138"/>
              <a:gd name="T8" fmla="*/ 497108 w 137"/>
              <a:gd name="T9" fmla="*/ 501834 h 138"/>
              <a:gd name="T10" fmla="*/ 497108 w 137"/>
              <a:gd name="T11" fmla="*/ 430143 h 138"/>
              <a:gd name="T12" fmla="*/ 177001 w 137"/>
              <a:gd name="T13" fmla="*/ 109422 h 138"/>
              <a:gd name="T14" fmla="*/ 244788 w 137"/>
              <a:gd name="T15" fmla="*/ 37732 h 138"/>
              <a:gd name="T16" fmla="*/ 0 w 137"/>
              <a:gd name="T17" fmla="*/ 0 h 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
              <a:gd name="T28" fmla="*/ 0 h 138"/>
              <a:gd name="T29" fmla="*/ 137 w 137"/>
              <a:gd name="T30" fmla="*/ 138 h 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 h="138">
                <a:moveTo>
                  <a:pt x="0" y="0"/>
                </a:moveTo>
                <a:cubicBezTo>
                  <a:pt x="10" y="65"/>
                  <a:pt x="10" y="65"/>
                  <a:pt x="10" y="65"/>
                </a:cubicBezTo>
                <a:cubicBezTo>
                  <a:pt x="28" y="47"/>
                  <a:pt x="28" y="47"/>
                  <a:pt x="28" y="47"/>
                </a:cubicBezTo>
                <a:cubicBezTo>
                  <a:pt x="114" y="133"/>
                  <a:pt x="114" y="133"/>
                  <a:pt x="114" y="133"/>
                </a:cubicBezTo>
                <a:cubicBezTo>
                  <a:pt x="119" y="138"/>
                  <a:pt x="127" y="138"/>
                  <a:pt x="132" y="133"/>
                </a:cubicBezTo>
                <a:cubicBezTo>
                  <a:pt x="137" y="127"/>
                  <a:pt x="137" y="119"/>
                  <a:pt x="132" y="114"/>
                </a:cubicBezTo>
                <a:cubicBezTo>
                  <a:pt x="47" y="29"/>
                  <a:pt x="47" y="29"/>
                  <a:pt x="47" y="29"/>
                </a:cubicBezTo>
                <a:cubicBezTo>
                  <a:pt x="65" y="10"/>
                  <a:pt x="65" y="10"/>
                  <a:pt x="65" y="10"/>
                </a:cubicBezTo>
                <a:lnTo>
                  <a:pt x="0" y="0"/>
                </a:lnTo>
                <a:close/>
              </a:path>
            </a:pathLst>
          </a:custGeom>
          <a:solidFill>
            <a:schemeClr val="tx1">
              <a:lumMod val="85000"/>
              <a:lumOff val="15000"/>
            </a:schemeClr>
          </a:solidFill>
          <a:ln>
            <a:noFill/>
          </a:ln>
        </p:spPr>
        <p:txBody>
          <a:bodyPr/>
          <a:lstStyle/>
          <a:p>
            <a:endParaRPr lang="zh-CN" altLang="en-US"/>
          </a:p>
        </p:txBody>
      </p:sp>
      <p:sp>
        <p:nvSpPr>
          <p:cNvPr id="23" name="Freeform 14"/>
          <p:cNvSpPr>
            <a:spLocks noChangeArrowheads="1"/>
          </p:cNvSpPr>
          <p:nvPr/>
        </p:nvSpPr>
        <p:spPr bwMode="auto">
          <a:xfrm>
            <a:off x="10109008" y="4838332"/>
            <a:ext cx="515937" cy="517525"/>
          </a:xfrm>
          <a:custGeom>
            <a:avLst/>
            <a:gdLst>
              <a:gd name="T0" fmla="*/ 0 w 137"/>
              <a:gd name="T1" fmla="*/ 517525 h 137"/>
              <a:gd name="T2" fmla="*/ 244788 w 137"/>
              <a:gd name="T3" fmla="*/ 483527 h 137"/>
              <a:gd name="T4" fmla="*/ 177000 w 137"/>
              <a:gd name="T5" fmla="*/ 411753 h 137"/>
              <a:gd name="T6" fmla="*/ 497107 w 137"/>
              <a:gd name="T7" fmla="*/ 90661 h 137"/>
              <a:gd name="T8" fmla="*/ 497107 w 137"/>
              <a:gd name="T9" fmla="*/ 18888 h 137"/>
              <a:gd name="T10" fmla="*/ 429320 w 137"/>
              <a:gd name="T11" fmla="*/ 18888 h 137"/>
              <a:gd name="T12" fmla="*/ 105447 w 137"/>
              <a:gd name="T13" fmla="*/ 343757 h 137"/>
              <a:gd name="T14" fmla="*/ 37660 w 137"/>
              <a:gd name="T15" fmla="*/ 271984 h 137"/>
              <a:gd name="T16" fmla="*/ 0 w 137"/>
              <a:gd name="T17" fmla="*/ 517525 h 1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
              <a:gd name="T28" fmla="*/ 0 h 137"/>
              <a:gd name="T29" fmla="*/ 137 w 137"/>
              <a:gd name="T30" fmla="*/ 137 h 1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 h="137">
                <a:moveTo>
                  <a:pt x="0" y="137"/>
                </a:moveTo>
                <a:cubicBezTo>
                  <a:pt x="65" y="128"/>
                  <a:pt x="65" y="128"/>
                  <a:pt x="65" y="128"/>
                </a:cubicBezTo>
                <a:cubicBezTo>
                  <a:pt x="47" y="109"/>
                  <a:pt x="47" y="109"/>
                  <a:pt x="47" y="109"/>
                </a:cubicBezTo>
                <a:cubicBezTo>
                  <a:pt x="132" y="24"/>
                  <a:pt x="132" y="24"/>
                  <a:pt x="132" y="24"/>
                </a:cubicBezTo>
                <a:cubicBezTo>
                  <a:pt x="137" y="19"/>
                  <a:pt x="137" y="10"/>
                  <a:pt x="132" y="5"/>
                </a:cubicBezTo>
                <a:cubicBezTo>
                  <a:pt x="127" y="0"/>
                  <a:pt x="119" y="0"/>
                  <a:pt x="114" y="5"/>
                </a:cubicBezTo>
                <a:cubicBezTo>
                  <a:pt x="28" y="91"/>
                  <a:pt x="28" y="91"/>
                  <a:pt x="28" y="91"/>
                </a:cubicBezTo>
                <a:cubicBezTo>
                  <a:pt x="10" y="72"/>
                  <a:pt x="10" y="72"/>
                  <a:pt x="10" y="72"/>
                </a:cubicBezTo>
                <a:lnTo>
                  <a:pt x="0" y="137"/>
                </a:lnTo>
                <a:close/>
              </a:path>
            </a:pathLst>
          </a:custGeom>
          <a:solidFill>
            <a:schemeClr val="tx1">
              <a:lumMod val="85000"/>
              <a:lumOff val="15000"/>
            </a:schemeClr>
          </a:solidFill>
          <a:ln>
            <a:noFill/>
          </a:ln>
        </p:spPr>
        <p:txBody>
          <a:bodyPr/>
          <a:lstStyle/>
          <a:p>
            <a:endParaRPr lang="zh-CN" altLang="en-US"/>
          </a:p>
        </p:txBody>
      </p:sp>
      <p:sp>
        <p:nvSpPr>
          <p:cNvPr id="24" name="Freeform 12"/>
          <p:cNvSpPr>
            <a:spLocks noChangeArrowheads="1"/>
          </p:cNvSpPr>
          <p:nvPr/>
        </p:nvSpPr>
        <p:spPr bwMode="auto">
          <a:xfrm rot="18991020">
            <a:off x="8678670" y="4577982"/>
            <a:ext cx="514350" cy="520700"/>
          </a:xfrm>
          <a:custGeom>
            <a:avLst/>
            <a:gdLst>
              <a:gd name="T0" fmla="*/ 0 w 137"/>
              <a:gd name="T1" fmla="*/ 0 h 138"/>
              <a:gd name="T2" fmla="*/ 37544 w 137"/>
              <a:gd name="T3" fmla="*/ 245257 h 138"/>
              <a:gd name="T4" fmla="*/ 105123 w 137"/>
              <a:gd name="T5" fmla="*/ 177340 h 138"/>
              <a:gd name="T6" fmla="*/ 427999 w 137"/>
              <a:gd name="T7" fmla="*/ 501834 h 138"/>
              <a:gd name="T8" fmla="*/ 495578 w 137"/>
              <a:gd name="T9" fmla="*/ 501834 h 138"/>
              <a:gd name="T10" fmla="*/ 495578 w 137"/>
              <a:gd name="T11" fmla="*/ 430143 h 138"/>
              <a:gd name="T12" fmla="*/ 176456 w 137"/>
              <a:gd name="T13" fmla="*/ 109422 h 138"/>
              <a:gd name="T14" fmla="*/ 244035 w 137"/>
              <a:gd name="T15" fmla="*/ 37732 h 138"/>
              <a:gd name="T16" fmla="*/ 0 w 137"/>
              <a:gd name="T17" fmla="*/ 0 h 1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7"/>
              <a:gd name="T28" fmla="*/ 0 h 138"/>
              <a:gd name="T29" fmla="*/ 137 w 137"/>
              <a:gd name="T30" fmla="*/ 138 h 1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7" h="138">
                <a:moveTo>
                  <a:pt x="0" y="0"/>
                </a:moveTo>
                <a:cubicBezTo>
                  <a:pt x="10" y="65"/>
                  <a:pt x="10" y="65"/>
                  <a:pt x="10" y="65"/>
                </a:cubicBezTo>
                <a:cubicBezTo>
                  <a:pt x="28" y="47"/>
                  <a:pt x="28" y="47"/>
                  <a:pt x="28" y="47"/>
                </a:cubicBezTo>
                <a:cubicBezTo>
                  <a:pt x="114" y="133"/>
                  <a:pt x="114" y="133"/>
                  <a:pt x="114" y="133"/>
                </a:cubicBezTo>
                <a:cubicBezTo>
                  <a:pt x="119" y="138"/>
                  <a:pt x="127" y="138"/>
                  <a:pt x="132" y="133"/>
                </a:cubicBezTo>
                <a:cubicBezTo>
                  <a:pt x="137" y="127"/>
                  <a:pt x="137" y="119"/>
                  <a:pt x="132" y="114"/>
                </a:cubicBezTo>
                <a:cubicBezTo>
                  <a:pt x="47" y="29"/>
                  <a:pt x="47" y="29"/>
                  <a:pt x="47" y="29"/>
                </a:cubicBezTo>
                <a:cubicBezTo>
                  <a:pt x="65" y="10"/>
                  <a:pt x="65" y="10"/>
                  <a:pt x="65" y="10"/>
                </a:cubicBezTo>
                <a:lnTo>
                  <a:pt x="0" y="0"/>
                </a:lnTo>
                <a:close/>
              </a:path>
            </a:pathLst>
          </a:custGeom>
          <a:solidFill>
            <a:schemeClr val="tx1">
              <a:lumMod val="85000"/>
              <a:lumOff val="15000"/>
            </a:schemeClr>
          </a:solidFill>
          <a:ln>
            <a:noFill/>
          </a:ln>
        </p:spPr>
        <p:txBody>
          <a:bodyPr/>
          <a:lstStyle/>
          <a:p>
            <a:endParaRPr lang="zh-CN" altLang="en-US"/>
          </a:p>
        </p:txBody>
      </p:sp>
      <p:grpSp>
        <p:nvGrpSpPr>
          <p:cNvPr id="25" name="Group 25"/>
          <p:cNvGrpSpPr/>
          <p:nvPr/>
        </p:nvGrpSpPr>
        <p:grpSpPr bwMode="auto">
          <a:xfrm>
            <a:off x="1053908" y="3425457"/>
            <a:ext cx="1722437" cy="2828925"/>
            <a:chOff x="0" y="0"/>
            <a:chExt cx="1722438" cy="2830512"/>
          </a:xfrm>
        </p:grpSpPr>
        <p:sp>
          <p:nvSpPr>
            <p:cNvPr id="26" name="AutoShape 3"/>
            <p:cNvSpPr>
              <a:spLocks noChangeAspect="1" noChangeArrowheads="1" noTextEdit="1"/>
            </p:cNvSpPr>
            <p:nvPr/>
          </p:nvSpPr>
          <p:spPr bwMode="auto">
            <a:xfrm>
              <a:off x="0" y="0"/>
              <a:ext cx="1697038" cy="280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27" name="Freeform 5"/>
            <p:cNvSpPr>
              <a:spLocks noChangeArrowheads="1"/>
            </p:cNvSpPr>
            <p:nvPr/>
          </p:nvSpPr>
          <p:spPr bwMode="auto">
            <a:xfrm>
              <a:off x="1458913" y="398462"/>
              <a:ext cx="263525" cy="274637"/>
            </a:xfrm>
            <a:custGeom>
              <a:avLst/>
              <a:gdLst>
                <a:gd name="T0" fmla="*/ 12549 w 21"/>
                <a:gd name="T1" fmla="*/ 262154 h 22"/>
                <a:gd name="T2" fmla="*/ 62744 w 21"/>
                <a:gd name="T3" fmla="*/ 274637 h 22"/>
                <a:gd name="T4" fmla="*/ 163135 w 21"/>
                <a:gd name="T5" fmla="*/ 199736 h 22"/>
                <a:gd name="T6" fmla="*/ 188232 w 21"/>
                <a:gd name="T7" fmla="*/ 162286 h 22"/>
                <a:gd name="T8" fmla="*/ 213330 w 21"/>
                <a:gd name="T9" fmla="*/ 99868 h 22"/>
                <a:gd name="T10" fmla="*/ 200781 w 21"/>
                <a:gd name="T11" fmla="*/ 112352 h 22"/>
                <a:gd name="T12" fmla="*/ 213330 w 21"/>
                <a:gd name="T13" fmla="*/ 74901 h 22"/>
                <a:gd name="T14" fmla="*/ 250976 w 21"/>
                <a:gd name="T15" fmla="*/ 0 h 22"/>
                <a:gd name="T16" fmla="*/ 225879 w 21"/>
                <a:gd name="T17" fmla="*/ 12484 h 22"/>
                <a:gd name="T18" fmla="*/ 213330 w 21"/>
                <a:gd name="T19" fmla="*/ 12484 h 22"/>
                <a:gd name="T20" fmla="*/ 163135 w 21"/>
                <a:gd name="T21" fmla="*/ 49934 h 22"/>
                <a:gd name="T22" fmla="*/ 125488 w 21"/>
                <a:gd name="T23" fmla="*/ 124835 h 22"/>
                <a:gd name="T24" fmla="*/ 50195 w 21"/>
                <a:gd name="T25" fmla="*/ 174769 h 22"/>
                <a:gd name="T26" fmla="*/ 0 w 21"/>
                <a:gd name="T27" fmla="*/ 187253 h 22"/>
                <a:gd name="T28" fmla="*/ 12549 w 21"/>
                <a:gd name="T29" fmla="*/ 262154 h 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
                <a:gd name="T46" fmla="*/ 0 h 22"/>
                <a:gd name="T47" fmla="*/ 21 w 21"/>
                <a:gd name="T48" fmla="*/ 22 h 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 h="22">
                  <a:moveTo>
                    <a:pt x="1" y="21"/>
                  </a:moveTo>
                  <a:cubicBezTo>
                    <a:pt x="1" y="21"/>
                    <a:pt x="4" y="22"/>
                    <a:pt x="5" y="22"/>
                  </a:cubicBezTo>
                  <a:cubicBezTo>
                    <a:pt x="6" y="21"/>
                    <a:pt x="13" y="16"/>
                    <a:pt x="13" y="16"/>
                  </a:cubicBezTo>
                  <a:cubicBezTo>
                    <a:pt x="13" y="16"/>
                    <a:pt x="14" y="14"/>
                    <a:pt x="15" y="13"/>
                  </a:cubicBezTo>
                  <a:cubicBezTo>
                    <a:pt x="16" y="12"/>
                    <a:pt x="19" y="9"/>
                    <a:pt x="17" y="8"/>
                  </a:cubicBezTo>
                  <a:cubicBezTo>
                    <a:pt x="16" y="9"/>
                    <a:pt x="16" y="9"/>
                    <a:pt x="16" y="9"/>
                  </a:cubicBezTo>
                  <a:cubicBezTo>
                    <a:pt x="16" y="9"/>
                    <a:pt x="16" y="7"/>
                    <a:pt x="17" y="6"/>
                  </a:cubicBezTo>
                  <a:cubicBezTo>
                    <a:pt x="17" y="6"/>
                    <a:pt x="21" y="2"/>
                    <a:pt x="20" y="0"/>
                  </a:cubicBezTo>
                  <a:cubicBezTo>
                    <a:pt x="20" y="0"/>
                    <a:pt x="19" y="0"/>
                    <a:pt x="18" y="1"/>
                  </a:cubicBezTo>
                  <a:cubicBezTo>
                    <a:pt x="18" y="1"/>
                    <a:pt x="17" y="1"/>
                    <a:pt x="17" y="1"/>
                  </a:cubicBezTo>
                  <a:cubicBezTo>
                    <a:pt x="15" y="2"/>
                    <a:pt x="14" y="4"/>
                    <a:pt x="13" y="4"/>
                  </a:cubicBezTo>
                  <a:cubicBezTo>
                    <a:pt x="12" y="6"/>
                    <a:pt x="10" y="9"/>
                    <a:pt x="10" y="10"/>
                  </a:cubicBezTo>
                  <a:cubicBezTo>
                    <a:pt x="9" y="10"/>
                    <a:pt x="6" y="12"/>
                    <a:pt x="4" y="14"/>
                  </a:cubicBezTo>
                  <a:cubicBezTo>
                    <a:pt x="1" y="16"/>
                    <a:pt x="0" y="15"/>
                    <a:pt x="0" y="15"/>
                  </a:cubicBezTo>
                  <a:cubicBezTo>
                    <a:pt x="0" y="15"/>
                    <a:pt x="0" y="19"/>
                    <a:pt x="1" y="21"/>
                  </a:cubicBezTo>
                  <a:close/>
                </a:path>
              </a:pathLst>
            </a:custGeom>
            <a:solidFill>
              <a:srgbClr val="F1B15F"/>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28" name="Freeform 6"/>
            <p:cNvSpPr>
              <a:spLocks noChangeArrowheads="1"/>
            </p:cNvSpPr>
            <p:nvPr/>
          </p:nvSpPr>
          <p:spPr bwMode="auto">
            <a:xfrm>
              <a:off x="1471613" y="398462"/>
              <a:ext cx="250825" cy="274637"/>
            </a:xfrm>
            <a:custGeom>
              <a:avLst/>
              <a:gdLst>
                <a:gd name="T0" fmla="*/ 238284 w 20"/>
                <a:gd name="T1" fmla="*/ 0 h 22"/>
                <a:gd name="T2" fmla="*/ 225743 w 20"/>
                <a:gd name="T3" fmla="*/ 0 h 22"/>
                <a:gd name="T4" fmla="*/ 188119 w 20"/>
                <a:gd name="T5" fmla="*/ 74901 h 22"/>
                <a:gd name="T6" fmla="*/ 163036 w 20"/>
                <a:gd name="T7" fmla="*/ 124835 h 22"/>
                <a:gd name="T8" fmla="*/ 188119 w 20"/>
                <a:gd name="T9" fmla="*/ 124835 h 22"/>
                <a:gd name="T10" fmla="*/ 137954 w 20"/>
                <a:gd name="T11" fmla="*/ 199736 h 22"/>
                <a:gd name="T12" fmla="*/ 62706 w 20"/>
                <a:gd name="T13" fmla="*/ 249670 h 22"/>
                <a:gd name="T14" fmla="*/ 12541 w 20"/>
                <a:gd name="T15" fmla="*/ 237187 h 22"/>
                <a:gd name="T16" fmla="*/ 0 w 20"/>
                <a:gd name="T17" fmla="*/ 262154 h 22"/>
                <a:gd name="T18" fmla="*/ 0 w 20"/>
                <a:gd name="T19" fmla="*/ 262154 h 22"/>
                <a:gd name="T20" fmla="*/ 50165 w 20"/>
                <a:gd name="T21" fmla="*/ 274637 h 22"/>
                <a:gd name="T22" fmla="*/ 150495 w 20"/>
                <a:gd name="T23" fmla="*/ 199736 h 22"/>
                <a:gd name="T24" fmla="*/ 175578 w 20"/>
                <a:gd name="T25" fmla="*/ 162286 h 22"/>
                <a:gd name="T26" fmla="*/ 200660 w 20"/>
                <a:gd name="T27" fmla="*/ 99868 h 22"/>
                <a:gd name="T28" fmla="*/ 188119 w 20"/>
                <a:gd name="T29" fmla="*/ 112352 h 22"/>
                <a:gd name="T30" fmla="*/ 200660 w 20"/>
                <a:gd name="T31" fmla="*/ 74901 h 22"/>
                <a:gd name="T32" fmla="*/ 238284 w 20"/>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0"/>
                <a:gd name="T52" fmla="*/ 0 h 22"/>
                <a:gd name="T53" fmla="*/ 20 w 20"/>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0" h="22">
                  <a:moveTo>
                    <a:pt x="19" y="0"/>
                  </a:moveTo>
                  <a:cubicBezTo>
                    <a:pt x="19" y="0"/>
                    <a:pt x="18" y="0"/>
                    <a:pt x="18" y="0"/>
                  </a:cubicBezTo>
                  <a:cubicBezTo>
                    <a:pt x="19" y="2"/>
                    <a:pt x="15" y="6"/>
                    <a:pt x="15" y="6"/>
                  </a:cubicBezTo>
                  <a:cubicBezTo>
                    <a:pt x="13" y="10"/>
                    <a:pt x="13" y="10"/>
                    <a:pt x="13" y="10"/>
                  </a:cubicBezTo>
                  <a:cubicBezTo>
                    <a:pt x="13" y="10"/>
                    <a:pt x="15" y="9"/>
                    <a:pt x="15" y="10"/>
                  </a:cubicBezTo>
                  <a:cubicBezTo>
                    <a:pt x="14" y="11"/>
                    <a:pt x="11" y="16"/>
                    <a:pt x="11" y="16"/>
                  </a:cubicBezTo>
                  <a:cubicBezTo>
                    <a:pt x="11" y="16"/>
                    <a:pt x="8" y="18"/>
                    <a:pt x="5" y="20"/>
                  </a:cubicBezTo>
                  <a:cubicBezTo>
                    <a:pt x="1" y="22"/>
                    <a:pt x="1" y="19"/>
                    <a:pt x="1" y="19"/>
                  </a:cubicBezTo>
                  <a:cubicBezTo>
                    <a:pt x="0" y="21"/>
                    <a:pt x="0" y="21"/>
                    <a:pt x="0" y="21"/>
                  </a:cubicBezTo>
                  <a:cubicBezTo>
                    <a:pt x="0" y="21"/>
                    <a:pt x="0" y="21"/>
                    <a:pt x="0" y="21"/>
                  </a:cubicBezTo>
                  <a:cubicBezTo>
                    <a:pt x="0" y="21"/>
                    <a:pt x="3" y="22"/>
                    <a:pt x="4" y="22"/>
                  </a:cubicBezTo>
                  <a:cubicBezTo>
                    <a:pt x="5" y="21"/>
                    <a:pt x="12" y="16"/>
                    <a:pt x="12" y="16"/>
                  </a:cubicBezTo>
                  <a:cubicBezTo>
                    <a:pt x="12" y="16"/>
                    <a:pt x="13" y="14"/>
                    <a:pt x="14" y="13"/>
                  </a:cubicBezTo>
                  <a:cubicBezTo>
                    <a:pt x="15" y="12"/>
                    <a:pt x="18" y="9"/>
                    <a:pt x="16" y="8"/>
                  </a:cubicBezTo>
                  <a:cubicBezTo>
                    <a:pt x="15" y="9"/>
                    <a:pt x="15" y="9"/>
                    <a:pt x="15" y="9"/>
                  </a:cubicBezTo>
                  <a:cubicBezTo>
                    <a:pt x="15" y="9"/>
                    <a:pt x="15" y="7"/>
                    <a:pt x="16" y="6"/>
                  </a:cubicBezTo>
                  <a:cubicBezTo>
                    <a:pt x="16" y="6"/>
                    <a:pt x="20" y="2"/>
                    <a:pt x="19" y="0"/>
                  </a:cubicBez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29" name="Freeform 7"/>
            <p:cNvSpPr>
              <a:spLocks noChangeArrowheads="1"/>
            </p:cNvSpPr>
            <p:nvPr/>
          </p:nvSpPr>
          <p:spPr bwMode="auto">
            <a:xfrm>
              <a:off x="1597025" y="498475"/>
              <a:ext cx="61913" cy="61912"/>
            </a:xfrm>
            <a:custGeom>
              <a:avLst/>
              <a:gdLst>
                <a:gd name="T0" fmla="*/ 0 w 5"/>
                <a:gd name="T1" fmla="*/ 61912 h 5"/>
                <a:gd name="T2" fmla="*/ 61913 w 5"/>
                <a:gd name="T3" fmla="*/ 24765 h 5"/>
                <a:gd name="T4" fmla="*/ 49530 w 5"/>
                <a:gd name="T5" fmla="*/ 0 h 5"/>
                <a:gd name="T6" fmla="*/ 0 w 5"/>
                <a:gd name="T7" fmla="*/ 61912 h 5"/>
                <a:gd name="T8" fmla="*/ 0 60000 65536"/>
                <a:gd name="T9" fmla="*/ 0 60000 65536"/>
                <a:gd name="T10" fmla="*/ 0 60000 65536"/>
                <a:gd name="T11" fmla="*/ 0 60000 65536"/>
                <a:gd name="T12" fmla="*/ 0 w 5"/>
                <a:gd name="T13" fmla="*/ 0 h 5"/>
                <a:gd name="T14" fmla="*/ 5 w 5"/>
                <a:gd name="T15" fmla="*/ 5 h 5"/>
              </a:gdLst>
              <a:ahLst/>
              <a:cxnLst>
                <a:cxn ang="T8">
                  <a:pos x="T0" y="T1"/>
                </a:cxn>
                <a:cxn ang="T9">
                  <a:pos x="T2" y="T3"/>
                </a:cxn>
                <a:cxn ang="T10">
                  <a:pos x="T4" y="T5"/>
                </a:cxn>
                <a:cxn ang="T11">
                  <a:pos x="T6" y="T7"/>
                </a:cxn>
              </a:cxnLst>
              <a:rect l="T12" t="T13" r="T14" b="T15"/>
              <a:pathLst>
                <a:path w="5" h="5">
                  <a:moveTo>
                    <a:pt x="0" y="5"/>
                  </a:moveTo>
                  <a:cubicBezTo>
                    <a:pt x="0" y="5"/>
                    <a:pt x="3" y="2"/>
                    <a:pt x="5" y="2"/>
                  </a:cubicBezTo>
                  <a:cubicBezTo>
                    <a:pt x="4" y="0"/>
                    <a:pt x="4" y="0"/>
                    <a:pt x="4" y="0"/>
                  </a:cubicBezTo>
                  <a:cubicBezTo>
                    <a:pt x="4" y="0"/>
                    <a:pt x="1" y="4"/>
                    <a:pt x="0" y="5"/>
                  </a:cubicBez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0" name="Freeform 8"/>
            <p:cNvSpPr>
              <a:spLocks noChangeArrowheads="1"/>
            </p:cNvSpPr>
            <p:nvPr/>
          </p:nvSpPr>
          <p:spPr bwMode="auto">
            <a:xfrm>
              <a:off x="1609725" y="423862"/>
              <a:ext cx="74613" cy="74612"/>
            </a:xfrm>
            <a:custGeom>
              <a:avLst/>
              <a:gdLst>
                <a:gd name="T0" fmla="*/ 0 w 6"/>
                <a:gd name="T1" fmla="*/ 74612 h 6"/>
                <a:gd name="T2" fmla="*/ 24871 w 6"/>
                <a:gd name="T3" fmla="*/ 37306 h 6"/>
                <a:gd name="T4" fmla="*/ 74613 w 6"/>
                <a:gd name="T5" fmla="*/ 0 h 6"/>
                <a:gd name="T6" fmla="*/ 24871 w 6"/>
                <a:gd name="T7" fmla="*/ 37306 h 6"/>
                <a:gd name="T8" fmla="*/ 0 w 6"/>
                <a:gd name="T9" fmla="*/ 74612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0" y="6"/>
                  </a:moveTo>
                  <a:cubicBezTo>
                    <a:pt x="0" y="6"/>
                    <a:pt x="2" y="3"/>
                    <a:pt x="2" y="3"/>
                  </a:cubicBezTo>
                  <a:cubicBezTo>
                    <a:pt x="3" y="3"/>
                    <a:pt x="6" y="0"/>
                    <a:pt x="6" y="0"/>
                  </a:cubicBezTo>
                  <a:cubicBezTo>
                    <a:pt x="2" y="3"/>
                    <a:pt x="2" y="3"/>
                    <a:pt x="2" y="3"/>
                  </a:cubicBezTo>
                  <a:lnTo>
                    <a:pt x="0" y="6"/>
                  </a:ln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1" name="Freeform 9"/>
            <p:cNvSpPr>
              <a:spLocks noChangeArrowheads="1"/>
            </p:cNvSpPr>
            <p:nvPr/>
          </p:nvSpPr>
          <p:spPr bwMode="auto">
            <a:xfrm>
              <a:off x="1508125" y="534987"/>
              <a:ext cx="63500" cy="150812"/>
            </a:xfrm>
            <a:custGeom>
              <a:avLst/>
              <a:gdLst>
                <a:gd name="T0" fmla="*/ 38100 w 5"/>
                <a:gd name="T1" fmla="*/ 0 h 12"/>
                <a:gd name="T2" fmla="*/ 0 w 5"/>
                <a:gd name="T3" fmla="*/ 25135 h 12"/>
                <a:gd name="T4" fmla="*/ 38100 w 5"/>
                <a:gd name="T5" fmla="*/ 150812 h 12"/>
                <a:gd name="T6" fmla="*/ 38100 w 5"/>
                <a:gd name="T7" fmla="*/ 0 h 12"/>
                <a:gd name="T8" fmla="*/ 0 60000 65536"/>
                <a:gd name="T9" fmla="*/ 0 60000 65536"/>
                <a:gd name="T10" fmla="*/ 0 60000 65536"/>
                <a:gd name="T11" fmla="*/ 0 60000 65536"/>
                <a:gd name="T12" fmla="*/ 0 w 5"/>
                <a:gd name="T13" fmla="*/ 0 h 12"/>
                <a:gd name="T14" fmla="*/ 5 w 5"/>
                <a:gd name="T15" fmla="*/ 12 h 12"/>
              </a:gdLst>
              <a:ahLst/>
              <a:cxnLst>
                <a:cxn ang="T8">
                  <a:pos x="T0" y="T1"/>
                </a:cxn>
                <a:cxn ang="T9">
                  <a:pos x="T2" y="T3"/>
                </a:cxn>
                <a:cxn ang="T10">
                  <a:pos x="T4" y="T5"/>
                </a:cxn>
                <a:cxn ang="T11">
                  <a:pos x="T6" y="T7"/>
                </a:cxn>
              </a:cxnLst>
              <a:rect l="T12" t="T13" r="T14" b="T15"/>
              <a:pathLst>
                <a:path w="5" h="12">
                  <a:moveTo>
                    <a:pt x="3" y="0"/>
                  </a:moveTo>
                  <a:cubicBezTo>
                    <a:pt x="0" y="2"/>
                    <a:pt x="0" y="2"/>
                    <a:pt x="0" y="2"/>
                  </a:cubicBezTo>
                  <a:cubicBezTo>
                    <a:pt x="3" y="12"/>
                    <a:pt x="3" y="12"/>
                    <a:pt x="3" y="12"/>
                  </a:cubicBezTo>
                  <a:cubicBezTo>
                    <a:pt x="3" y="12"/>
                    <a:pt x="5" y="5"/>
                    <a:pt x="3" y="0"/>
                  </a:cubicBezTo>
                  <a:close/>
                </a:path>
              </a:pathLst>
            </a:custGeom>
            <a:solidFill>
              <a:srgbClr val="BABAB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2" name="Freeform 10"/>
            <p:cNvSpPr>
              <a:spLocks noChangeArrowheads="1"/>
            </p:cNvSpPr>
            <p:nvPr/>
          </p:nvSpPr>
          <p:spPr bwMode="auto">
            <a:xfrm>
              <a:off x="125413" y="1308100"/>
              <a:ext cx="138113" cy="212725"/>
            </a:xfrm>
            <a:custGeom>
              <a:avLst/>
              <a:gdLst>
                <a:gd name="T0" fmla="*/ 0 w 11"/>
                <a:gd name="T1" fmla="*/ 0 h 17"/>
                <a:gd name="T2" fmla="*/ 0 w 11"/>
                <a:gd name="T3" fmla="*/ 175185 h 17"/>
                <a:gd name="T4" fmla="*/ 138113 w 11"/>
                <a:gd name="T5" fmla="*/ 212725 h 17"/>
                <a:gd name="T6" fmla="*/ 75334 w 11"/>
                <a:gd name="T7" fmla="*/ 0 h 17"/>
                <a:gd name="T8" fmla="*/ 0 w 11"/>
                <a:gd name="T9" fmla="*/ 0 h 17"/>
                <a:gd name="T10" fmla="*/ 0 60000 65536"/>
                <a:gd name="T11" fmla="*/ 0 60000 65536"/>
                <a:gd name="T12" fmla="*/ 0 60000 65536"/>
                <a:gd name="T13" fmla="*/ 0 60000 65536"/>
                <a:gd name="T14" fmla="*/ 0 60000 65536"/>
                <a:gd name="T15" fmla="*/ 0 w 11"/>
                <a:gd name="T16" fmla="*/ 0 h 17"/>
                <a:gd name="T17" fmla="*/ 11 w 11"/>
                <a:gd name="T18" fmla="*/ 17 h 17"/>
              </a:gdLst>
              <a:ahLst/>
              <a:cxnLst>
                <a:cxn ang="T10">
                  <a:pos x="T0" y="T1"/>
                </a:cxn>
                <a:cxn ang="T11">
                  <a:pos x="T2" y="T3"/>
                </a:cxn>
                <a:cxn ang="T12">
                  <a:pos x="T4" y="T5"/>
                </a:cxn>
                <a:cxn ang="T13">
                  <a:pos x="T6" y="T7"/>
                </a:cxn>
                <a:cxn ang="T14">
                  <a:pos x="T8" y="T9"/>
                </a:cxn>
              </a:cxnLst>
              <a:rect l="T15" t="T16" r="T17" b="T18"/>
              <a:pathLst>
                <a:path w="11" h="17">
                  <a:moveTo>
                    <a:pt x="0" y="0"/>
                  </a:moveTo>
                  <a:cubicBezTo>
                    <a:pt x="0" y="0"/>
                    <a:pt x="0" y="13"/>
                    <a:pt x="0" y="14"/>
                  </a:cubicBezTo>
                  <a:cubicBezTo>
                    <a:pt x="1" y="16"/>
                    <a:pt x="11" y="17"/>
                    <a:pt x="11" y="17"/>
                  </a:cubicBezTo>
                  <a:cubicBezTo>
                    <a:pt x="6" y="0"/>
                    <a:pt x="6" y="0"/>
                    <a:pt x="6" y="0"/>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3" name="Freeform 11"/>
            <p:cNvSpPr>
              <a:spLocks noChangeArrowheads="1"/>
            </p:cNvSpPr>
            <p:nvPr/>
          </p:nvSpPr>
          <p:spPr bwMode="auto">
            <a:xfrm>
              <a:off x="401638" y="249237"/>
              <a:ext cx="201613" cy="236537"/>
            </a:xfrm>
            <a:custGeom>
              <a:avLst/>
              <a:gdLst>
                <a:gd name="T0" fmla="*/ 201613 w 16"/>
                <a:gd name="T1" fmla="*/ 99595 h 19"/>
                <a:gd name="T2" fmla="*/ 189012 w 16"/>
                <a:gd name="T3" fmla="*/ 149392 h 19"/>
                <a:gd name="T4" fmla="*/ 100807 w 16"/>
                <a:gd name="T5" fmla="*/ 236537 h 19"/>
                <a:gd name="T6" fmla="*/ 37802 w 16"/>
                <a:gd name="T7" fmla="*/ 211638 h 19"/>
                <a:gd name="T8" fmla="*/ 12601 w 16"/>
                <a:gd name="T9" fmla="*/ 136942 h 19"/>
                <a:gd name="T10" fmla="*/ 0 w 16"/>
                <a:gd name="T11" fmla="*/ 24899 h 19"/>
                <a:gd name="T12" fmla="*/ 201613 w 16"/>
                <a:gd name="T13" fmla="*/ 99595 h 19"/>
                <a:gd name="T14" fmla="*/ 0 60000 65536"/>
                <a:gd name="T15" fmla="*/ 0 60000 65536"/>
                <a:gd name="T16" fmla="*/ 0 60000 65536"/>
                <a:gd name="T17" fmla="*/ 0 60000 65536"/>
                <a:gd name="T18" fmla="*/ 0 60000 65536"/>
                <a:gd name="T19" fmla="*/ 0 60000 65536"/>
                <a:gd name="T20" fmla="*/ 0 60000 65536"/>
                <a:gd name="T21" fmla="*/ 0 w 16"/>
                <a:gd name="T22" fmla="*/ 0 h 19"/>
                <a:gd name="T23" fmla="*/ 16 w 16"/>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 h="19">
                  <a:moveTo>
                    <a:pt x="16" y="8"/>
                  </a:moveTo>
                  <a:cubicBezTo>
                    <a:pt x="15" y="12"/>
                    <a:pt x="15" y="12"/>
                    <a:pt x="15" y="12"/>
                  </a:cubicBezTo>
                  <a:cubicBezTo>
                    <a:pt x="15" y="12"/>
                    <a:pt x="10" y="18"/>
                    <a:pt x="8" y="19"/>
                  </a:cubicBezTo>
                  <a:cubicBezTo>
                    <a:pt x="7" y="19"/>
                    <a:pt x="3" y="17"/>
                    <a:pt x="3" y="17"/>
                  </a:cubicBezTo>
                  <a:cubicBezTo>
                    <a:pt x="1" y="11"/>
                    <a:pt x="1" y="11"/>
                    <a:pt x="1" y="11"/>
                  </a:cubicBezTo>
                  <a:cubicBezTo>
                    <a:pt x="1" y="11"/>
                    <a:pt x="1" y="5"/>
                    <a:pt x="0" y="2"/>
                  </a:cubicBezTo>
                  <a:cubicBezTo>
                    <a:pt x="0" y="0"/>
                    <a:pt x="12" y="7"/>
                    <a:pt x="16" y="8"/>
                  </a:cubicBezTo>
                  <a:close/>
                </a:path>
              </a:pathLst>
            </a:custGeom>
            <a:solidFill>
              <a:srgbClr val="D08147"/>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4" name="Freeform 12"/>
            <p:cNvSpPr>
              <a:spLocks noChangeArrowheads="1"/>
            </p:cNvSpPr>
            <p:nvPr/>
          </p:nvSpPr>
          <p:spPr bwMode="auto">
            <a:xfrm>
              <a:off x="427038" y="323850"/>
              <a:ext cx="138113" cy="161925"/>
            </a:xfrm>
            <a:custGeom>
              <a:avLst/>
              <a:gdLst>
                <a:gd name="T0" fmla="*/ 0 w 11"/>
                <a:gd name="T1" fmla="*/ 0 h 13"/>
                <a:gd name="T2" fmla="*/ 50223 w 11"/>
                <a:gd name="T3" fmla="*/ 62279 h 13"/>
                <a:gd name="T4" fmla="*/ 138113 w 11"/>
                <a:gd name="T5" fmla="*/ 112102 h 13"/>
                <a:gd name="T6" fmla="*/ 75334 w 11"/>
                <a:gd name="T7" fmla="*/ 161925 h 13"/>
                <a:gd name="T8" fmla="*/ 12556 w 11"/>
                <a:gd name="T9" fmla="*/ 137013 h 13"/>
                <a:gd name="T10" fmla="*/ 0 w 11"/>
                <a:gd name="T11" fmla="*/ 87190 h 13"/>
                <a:gd name="T12" fmla="*/ 0 w 11"/>
                <a:gd name="T13" fmla="*/ 0 h 13"/>
                <a:gd name="T14" fmla="*/ 0 60000 65536"/>
                <a:gd name="T15" fmla="*/ 0 60000 65536"/>
                <a:gd name="T16" fmla="*/ 0 60000 65536"/>
                <a:gd name="T17" fmla="*/ 0 60000 65536"/>
                <a:gd name="T18" fmla="*/ 0 60000 65536"/>
                <a:gd name="T19" fmla="*/ 0 60000 65536"/>
                <a:gd name="T20" fmla="*/ 0 60000 65536"/>
                <a:gd name="T21" fmla="*/ 0 w 11"/>
                <a:gd name="T22" fmla="*/ 0 h 13"/>
                <a:gd name="T23" fmla="*/ 11 w 11"/>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 h="13">
                  <a:moveTo>
                    <a:pt x="0" y="0"/>
                  </a:moveTo>
                  <a:cubicBezTo>
                    <a:pt x="1" y="0"/>
                    <a:pt x="3" y="4"/>
                    <a:pt x="4" y="5"/>
                  </a:cubicBezTo>
                  <a:cubicBezTo>
                    <a:pt x="4" y="6"/>
                    <a:pt x="8" y="8"/>
                    <a:pt x="11" y="9"/>
                  </a:cubicBezTo>
                  <a:cubicBezTo>
                    <a:pt x="9" y="11"/>
                    <a:pt x="7" y="13"/>
                    <a:pt x="6" y="13"/>
                  </a:cubicBezTo>
                  <a:cubicBezTo>
                    <a:pt x="5" y="13"/>
                    <a:pt x="1" y="11"/>
                    <a:pt x="1" y="11"/>
                  </a:cubicBezTo>
                  <a:cubicBezTo>
                    <a:pt x="0" y="7"/>
                    <a:pt x="0" y="7"/>
                    <a:pt x="0" y="7"/>
                  </a:cubicBezTo>
                  <a:cubicBezTo>
                    <a:pt x="0" y="5"/>
                    <a:pt x="0" y="0"/>
                    <a:pt x="0" y="0"/>
                  </a:cubicBez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5" name="Freeform 13"/>
            <p:cNvSpPr>
              <a:spLocks noChangeArrowheads="1"/>
            </p:cNvSpPr>
            <p:nvPr/>
          </p:nvSpPr>
          <p:spPr bwMode="auto">
            <a:xfrm>
              <a:off x="339725" y="0"/>
              <a:ext cx="301625" cy="285750"/>
            </a:xfrm>
            <a:custGeom>
              <a:avLst/>
              <a:gdLst>
                <a:gd name="T0" fmla="*/ 289057 w 24"/>
                <a:gd name="T1" fmla="*/ 74543 h 23"/>
                <a:gd name="T2" fmla="*/ 301625 w 24"/>
                <a:gd name="T3" fmla="*/ 62120 h 23"/>
                <a:gd name="T4" fmla="*/ 226219 w 24"/>
                <a:gd name="T5" fmla="*/ 0 h 23"/>
                <a:gd name="T6" fmla="*/ 113109 w 24"/>
                <a:gd name="T7" fmla="*/ 0 h 23"/>
                <a:gd name="T8" fmla="*/ 25135 w 24"/>
                <a:gd name="T9" fmla="*/ 74543 h 23"/>
                <a:gd name="T10" fmla="*/ 12568 w 24"/>
                <a:gd name="T11" fmla="*/ 161511 h 23"/>
                <a:gd name="T12" fmla="*/ 50271 w 24"/>
                <a:gd name="T13" fmla="*/ 248478 h 23"/>
                <a:gd name="T14" fmla="*/ 289057 w 24"/>
                <a:gd name="T15" fmla="*/ 74543 h 23"/>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3"/>
                <a:gd name="T26" fmla="*/ 24 w 24"/>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3">
                  <a:moveTo>
                    <a:pt x="23" y="6"/>
                  </a:moveTo>
                  <a:cubicBezTo>
                    <a:pt x="23" y="6"/>
                    <a:pt x="24" y="5"/>
                    <a:pt x="24" y="5"/>
                  </a:cubicBezTo>
                  <a:cubicBezTo>
                    <a:pt x="23" y="4"/>
                    <a:pt x="21" y="0"/>
                    <a:pt x="18" y="0"/>
                  </a:cubicBezTo>
                  <a:cubicBezTo>
                    <a:pt x="15" y="0"/>
                    <a:pt x="9" y="0"/>
                    <a:pt x="9" y="0"/>
                  </a:cubicBezTo>
                  <a:cubicBezTo>
                    <a:pt x="9" y="0"/>
                    <a:pt x="4" y="3"/>
                    <a:pt x="2" y="6"/>
                  </a:cubicBezTo>
                  <a:cubicBezTo>
                    <a:pt x="0" y="9"/>
                    <a:pt x="1" y="13"/>
                    <a:pt x="1" y="13"/>
                  </a:cubicBezTo>
                  <a:cubicBezTo>
                    <a:pt x="1" y="13"/>
                    <a:pt x="0" y="19"/>
                    <a:pt x="4" y="20"/>
                  </a:cubicBezTo>
                  <a:cubicBezTo>
                    <a:pt x="4" y="20"/>
                    <a:pt x="11" y="23"/>
                    <a:pt x="23" y="6"/>
                  </a:cubicBez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6" name="Freeform 14"/>
            <p:cNvSpPr>
              <a:spLocks noChangeArrowheads="1"/>
            </p:cNvSpPr>
            <p:nvPr/>
          </p:nvSpPr>
          <p:spPr bwMode="auto">
            <a:xfrm>
              <a:off x="352425" y="74612"/>
              <a:ext cx="314325" cy="311150"/>
            </a:xfrm>
            <a:custGeom>
              <a:avLst/>
              <a:gdLst>
                <a:gd name="T0" fmla="*/ 264033 w 25"/>
                <a:gd name="T1" fmla="*/ 298704 h 25"/>
                <a:gd name="T2" fmla="*/ 213741 w 25"/>
                <a:gd name="T3" fmla="*/ 311150 h 25"/>
                <a:gd name="T4" fmla="*/ 113157 w 25"/>
                <a:gd name="T5" fmla="*/ 273812 h 25"/>
                <a:gd name="T6" fmla="*/ 75438 w 25"/>
                <a:gd name="T7" fmla="*/ 211582 h 25"/>
                <a:gd name="T8" fmla="*/ 62865 w 25"/>
                <a:gd name="T9" fmla="*/ 211582 h 25"/>
                <a:gd name="T10" fmla="*/ 25146 w 25"/>
                <a:gd name="T11" fmla="*/ 174244 h 25"/>
                <a:gd name="T12" fmla="*/ 25146 w 25"/>
                <a:gd name="T13" fmla="*/ 112014 h 25"/>
                <a:gd name="T14" fmla="*/ 62865 w 25"/>
                <a:gd name="T15" fmla="*/ 124460 h 25"/>
                <a:gd name="T16" fmla="*/ 88011 w 25"/>
                <a:gd name="T17" fmla="*/ 161798 h 25"/>
                <a:gd name="T18" fmla="*/ 100584 w 25"/>
                <a:gd name="T19" fmla="*/ 161798 h 25"/>
                <a:gd name="T20" fmla="*/ 88011 w 25"/>
                <a:gd name="T21" fmla="*/ 124460 h 25"/>
                <a:gd name="T22" fmla="*/ 125730 w 25"/>
                <a:gd name="T23" fmla="*/ 62230 h 25"/>
                <a:gd name="T24" fmla="*/ 113157 w 25"/>
                <a:gd name="T25" fmla="*/ 49784 h 25"/>
                <a:gd name="T26" fmla="*/ 150876 w 25"/>
                <a:gd name="T27" fmla="*/ 0 h 25"/>
                <a:gd name="T28" fmla="*/ 276606 w 25"/>
                <a:gd name="T29" fmla="*/ 0 h 25"/>
                <a:gd name="T30" fmla="*/ 301752 w 25"/>
                <a:gd name="T31" fmla="*/ 87122 h 25"/>
                <a:gd name="T32" fmla="*/ 289179 w 25"/>
                <a:gd name="T33" fmla="*/ 112014 h 25"/>
                <a:gd name="T34" fmla="*/ 301752 w 25"/>
                <a:gd name="T35" fmla="*/ 174244 h 25"/>
                <a:gd name="T36" fmla="*/ 276606 w 25"/>
                <a:gd name="T37" fmla="*/ 261366 h 25"/>
                <a:gd name="T38" fmla="*/ 264033 w 25"/>
                <a:gd name="T39" fmla="*/ 298704 h 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
                <a:gd name="T61" fmla="*/ 0 h 25"/>
                <a:gd name="T62" fmla="*/ 25 w 25"/>
                <a:gd name="T63" fmla="*/ 25 h 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 h="25">
                  <a:moveTo>
                    <a:pt x="21" y="24"/>
                  </a:moveTo>
                  <a:cubicBezTo>
                    <a:pt x="21" y="24"/>
                    <a:pt x="18" y="25"/>
                    <a:pt x="17" y="25"/>
                  </a:cubicBezTo>
                  <a:cubicBezTo>
                    <a:pt x="17" y="25"/>
                    <a:pt x="11" y="25"/>
                    <a:pt x="9" y="22"/>
                  </a:cubicBezTo>
                  <a:cubicBezTo>
                    <a:pt x="7" y="19"/>
                    <a:pt x="6" y="17"/>
                    <a:pt x="6" y="17"/>
                  </a:cubicBezTo>
                  <a:cubicBezTo>
                    <a:pt x="6" y="17"/>
                    <a:pt x="5" y="17"/>
                    <a:pt x="5" y="17"/>
                  </a:cubicBezTo>
                  <a:cubicBezTo>
                    <a:pt x="4" y="17"/>
                    <a:pt x="3" y="14"/>
                    <a:pt x="2" y="14"/>
                  </a:cubicBezTo>
                  <a:cubicBezTo>
                    <a:pt x="2" y="13"/>
                    <a:pt x="0" y="10"/>
                    <a:pt x="2" y="9"/>
                  </a:cubicBezTo>
                  <a:cubicBezTo>
                    <a:pt x="3" y="8"/>
                    <a:pt x="5" y="9"/>
                    <a:pt x="5" y="10"/>
                  </a:cubicBezTo>
                  <a:cubicBezTo>
                    <a:pt x="5" y="10"/>
                    <a:pt x="7" y="13"/>
                    <a:pt x="7" y="13"/>
                  </a:cubicBezTo>
                  <a:cubicBezTo>
                    <a:pt x="8" y="13"/>
                    <a:pt x="8" y="13"/>
                    <a:pt x="8" y="13"/>
                  </a:cubicBezTo>
                  <a:cubicBezTo>
                    <a:pt x="8" y="13"/>
                    <a:pt x="7" y="10"/>
                    <a:pt x="7" y="10"/>
                  </a:cubicBezTo>
                  <a:cubicBezTo>
                    <a:pt x="8" y="9"/>
                    <a:pt x="11" y="6"/>
                    <a:pt x="10" y="5"/>
                  </a:cubicBezTo>
                  <a:cubicBezTo>
                    <a:pt x="10" y="5"/>
                    <a:pt x="9" y="4"/>
                    <a:pt x="9" y="4"/>
                  </a:cubicBezTo>
                  <a:cubicBezTo>
                    <a:pt x="9" y="3"/>
                    <a:pt x="12" y="1"/>
                    <a:pt x="12" y="0"/>
                  </a:cubicBezTo>
                  <a:cubicBezTo>
                    <a:pt x="13" y="0"/>
                    <a:pt x="19" y="0"/>
                    <a:pt x="22" y="0"/>
                  </a:cubicBezTo>
                  <a:cubicBezTo>
                    <a:pt x="22" y="0"/>
                    <a:pt x="24" y="3"/>
                    <a:pt x="24" y="7"/>
                  </a:cubicBezTo>
                  <a:cubicBezTo>
                    <a:pt x="24" y="7"/>
                    <a:pt x="24" y="8"/>
                    <a:pt x="23" y="9"/>
                  </a:cubicBezTo>
                  <a:cubicBezTo>
                    <a:pt x="23" y="9"/>
                    <a:pt x="25" y="11"/>
                    <a:pt x="24" y="14"/>
                  </a:cubicBezTo>
                  <a:cubicBezTo>
                    <a:pt x="24" y="17"/>
                    <a:pt x="22" y="20"/>
                    <a:pt x="22" y="21"/>
                  </a:cubicBezTo>
                  <a:cubicBezTo>
                    <a:pt x="22" y="22"/>
                    <a:pt x="22" y="24"/>
                    <a:pt x="21" y="24"/>
                  </a:cubicBezTo>
                  <a:close/>
                </a:path>
              </a:pathLst>
            </a:custGeom>
            <a:solidFill>
              <a:srgbClr val="F1B15F"/>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7" name="Freeform 15"/>
            <p:cNvSpPr>
              <a:spLocks noChangeArrowheads="1"/>
            </p:cNvSpPr>
            <p:nvPr/>
          </p:nvSpPr>
          <p:spPr bwMode="auto">
            <a:xfrm>
              <a:off x="352425" y="74612"/>
              <a:ext cx="276225" cy="311150"/>
            </a:xfrm>
            <a:custGeom>
              <a:avLst/>
              <a:gdLst>
                <a:gd name="T0" fmla="*/ 25111 w 22"/>
                <a:gd name="T1" fmla="*/ 112014 h 25"/>
                <a:gd name="T2" fmla="*/ 62778 w 22"/>
                <a:gd name="T3" fmla="*/ 124460 h 25"/>
                <a:gd name="T4" fmla="*/ 87890 w 22"/>
                <a:gd name="T5" fmla="*/ 161798 h 25"/>
                <a:gd name="T6" fmla="*/ 100445 w 22"/>
                <a:gd name="T7" fmla="*/ 161798 h 25"/>
                <a:gd name="T8" fmla="*/ 87890 w 22"/>
                <a:gd name="T9" fmla="*/ 124460 h 25"/>
                <a:gd name="T10" fmla="*/ 125557 w 22"/>
                <a:gd name="T11" fmla="*/ 62230 h 25"/>
                <a:gd name="T12" fmla="*/ 113001 w 22"/>
                <a:gd name="T13" fmla="*/ 49784 h 25"/>
                <a:gd name="T14" fmla="*/ 150668 w 22"/>
                <a:gd name="T15" fmla="*/ 0 h 25"/>
                <a:gd name="T16" fmla="*/ 163224 w 22"/>
                <a:gd name="T17" fmla="*/ 0 h 25"/>
                <a:gd name="T18" fmla="*/ 200891 w 22"/>
                <a:gd name="T19" fmla="*/ 74676 h 25"/>
                <a:gd name="T20" fmla="*/ 163224 w 22"/>
                <a:gd name="T21" fmla="*/ 87122 h 25"/>
                <a:gd name="T22" fmla="*/ 163224 w 22"/>
                <a:gd name="T23" fmla="*/ 124460 h 25"/>
                <a:gd name="T24" fmla="*/ 138113 w 22"/>
                <a:gd name="T25" fmla="*/ 124460 h 25"/>
                <a:gd name="T26" fmla="*/ 150668 w 22"/>
                <a:gd name="T27" fmla="*/ 186690 h 25"/>
                <a:gd name="T28" fmla="*/ 188335 w 22"/>
                <a:gd name="T29" fmla="*/ 186690 h 25"/>
                <a:gd name="T30" fmla="*/ 175780 w 22"/>
                <a:gd name="T31" fmla="*/ 248920 h 25"/>
                <a:gd name="T32" fmla="*/ 226002 w 22"/>
                <a:gd name="T33" fmla="*/ 298704 h 25"/>
                <a:gd name="T34" fmla="*/ 276225 w 22"/>
                <a:gd name="T35" fmla="*/ 286258 h 25"/>
                <a:gd name="T36" fmla="*/ 263669 w 22"/>
                <a:gd name="T37" fmla="*/ 298704 h 25"/>
                <a:gd name="T38" fmla="*/ 213447 w 22"/>
                <a:gd name="T39" fmla="*/ 311150 h 25"/>
                <a:gd name="T40" fmla="*/ 113001 w 22"/>
                <a:gd name="T41" fmla="*/ 273812 h 25"/>
                <a:gd name="T42" fmla="*/ 75334 w 22"/>
                <a:gd name="T43" fmla="*/ 211582 h 25"/>
                <a:gd name="T44" fmla="*/ 62778 w 22"/>
                <a:gd name="T45" fmla="*/ 211582 h 25"/>
                <a:gd name="T46" fmla="*/ 25111 w 22"/>
                <a:gd name="T47" fmla="*/ 174244 h 25"/>
                <a:gd name="T48" fmla="*/ 25111 w 22"/>
                <a:gd name="T49" fmla="*/ 112014 h 2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
                <a:gd name="T76" fmla="*/ 0 h 25"/>
                <a:gd name="T77" fmla="*/ 22 w 22"/>
                <a:gd name="T78" fmla="*/ 25 h 2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 h="25">
                  <a:moveTo>
                    <a:pt x="2" y="9"/>
                  </a:moveTo>
                  <a:cubicBezTo>
                    <a:pt x="3" y="8"/>
                    <a:pt x="5" y="9"/>
                    <a:pt x="5" y="10"/>
                  </a:cubicBezTo>
                  <a:cubicBezTo>
                    <a:pt x="5" y="10"/>
                    <a:pt x="7" y="13"/>
                    <a:pt x="7" y="13"/>
                  </a:cubicBezTo>
                  <a:cubicBezTo>
                    <a:pt x="8" y="13"/>
                    <a:pt x="8" y="13"/>
                    <a:pt x="8" y="13"/>
                  </a:cubicBezTo>
                  <a:cubicBezTo>
                    <a:pt x="8" y="13"/>
                    <a:pt x="7" y="10"/>
                    <a:pt x="7" y="10"/>
                  </a:cubicBezTo>
                  <a:cubicBezTo>
                    <a:pt x="8" y="9"/>
                    <a:pt x="11" y="6"/>
                    <a:pt x="10" y="5"/>
                  </a:cubicBezTo>
                  <a:cubicBezTo>
                    <a:pt x="10" y="5"/>
                    <a:pt x="9" y="4"/>
                    <a:pt x="9" y="4"/>
                  </a:cubicBezTo>
                  <a:cubicBezTo>
                    <a:pt x="9" y="3"/>
                    <a:pt x="12" y="1"/>
                    <a:pt x="12" y="0"/>
                  </a:cubicBezTo>
                  <a:cubicBezTo>
                    <a:pt x="12" y="0"/>
                    <a:pt x="13" y="0"/>
                    <a:pt x="13" y="0"/>
                  </a:cubicBezTo>
                  <a:cubicBezTo>
                    <a:pt x="15" y="2"/>
                    <a:pt x="17" y="6"/>
                    <a:pt x="16" y="6"/>
                  </a:cubicBezTo>
                  <a:cubicBezTo>
                    <a:pt x="15" y="6"/>
                    <a:pt x="13" y="7"/>
                    <a:pt x="13" y="7"/>
                  </a:cubicBezTo>
                  <a:cubicBezTo>
                    <a:pt x="13" y="7"/>
                    <a:pt x="13" y="9"/>
                    <a:pt x="13" y="10"/>
                  </a:cubicBezTo>
                  <a:cubicBezTo>
                    <a:pt x="12" y="10"/>
                    <a:pt x="11" y="10"/>
                    <a:pt x="11" y="10"/>
                  </a:cubicBezTo>
                  <a:cubicBezTo>
                    <a:pt x="11" y="11"/>
                    <a:pt x="11" y="14"/>
                    <a:pt x="12" y="15"/>
                  </a:cubicBezTo>
                  <a:cubicBezTo>
                    <a:pt x="13" y="16"/>
                    <a:pt x="15" y="15"/>
                    <a:pt x="15" y="15"/>
                  </a:cubicBezTo>
                  <a:cubicBezTo>
                    <a:pt x="14" y="16"/>
                    <a:pt x="14" y="19"/>
                    <a:pt x="14" y="20"/>
                  </a:cubicBezTo>
                  <a:cubicBezTo>
                    <a:pt x="14" y="21"/>
                    <a:pt x="16" y="23"/>
                    <a:pt x="18" y="24"/>
                  </a:cubicBezTo>
                  <a:cubicBezTo>
                    <a:pt x="18" y="24"/>
                    <a:pt x="20" y="23"/>
                    <a:pt x="22" y="23"/>
                  </a:cubicBezTo>
                  <a:cubicBezTo>
                    <a:pt x="22" y="24"/>
                    <a:pt x="21" y="24"/>
                    <a:pt x="21" y="24"/>
                  </a:cubicBezTo>
                  <a:cubicBezTo>
                    <a:pt x="21" y="24"/>
                    <a:pt x="18" y="25"/>
                    <a:pt x="17" y="25"/>
                  </a:cubicBezTo>
                  <a:cubicBezTo>
                    <a:pt x="17" y="25"/>
                    <a:pt x="11" y="25"/>
                    <a:pt x="9" y="22"/>
                  </a:cubicBezTo>
                  <a:cubicBezTo>
                    <a:pt x="7" y="19"/>
                    <a:pt x="6" y="17"/>
                    <a:pt x="6" y="17"/>
                  </a:cubicBezTo>
                  <a:cubicBezTo>
                    <a:pt x="6" y="17"/>
                    <a:pt x="5" y="17"/>
                    <a:pt x="5" y="17"/>
                  </a:cubicBezTo>
                  <a:cubicBezTo>
                    <a:pt x="4" y="17"/>
                    <a:pt x="3" y="14"/>
                    <a:pt x="2" y="14"/>
                  </a:cubicBezTo>
                  <a:cubicBezTo>
                    <a:pt x="2" y="13"/>
                    <a:pt x="0" y="10"/>
                    <a:pt x="2" y="9"/>
                  </a:cubicBez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8" name="Freeform 16"/>
            <p:cNvSpPr>
              <a:spLocks noChangeArrowheads="1"/>
            </p:cNvSpPr>
            <p:nvPr/>
          </p:nvSpPr>
          <p:spPr bwMode="auto">
            <a:xfrm>
              <a:off x="214313" y="2106612"/>
              <a:ext cx="163513" cy="63500"/>
            </a:xfrm>
            <a:custGeom>
              <a:avLst/>
              <a:gdLst>
                <a:gd name="T0" fmla="*/ 62890 w 13"/>
                <a:gd name="T1" fmla="*/ 63500 h 5"/>
                <a:gd name="T2" fmla="*/ 100623 w 13"/>
                <a:gd name="T3" fmla="*/ 0 h 5"/>
                <a:gd name="T4" fmla="*/ 62890 w 13"/>
                <a:gd name="T5" fmla="*/ 63500 h 5"/>
                <a:gd name="T6" fmla="*/ 0 60000 65536"/>
                <a:gd name="T7" fmla="*/ 0 60000 65536"/>
                <a:gd name="T8" fmla="*/ 0 60000 65536"/>
                <a:gd name="T9" fmla="*/ 0 w 13"/>
                <a:gd name="T10" fmla="*/ 0 h 5"/>
                <a:gd name="T11" fmla="*/ 13 w 13"/>
                <a:gd name="T12" fmla="*/ 5 h 5"/>
              </a:gdLst>
              <a:ahLst/>
              <a:cxnLst>
                <a:cxn ang="T6">
                  <a:pos x="T0" y="T1"/>
                </a:cxn>
                <a:cxn ang="T7">
                  <a:pos x="T2" y="T3"/>
                </a:cxn>
                <a:cxn ang="T8">
                  <a:pos x="T4" y="T5"/>
                </a:cxn>
              </a:cxnLst>
              <a:rect l="T9" t="T10" r="T11" b="T12"/>
              <a:pathLst>
                <a:path w="13" h="5">
                  <a:moveTo>
                    <a:pt x="5" y="5"/>
                  </a:moveTo>
                  <a:cubicBezTo>
                    <a:pt x="8" y="5"/>
                    <a:pt x="13" y="0"/>
                    <a:pt x="8" y="0"/>
                  </a:cubicBezTo>
                  <a:cubicBezTo>
                    <a:pt x="5" y="0"/>
                    <a:pt x="0" y="5"/>
                    <a:pt x="5" y="5"/>
                  </a:cubicBez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39" name="Freeform 17"/>
            <p:cNvSpPr>
              <a:spLocks noChangeArrowheads="1"/>
            </p:cNvSpPr>
            <p:nvPr/>
          </p:nvSpPr>
          <p:spPr bwMode="auto">
            <a:xfrm>
              <a:off x="112713" y="2655887"/>
              <a:ext cx="227013" cy="174625"/>
            </a:xfrm>
            <a:custGeom>
              <a:avLst/>
              <a:gdLst>
                <a:gd name="T0" fmla="*/ 75671 w 18"/>
                <a:gd name="T1" fmla="*/ 0 h 14"/>
                <a:gd name="T2" fmla="*/ 0 w 18"/>
                <a:gd name="T3" fmla="*/ 149679 h 14"/>
                <a:gd name="T4" fmla="*/ 189178 w 18"/>
                <a:gd name="T5" fmla="*/ 112259 h 14"/>
                <a:gd name="T6" fmla="*/ 201789 w 18"/>
                <a:gd name="T7" fmla="*/ 74839 h 14"/>
                <a:gd name="T8" fmla="*/ 214401 w 18"/>
                <a:gd name="T9" fmla="*/ 12473 h 14"/>
                <a:gd name="T10" fmla="*/ 75671 w 18"/>
                <a:gd name="T11" fmla="*/ 0 h 14"/>
                <a:gd name="T12" fmla="*/ 0 60000 65536"/>
                <a:gd name="T13" fmla="*/ 0 60000 65536"/>
                <a:gd name="T14" fmla="*/ 0 60000 65536"/>
                <a:gd name="T15" fmla="*/ 0 60000 65536"/>
                <a:gd name="T16" fmla="*/ 0 60000 65536"/>
                <a:gd name="T17" fmla="*/ 0 60000 65536"/>
                <a:gd name="T18" fmla="*/ 0 w 18"/>
                <a:gd name="T19" fmla="*/ 0 h 14"/>
                <a:gd name="T20" fmla="*/ 18 w 18"/>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8" h="14">
                  <a:moveTo>
                    <a:pt x="6" y="0"/>
                  </a:moveTo>
                  <a:cubicBezTo>
                    <a:pt x="6" y="0"/>
                    <a:pt x="0" y="8"/>
                    <a:pt x="0" y="12"/>
                  </a:cubicBezTo>
                  <a:cubicBezTo>
                    <a:pt x="0" y="12"/>
                    <a:pt x="14" y="14"/>
                    <a:pt x="15" y="9"/>
                  </a:cubicBezTo>
                  <a:cubicBezTo>
                    <a:pt x="16" y="6"/>
                    <a:pt x="16" y="6"/>
                    <a:pt x="16" y="6"/>
                  </a:cubicBezTo>
                  <a:cubicBezTo>
                    <a:pt x="16" y="6"/>
                    <a:pt x="18" y="8"/>
                    <a:pt x="17" y="1"/>
                  </a:cubicBezTo>
                  <a:lnTo>
                    <a:pt x="6" y="0"/>
                  </a:ln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0" name="Freeform 18"/>
            <p:cNvSpPr>
              <a:spLocks noChangeArrowheads="1"/>
            </p:cNvSpPr>
            <p:nvPr/>
          </p:nvSpPr>
          <p:spPr bwMode="auto">
            <a:xfrm>
              <a:off x="715963" y="2605087"/>
              <a:ext cx="252413" cy="225425"/>
            </a:xfrm>
            <a:custGeom>
              <a:avLst/>
              <a:gdLst>
                <a:gd name="T0" fmla="*/ 0 w 20"/>
                <a:gd name="T1" fmla="*/ 50094 h 18"/>
                <a:gd name="T2" fmla="*/ 0 w 20"/>
                <a:gd name="T3" fmla="*/ 125236 h 18"/>
                <a:gd name="T4" fmla="*/ 75724 w 20"/>
                <a:gd name="T5" fmla="*/ 162807 h 18"/>
                <a:gd name="T6" fmla="*/ 88345 w 20"/>
                <a:gd name="T7" fmla="*/ 200378 h 18"/>
                <a:gd name="T8" fmla="*/ 88345 w 20"/>
                <a:gd name="T9" fmla="*/ 200378 h 18"/>
                <a:gd name="T10" fmla="*/ 252413 w 20"/>
                <a:gd name="T11" fmla="*/ 212901 h 18"/>
                <a:gd name="T12" fmla="*/ 252413 w 20"/>
                <a:gd name="T13" fmla="*/ 175331 h 18"/>
                <a:gd name="T14" fmla="*/ 151448 w 20"/>
                <a:gd name="T15" fmla="*/ 50094 h 18"/>
                <a:gd name="T16" fmla="*/ 0 w 20"/>
                <a:gd name="T17" fmla="*/ 50094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18"/>
                <a:gd name="T29" fmla="*/ 20 w 20"/>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18">
                  <a:moveTo>
                    <a:pt x="0" y="4"/>
                  </a:moveTo>
                  <a:cubicBezTo>
                    <a:pt x="0" y="4"/>
                    <a:pt x="0" y="8"/>
                    <a:pt x="0" y="10"/>
                  </a:cubicBezTo>
                  <a:cubicBezTo>
                    <a:pt x="0" y="10"/>
                    <a:pt x="3" y="13"/>
                    <a:pt x="6" y="13"/>
                  </a:cubicBezTo>
                  <a:cubicBezTo>
                    <a:pt x="6" y="13"/>
                    <a:pt x="7" y="16"/>
                    <a:pt x="7" y="16"/>
                  </a:cubicBezTo>
                  <a:cubicBezTo>
                    <a:pt x="8" y="17"/>
                    <a:pt x="7" y="16"/>
                    <a:pt x="7" y="16"/>
                  </a:cubicBezTo>
                  <a:cubicBezTo>
                    <a:pt x="7" y="16"/>
                    <a:pt x="17" y="18"/>
                    <a:pt x="20" y="17"/>
                  </a:cubicBezTo>
                  <a:cubicBezTo>
                    <a:pt x="20" y="14"/>
                    <a:pt x="20" y="14"/>
                    <a:pt x="20" y="14"/>
                  </a:cubicBezTo>
                  <a:cubicBezTo>
                    <a:pt x="20" y="14"/>
                    <a:pt x="14" y="7"/>
                    <a:pt x="12" y="4"/>
                  </a:cubicBezTo>
                  <a:cubicBezTo>
                    <a:pt x="11" y="0"/>
                    <a:pt x="0" y="4"/>
                    <a:pt x="0" y="4"/>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1" name="Freeform 19"/>
            <p:cNvSpPr>
              <a:spLocks noChangeArrowheads="1"/>
            </p:cNvSpPr>
            <p:nvPr/>
          </p:nvSpPr>
          <p:spPr bwMode="auto">
            <a:xfrm>
              <a:off x="138113" y="1158875"/>
              <a:ext cx="779463" cy="1571625"/>
            </a:xfrm>
            <a:custGeom>
              <a:avLst/>
              <a:gdLst>
                <a:gd name="T0" fmla="*/ 37716 w 62"/>
                <a:gd name="T1" fmla="*/ 1509259 h 126"/>
                <a:gd name="T2" fmla="*/ 213724 w 62"/>
                <a:gd name="T3" fmla="*/ 1496786 h 126"/>
                <a:gd name="T4" fmla="*/ 188580 w 62"/>
                <a:gd name="T5" fmla="*/ 1322161 h 126"/>
                <a:gd name="T6" fmla="*/ 289156 w 62"/>
                <a:gd name="T7" fmla="*/ 798286 h 126"/>
                <a:gd name="T8" fmla="*/ 377160 w 62"/>
                <a:gd name="T9" fmla="*/ 449036 h 126"/>
                <a:gd name="T10" fmla="*/ 402303 w 62"/>
                <a:gd name="T11" fmla="*/ 498929 h 126"/>
                <a:gd name="T12" fmla="*/ 578311 w 62"/>
                <a:gd name="T13" fmla="*/ 1496786 h 126"/>
                <a:gd name="T14" fmla="*/ 741747 w 62"/>
                <a:gd name="T15" fmla="*/ 1521732 h 126"/>
                <a:gd name="T16" fmla="*/ 741747 w 62"/>
                <a:gd name="T17" fmla="*/ 1372054 h 126"/>
                <a:gd name="T18" fmla="*/ 729175 w 62"/>
                <a:gd name="T19" fmla="*/ 1097643 h 126"/>
                <a:gd name="T20" fmla="*/ 729175 w 62"/>
                <a:gd name="T21" fmla="*/ 723446 h 126"/>
                <a:gd name="T22" fmla="*/ 704031 w 62"/>
                <a:gd name="T23" fmla="*/ 299357 h 126"/>
                <a:gd name="T24" fmla="*/ 704031 w 62"/>
                <a:gd name="T25" fmla="*/ 249464 h 126"/>
                <a:gd name="T26" fmla="*/ 666315 w 62"/>
                <a:gd name="T27" fmla="*/ 149679 h 126"/>
                <a:gd name="T28" fmla="*/ 653743 w 62"/>
                <a:gd name="T29" fmla="*/ 24946 h 126"/>
                <a:gd name="T30" fmla="*/ 377160 w 62"/>
                <a:gd name="T31" fmla="*/ 62366 h 126"/>
                <a:gd name="T32" fmla="*/ 176008 w 62"/>
                <a:gd name="T33" fmla="*/ 0 h 126"/>
                <a:gd name="T34" fmla="*/ 163436 w 62"/>
                <a:gd name="T35" fmla="*/ 62366 h 126"/>
                <a:gd name="T36" fmla="*/ 37716 w 62"/>
                <a:gd name="T37" fmla="*/ 212045 h 126"/>
                <a:gd name="T38" fmla="*/ 62860 w 62"/>
                <a:gd name="T39" fmla="*/ 286884 h 126"/>
                <a:gd name="T40" fmla="*/ 62860 w 62"/>
                <a:gd name="T41" fmla="*/ 686027 h 126"/>
                <a:gd name="T42" fmla="*/ 37716 w 62"/>
                <a:gd name="T43" fmla="*/ 1160009 h 126"/>
                <a:gd name="T44" fmla="*/ 12572 w 62"/>
                <a:gd name="T45" fmla="*/ 1397000 h 126"/>
                <a:gd name="T46" fmla="*/ 37716 w 62"/>
                <a:gd name="T47" fmla="*/ 1509259 h 1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2"/>
                <a:gd name="T73" fmla="*/ 0 h 126"/>
                <a:gd name="T74" fmla="*/ 62 w 62"/>
                <a:gd name="T75" fmla="*/ 126 h 1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2" h="126">
                  <a:moveTo>
                    <a:pt x="3" y="121"/>
                  </a:moveTo>
                  <a:cubicBezTo>
                    <a:pt x="3" y="121"/>
                    <a:pt x="16" y="124"/>
                    <a:pt x="17" y="120"/>
                  </a:cubicBezTo>
                  <a:cubicBezTo>
                    <a:pt x="18" y="116"/>
                    <a:pt x="15" y="106"/>
                    <a:pt x="15" y="106"/>
                  </a:cubicBezTo>
                  <a:cubicBezTo>
                    <a:pt x="15" y="106"/>
                    <a:pt x="22" y="65"/>
                    <a:pt x="23" y="64"/>
                  </a:cubicBezTo>
                  <a:cubicBezTo>
                    <a:pt x="24" y="64"/>
                    <a:pt x="28" y="47"/>
                    <a:pt x="30" y="36"/>
                  </a:cubicBezTo>
                  <a:cubicBezTo>
                    <a:pt x="32" y="40"/>
                    <a:pt x="32" y="40"/>
                    <a:pt x="32" y="40"/>
                  </a:cubicBezTo>
                  <a:cubicBezTo>
                    <a:pt x="32" y="40"/>
                    <a:pt x="39" y="111"/>
                    <a:pt x="46" y="120"/>
                  </a:cubicBezTo>
                  <a:cubicBezTo>
                    <a:pt x="46" y="120"/>
                    <a:pt x="55" y="126"/>
                    <a:pt x="59" y="122"/>
                  </a:cubicBezTo>
                  <a:cubicBezTo>
                    <a:pt x="59" y="122"/>
                    <a:pt x="62" y="119"/>
                    <a:pt x="59" y="110"/>
                  </a:cubicBezTo>
                  <a:cubicBezTo>
                    <a:pt x="59" y="110"/>
                    <a:pt x="61" y="95"/>
                    <a:pt x="58" y="88"/>
                  </a:cubicBezTo>
                  <a:cubicBezTo>
                    <a:pt x="58" y="88"/>
                    <a:pt x="58" y="63"/>
                    <a:pt x="58" y="58"/>
                  </a:cubicBezTo>
                  <a:cubicBezTo>
                    <a:pt x="58" y="53"/>
                    <a:pt x="55" y="28"/>
                    <a:pt x="56" y="24"/>
                  </a:cubicBezTo>
                  <a:cubicBezTo>
                    <a:pt x="56" y="20"/>
                    <a:pt x="56" y="20"/>
                    <a:pt x="56" y="20"/>
                  </a:cubicBezTo>
                  <a:cubicBezTo>
                    <a:pt x="53" y="12"/>
                    <a:pt x="53" y="12"/>
                    <a:pt x="53" y="12"/>
                  </a:cubicBezTo>
                  <a:cubicBezTo>
                    <a:pt x="52" y="2"/>
                    <a:pt x="52" y="2"/>
                    <a:pt x="52" y="2"/>
                  </a:cubicBezTo>
                  <a:cubicBezTo>
                    <a:pt x="52" y="2"/>
                    <a:pt x="37" y="6"/>
                    <a:pt x="30" y="5"/>
                  </a:cubicBezTo>
                  <a:cubicBezTo>
                    <a:pt x="14" y="0"/>
                    <a:pt x="14" y="0"/>
                    <a:pt x="14" y="0"/>
                  </a:cubicBezTo>
                  <a:cubicBezTo>
                    <a:pt x="13" y="5"/>
                    <a:pt x="13" y="5"/>
                    <a:pt x="13" y="5"/>
                  </a:cubicBezTo>
                  <a:cubicBezTo>
                    <a:pt x="13" y="5"/>
                    <a:pt x="4" y="14"/>
                    <a:pt x="3" y="17"/>
                  </a:cubicBezTo>
                  <a:cubicBezTo>
                    <a:pt x="5" y="23"/>
                    <a:pt x="5" y="23"/>
                    <a:pt x="5" y="23"/>
                  </a:cubicBezTo>
                  <a:cubicBezTo>
                    <a:pt x="5" y="23"/>
                    <a:pt x="4" y="48"/>
                    <a:pt x="5" y="55"/>
                  </a:cubicBezTo>
                  <a:cubicBezTo>
                    <a:pt x="5" y="55"/>
                    <a:pt x="2" y="87"/>
                    <a:pt x="3" y="93"/>
                  </a:cubicBezTo>
                  <a:cubicBezTo>
                    <a:pt x="3" y="93"/>
                    <a:pt x="0" y="109"/>
                    <a:pt x="1" y="112"/>
                  </a:cubicBezTo>
                  <a:cubicBezTo>
                    <a:pt x="2" y="115"/>
                    <a:pt x="3" y="121"/>
                    <a:pt x="3" y="121"/>
                  </a:cubicBez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2" name="Freeform 20"/>
            <p:cNvSpPr>
              <a:spLocks noChangeArrowheads="1"/>
            </p:cNvSpPr>
            <p:nvPr/>
          </p:nvSpPr>
          <p:spPr bwMode="auto">
            <a:xfrm>
              <a:off x="628650" y="1384300"/>
              <a:ext cx="12700" cy="1"/>
            </a:xfrm>
            <a:custGeom>
              <a:avLst/>
              <a:gdLst>
                <a:gd name="T0" fmla="*/ 0 w 1"/>
                <a:gd name="T1" fmla="*/ 0 h 1"/>
                <a:gd name="T2" fmla="*/ 1270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cubicBezTo>
                    <a:pt x="0" y="0"/>
                    <a:pt x="0" y="0"/>
                    <a:pt x="1" y="0"/>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3" name="Freeform 21"/>
            <p:cNvSpPr>
              <a:spLocks noChangeArrowheads="1"/>
            </p:cNvSpPr>
            <p:nvPr/>
          </p:nvSpPr>
          <p:spPr bwMode="auto">
            <a:xfrm>
              <a:off x="741363" y="1446212"/>
              <a:ext cx="12700" cy="12700"/>
            </a:xfrm>
            <a:custGeom>
              <a:avLst/>
              <a:gdLst>
                <a:gd name="T0" fmla="*/ 0 w 1"/>
                <a:gd name="T1" fmla="*/ 12700 h 1"/>
                <a:gd name="T2" fmla="*/ 12700 w 1"/>
                <a:gd name="T3" fmla="*/ 0 h 1"/>
                <a:gd name="T4" fmla="*/ 0 w 1"/>
                <a:gd name="T5" fmla="*/ 1270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1"/>
                  </a:moveTo>
                  <a:cubicBezTo>
                    <a:pt x="0" y="1"/>
                    <a:pt x="1" y="1"/>
                    <a:pt x="1" y="0"/>
                  </a:cubicBezTo>
                  <a:cubicBezTo>
                    <a:pt x="1" y="0"/>
                    <a:pt x="1" y="1"/>
                    <a:pt x="0" y="1"/>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4" name="Freeform 22"/>
            <p:cNvSpPr>
              <a:spLocks noChangeArrowheads="1"/>
            </p:cNvSpPr>
            <p:nvPr/>
          </p:nvSpPr>
          <p:spPr bwMode="auto">
            <a:xfrm>
              <a:off x="741363" y="1570037"/>
              <a:ext cx="12700" cy="1"/>
            </a:xfrm>
            <a:custGeom>
              <a:avLst/>
              <a:gdLst>
                <a:gd name="T0" fmla="*/ 0 w 1"/>
                <a:gd name="T1" fmla="*/ 0 h 1"/>
                <a:gd name="T2" fmla="*/ 12700 w 1"/>
                <a:gd name="T3" fmla="*/ 0 h 1"/>
                <a:gd name="T4" fmla="*/ 0 w 1"/>
                <a:gd name="T5" fmla="*/ 0 h 1"/>
                <a:gd name="T6" fmla="*/ 0 60000 65536"/>
                <a:gd name="T7" fmla="*/ 0 60000 65536"/>
                <a:gd name="T8" fmla="*/ 0 60000 65536"/>
                <a:gd name="T9" fmla="*/ 0 w 1"/>
                <a:gd name="T10" fmla="*/ 0 h 1"/>
                <a:gd name="T11" fmla="*/ 1 w 1"/>
                <a:gd name="T12" fmla="*/ 1 h 1"/>
              </a:gdLst>
              <a:ahLst/>
              <a:cxnLst>
                <a:cxn ang="T6">
                  <a:pos x="T0" y="T1"/>
                </a:cxn>
                <a:cxn ang="T7">
                  <a:pos x="T2" y="T3"/>
                </a:cxn>
                <a:cxn ang="T8">
                  <a:pos x="T4" y="T5"/>
                </a:cxn>
              </a:cxnLst>
              <a:rect l="T9" t="T10" r="T11" b="T12"/>
              <a:pathLst>
                <a:path w="1" h="1">
                  <a:moveTo>
                    <a:pt x="0" y="0"/>
                  </a:moveTo>
                  <a:cubicBezTo>
                    <a:pt x="1" y="0"/>
                    <a:pt x="1" y="0"/>
                    <a:pt x="1" y="0"/>
                  </a:cubicBezTo>
                  <a:cubicBezTo>
                    <a:pt x="1" y="0"/>
                    <a:pt x="1" y="0"/>
                    <a:pt x="0" y="0"/>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5" name="Freeform 23"/>
            <p:cNvSpPr>
              <a:spLocks noChangeArrowheads="1"/>
            </p:cNvSpPr>
            <p:nvPr/>
          </p:nvSpPr>
          <p:spPr bwMode="auto">
            <a:xfrm>
              <a:off x="176213" y="1284287"/>
              <a:ext cx="666750" cy="1408112"/>
            </a:xfrm>
            <a:custGeom>
              <a:avLst/>
              <a:gdLst>
                <a:gd name="T0" fmla="*/ 666750 w 53"/>
                <a:gd name="T1" fmla="*/ 1408112 h 113"/>
                <a:gd name="T2" fmla="*/ 629009 w 53"/>
                <a:gd name="T3" fmla="*/ 1246117 h 113"/>
                <a:gd name="T4" fmla="*/ 603849 w 53"/>
                <a:gd name="T5" fmla="*/ 1109044 h 113"/>
                <a:gd name="T6" fmla="*/ 666750 w 53"/>
                <a:gd name="T7" fmla="*/ 909665 h 113"/>
                <a:gd name="T8" fmla="*/ 578689 w 53"/>
                <a:gd name="T9" fmla="*/ 971971 h 113"/>
                <a:gd name="T10" fmla="*/ 578689 w 53"/>
                <a:gd name="T11" fmla="*/ 847359 h 113"/>
                <a:gd name="T12" fmla="*/ 540948 w 53"/>
                <a:gd name="T13" fmla="*/ 548291 h 113"/>
                <a:gd name="T14" fmla="*/ 540948 w 53"/>
                <a:gd name="T15" fmla="*/ 747670 h 113"/>
                <a:gd name="T16" fmla="*/ 465467 w 53"/>
                <a:gd name="T17" fmla="*/ 423680 h 113"/>
                <a:gd name="T18" fmla="*/ 566108 w 53"/>
                <a:gd name="T19" fmla="*/ 286607 h 113"/>
                <a:gd name="T20" fmla="*/ 402566 w 53"/>
                <a:gd name="T21" fmla="*/ 286607 h 113"/>
                <a:gd name="T22" fmla="*/ 566108 w 53"/>
                <a:gd name="T23" fmla="*/ 174456 h 113"/>
                <a:gd name="T24" fmla="*/ 402566 w 53"/>
                <a:gd name="T25" fmla="*/ 224301 h 113"/>
                <a:gd name="T26" fmla="*/ 452887 w 53"/>
                <a:gd name="T27" fmla="*/ 99689 h 113"/>
                <a:gd name="T28" fmla="*/ 301925 w 53"/>
                <a:gd name="T29" fmla="*/ 137073 h 113"/>
                <a:gd name="T30" fmla="*/ 176123 w 53"/>
                <a:gd name="T31" fmla="*/ 0 h 113"/>
                <a:gd name="T32" fmla="*/ 239024 w 53"/>
                <a:gd name="T33" fmla="*/ 174456 h 113"/>
                <a:gd name="T34" fmla="*/ 125802 w 53"/>
                <a:gd name="T35" fmla="*/ 124612 h 113"/>
                <a:gd name="T36" fmla="*/ 50321 w 53"/>
                <a:gd name="T37" fmla="*/ 12461 h 113"/>
                <a:gd name="T38" fmla="*/ 0 w 53"/>
                <a:gd name="T39" fmla="*/ 87228 h 113"/>
                <a:gd name="T40" fmla="*/ 12580 w 53"/>
                <a:gd name="T41" fmla="*/ 124612 h 113"/>
                <a:gd name="T42" fmla="*/ 276764 w 53"/>
                <a:gd name="T43" fmla="*/ 286607 h 113"/>
                <a:gd name="T44" fmla="*/ 100642 w 53"/>
                <a:gd name="T45" fmla="*/ 261685 h 113"/>
                <a:gd name="T46" fmla="*/ 226443 w 53"/>
                <a:gd name="T47" fmla="*/ 336452 h 113"/>
                <a:gd name="T48" fmla="*/ 150962 w 53"/>
                <a:gd name="T49" fmla="*/ 585675 h 113"/>
                <a:gd name="T50" fmla="*/ 150962 w 53"/>
                <a:gd name="T51" fmla="*/ 834898 h 113"/>
                <a:gd name="T52" fmla="*/ 88061 w 53"/>
                <a:gd name="T53" fmla="*/ 672903 h 113"/>
                <a:gd name="T54" fmla="*/ 75481 w 53"/>
                <a:gd name="T55" fmla="*/ 971971 h 113"/>
                <a:gd name="T56" fmla="*/ 125802 w 53"/>
                <a:gd name="T57" fmla="*/ 1221194 h 113"/>
                <a:gd name="T58" fmla="*/ 37741 w 53"/>
                <a:gd name="T59" fmla="*/ 1059199 h 113"/>
                <a:gd name="T60" fmla="*/ 75481 w 53"/>
                <a:gd name="T61" fmla="*/ 1283500 h 113"/>
                <a:gd name="T62" fmla="*/ 75481 w 53"/>
                <a:gd name="T63" fmla="*/ 1395651 h 113"/>
                <a:gd name="T64" fmla="*/ 176123 w 53"/>
                <a:gd name="T65" fmla="*/ 1370728 h 113"/>
                <a:gd name="T66" fmla="*/ 150962 w 53"/>
                <a:gd name="T67" fmla="*/ 1196272 h 113"/>
                <a:gd name="T68" fmla="*/ 251604 w 53"/>
                <a:gd name="T69" fmla="*/ 672903 h 113"/>
                <a:gd name="T70" fmla="*/ 339665 w 53"/>
                <a:gd name="T71" fmla="*/ 323990 h 113"/>
                <a:gd name="T72" fmla="*/ 364825 w 53"/>
                <a:gd name="T73" fmla="*/ 373835 h 113"/>
                <a:gd name="T74" fmla="*/ 540948 w 53"/>
                <a:gd name="T75" fmla="*/ 1370728 h 113"/>
                <a:gd name="T76" fmla="*/ 666750 w 53"/>
                <a:gd name="T77" fmla="*/ 1408112 h 1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3"/>
                <a:gd name="T118" fmla="*/ 0 h 113"/>
                <a:gd name="T119" fmla="*/ 53 w 53"/>
                <a:gd name="T120" fmla="*/ 113 h 11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3" h="113">
                  <a:moveTo>
                    <a:pt x="53" y="113"/>
                  </a:moveTo>
                  <a:cubicBezTo>
                    <a:pt x="52" y="108"/>
                    <a:pt x="51" y="102"/>
                    <a:pt x="50" y="100"/>
                  </a:cubicBezTo>
                  <a:cubicBezTo>
                    <a:pt x="48" y="96"/>
                    <a:pt x="48" y="89"/>
                    <a:pt x="48" y="89"/>
                  </a:cubicBezTo>
                  <a:cubicBezTo>
                    <a:pt x="52" y="88"/>
                    <a:pt x="53" y="73"/>
                    <a:pt x="53" y="73"/>
                  </a:cubicBezTo>
                  <a:cubicBezTo>
                    <a:pt x="53" y="73"/>
                    <a:pt x="48" y="79"/>
                    <a:pt x="46" y="78"/>
                  </a:cubicBezTo>
                  <a:cubicBezTo>
                    <a:pt x="44" y="78"/>
                    <a:pt x="45" y="75"/>
                    <a:pt x="46" y="68"/>
                  </a:cubicBezTo>
                  <a:cubicBezTo>
                    <a:pt x="47" y="62"/>
                    <a:pt x="43" y="44"/>
                    <a:pt x="43" y="44"/>
                  </a:cubicBezTo>
                  <a:cubicBezTo>
                    <a:pt x="44" y="49"/>
                    <a:pt x="43" y="60"/>
                    <a:pt x="43" y="60"/>
                  </a:cubicBezTo>
                  <a:cubicBezTo>
                    <a:pt x="43" y="60"/>
                    <a:pt x="38" y="40"/>
                    <a:pt x="37" y="34"/>
                  </a:cubicBezTo>
                  <a:cubicBezTo>
                    <a:pt x="37" y="29"/>
                    <a:pt x="44" y="24"/>
                    <a:pt x="45" y="23"/>
                  </a:cubicBezTo>
                  <a:cubicBezTo>
                    <a:pt x="39" y="28"/>
                    <a:pt x="32" y="23"/>
                    <a:pt x="32" y="23"/>
                  </a:cubicBezTo>
                  <a:cubicBezTo>
                    <a:pt x="35" y="22"/>
                    <a:pt x="43" y="16"/>
                    <a:pt x="45" y="14"/>
                  </a:cubicBezTo>
                  <a:cubicBezTo>
                    <a:pt x="41" y="16"/>
                    <a:pt x="32" y="18"/>
                    <a:pt x="32" y="18"/>
                  </a:cubicBezTo>
                  <a:cubicBezTo>
                    <a:pt x="36" y="8"/>
                    <a:pt x="36" y="8"/>
                    <a:pt x="36" y="8"/>
                  </a:cubicBezTo>
                  <a:cubicBezTo>
                    <a:pt x="34" y="14"/>
                    <a:pt x="28" y="17"/>
                    <a:pt x="24" y="11"/>
                  </a:cubicBezTo>
                  <a:cubicBezTo>
                    <a:pt x="21" y="5"/>
                    <a:pt x="14" y="0"/>
                    <a:pt x="14" y="0"/>
                  </a:cubicBezTo>
                  <a:cubicBezTo>
                    <a:pt x="17" y="4"/>
                    <a:pt x="19" y="14"/>
                    <a:pt x="19" y="14"/>
                  </a:cubicBezTo>
                  <a:cubicBezTo>
                    <a:pt x="19" y="14"/>
                    <a:pt x="17" y="13"/>
                    <a:pt x="10" y="10"/>
                  </a:cubicBezTo>
                  <a:cubicBezTo>
                    <a:pt x="5" y="8"/>
                    <a:pt x="4" y="4"/>
                    <a:pt x="4" y="1"/>
                  </a:cubicBezTo>
                  <a:cubicBezTo>
                    <a:pt x="2" y="4"/>
                    <a:pt x="1" y="6"/>
                    <a:pt x="0" y="7"/>
                  </a:cubicBezTo>
                  <a:cubicBezTo>
                    <a:pt x="1" y="10"/>
                    <a:pt x="1" y="10"/>
                    <a:pt x="1" y="10"/>
                  </a:cubicBezTo>
                  <a:cubicBezTo>
                    <a:pt x="4" y="23"/>
                    <a:pt x="25" y="20"/>
                    <a:pt x="22" y="23"/>
                  </a:cubicBezTo>
                  <a:cubicBezTo>
                    <a:pt x="18" y="26"/>
                    <a:pt x="8" y="21"/>
                    <a:pt x="8" y="21"/>
                  </a:cubicBezTo>
                  <a:cubicBezTo>
                    <a:pt x="10" y="25"/>
                    <a:pt x="18" y="27"/>
                    <a:pt x="18" y="27"/>
                  </a:cubicBezTo>
                  <a:cubicBezTo>
                    <a:pt x="18" y="27"/>
                    <a:pt x="18" y="35"/>
                    <a:pt x="12" y="47"/>
                  </a:cubicBezTo>
                  <a:cubicBezTo>
                    <a:pt x="7" y="58"/>
                    <a:pt x="12" y="67"/>
                    <a:pt x="12" y="67"/>
                  </a:cubicBezTo>
                  <a:cubicBezTo>
                    <a:pt x="8" y="67"/>
                    <a:pt x="7" y="54"/>
                    <a:pt x="7" y="54"/>
                  </a:cubicBezTo>
                  <a:cubicBezTo>
                    <a:pt x="7" y="54"/>
                    <a:pt x="7" y="72"/>
                    <a:pt x="6" y="78"/>
                  </a:cubicBezTo>
                  <a:cubicBezTo>
                    <a:pt x="5" y="84"/>
                    <a:pt x="10" y="98"/>
                    <a:pt x="10" y="98"/>
                  </a:cubicBezTo>
                  <a:cubicBezTo>
                    <a:pt x="5" y="98"/>
                    <a:pt x="3" y="85"/>
                    <a:pt x="3" y="85"/>
                  </a:cubicBezTo>
                  <a:cubicBezTo>
                    <a:pt x="2" y="87"/>
                    <a:pt x="4" y="98"/>
                    <a:pt x="6" y="103"/>
                  </a:cubicBezTo>
                  <a:cubicBezTo>
                    <a:pt x="7" y="105"/>
                    <a:pt x="7" y="109"/>
                    <a:pt x="6" y="112"/>
                  </a:cubicBezTo>
                  <a:cubicBezTo>
                    <a:pt x="9" y="112"/>
                    <a:pt x="13" y="112"/>
                    <a:pt x="14" y="110"/>
                  </a:cubicBezTo>
                  <a:cubicBezTo>
                    <a:pt x="15" y="106"/>
                    <a:pt x="12" y="96"/>
                    <a:pt x="12" y="96"/>
                  </a:cubicBezTo>
                  <a:cubicBezTo>
                    <a:pt x="12" y="96"/>
                    <a:pt x="19" y="55"/>
                    <a:pt x="20" y="54"/>
                  </a:cubicBezTo>
                  <a:cubicBezTo>
                    <a:pt x="21" y="54"/>
                    <a:pt x="25" y="37"/>
                    <a:pt x="27" y="26"/>
                  </a:cubicBezTo>
                  <a:cubicBezTo>
                    <a:pt x="29" y="30"/>
                    <a:pt x="29" y="30"/>
                    <a:pt x="29" y="30"/>
                  </a:cubicBezTo>
                  <a:cubicBezTo>
                    <a:pt x="29" y="30"/>
                    <a:pt x="36" y="101"/>
                    <a:pt x="43" y="110"/>
                  </a:cubicBezTo>
                  <a:cubicBezTo>
                    <a:pt x="43" y="110"/>
                    <a:pt x="48" y="113"/>
                    <a:pt x="53" y="113"/>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6" name="Freeform 24"/>
            <p:cNvSpPr>
              <a:spLocks noChangeArrowheads="1"/>
            </p:cNvSpPr>
            <p:nvPr/>
          </p:nvSpPr>
          <p:spPr bwMode="auto">
            <a:xfrm>
              <a:off x="163513" y="1308100"/>
              <a:ext cx="112713" cy="163512"/>
            </a:xfrm>
            <a:custGeom>
              <a:avLst/>
              <a:gdLst>
                <a:gd name="T0" fmla="*/ 0 w 9"/>
                <a:gd name="T1" fmla="*/ 75467 h 13"/>
                <a:gd name="T2" fmla="*/ 62618 w 9"/>
                <a:gd name="T3" fmla="*/ 163512 h 13"/>
                <a:gd name="T4" fmla="*/ 62618 w 9"/>
                <a:gd name="T5" fmla="*/ 88045 h 13"/>
                <a:gd name="T6" fmla="*/ 87666 w 9"/>
                <a:gd name="T7" fmla="*/ 0 h 13"/>
                <a:gd name="T8" fmla="*/ 0 w 9"/>
                <a:gd name="T9" fmla="*/ 75467 h 13"/>
                <a:gd name="T10" fmla="*/ 0 60000 65536"/>
                <a:gd name="T11" fmla="*/ 0 60000 65536"/>
                <a:gd name="T12" fmla="*/ 0 60000 65536"/>
                <a:gd name="T13" fmla="*/ 0 60000 65536"/>
                <a:gd name="T14" fmla="*/ 0 60000 65536"/>
                <a:gd name="T15" fmla="*/ 0 w 9"/>
                <a:gd name="T16" fmla="*/ 0 h 13"/>
                <a:gd name="T17" fmla="*/ 9 w 9"/>
                <a:gd name="T18" fmla="*/ 13 h 13"/>
              </a:gdLst>
              <a:ahLst/>
              <a:cxnLst>
                <a:cxn ang="T10">
                  <a:pos x="T0" y="T1"/>
                </a:cxn>
                <a:cxn ang="T11">
                  <a:pos x="T2" y="T3"/>
                </a:cxn>
                <a:cxn ang="T12">
                  <a:pos x="T4" y="T5"/>
                </a:cxn>
                <a:cxn ang="T13">
                  <a:pos x="T6" y="T7"/>
                </a:cxn>
                <a:cxn ang="T14">
                  <a:pos x="T8" y="T9"/>
                </a:cxn>
              </a:cxnLst>
              <a:rect l="T15" t="T16" r="T17" b="T18"/>
              <a:pathLst>
                <a:path w="9" h="13">
                  <a:moveTo>
                    <a:pt x="0" y="6"/>
                  </a:moveTo>
                  <a:cubicBezTo>
                    <a:pt x="0" y="6"/>
                    <a:pt x="2" y="12"/>
                    <a:pt x="5" y="13"/>
                  </a:cubicBezTo>
                  <a:cubicBezTo>
                    <a:pt x="5" y="13"/>
                    <a:pt x="3" y="8"/>
                    <a:pt x="5" y="7"/>
                  </a:cubicBezTo>
                  <a:cubicBezTo>
                    <a:pt x="5" y="7"/>
                    <a:pt x="9" y="4"/>
                    <a:pt x="7" y="0"/>
                  </a:cubicBezTo>
                  <a:lnTo>
                    <a:pt x="0" y="6"/>
                  </a:lnTo>
                  <a:close/>
                </a:path>
              </a:pathLst>
            </a:custGeom>
            <a:solidFill>
              <a:srgbClr val="E99D5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7" name="Freeform 25"/>
            <p:cNvSpPr>
              <a:spLocks noChangeArrowheads="1"/>
            </p:cNvSpPr>
            <p:nvPr/>
          </p:nvSpPr>
          <p:spPr bwMode="auto">
            <a:xfrm>
              <a:off x="214313" y="373062"/>
              <a:ext cx="590550" cy="847725"/>
            </a:xfrm>
            <a:custGeom>
              <a:avLst/>
              <a:gdLst>
                <a:gd name="T0" fmla="*/ 175909 w 47"/>
                <a:gd name="T1" fmla="*/ 0 h 68"/>
                <a:gd name="T2" fmla="*/ 251298 w 47"/>
                <a:gd name="T3" fmla="*/ 87266 h 68"/>
                <a:gd name="T4" fmla="*/ 376947 w 47"/>
                <a:gd name="T5" fmla="*/ 62333 h 68"/>
                <a:gd name="T6" fmla="*/ 502596 w 47"/>
                <a:gd name="T7" fmla="*/ 573461 h 68"/>
                <a:gd name="T8" fmla="*/ 590550 w 47"/>
                <a:gd name="T9" fmla="*/ 822792 h 68"/>
                <a:gd name="T10" fmla="*/ 301557 w 47"/>
                <a:gd name="T11" fmla="*/ 847725 h 68"/>
                <a:gd name="T12" fmla="*/ 25130 w 47"/>
                <a:gd name="T13" fmla="*/ 822792 h 68"/>
                <a:gd name="T14" fmla="*/ 0 w 47"/>
                <a:gd name="T15" fmla="*/ 249331 h 68"/>
                <a:gd name="T16" fmla="*/ 175909 w 47"/>
                <a:gd name="T17" fmla="*/ 0 h 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68"/>
                <a:gd name="T29" fmla="*/ 47 w 47"/>
                <a:gd name="T30" fmla="*/ 68 h 6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68">
                  <a:moveTo>
                    <a:pt x="14" y="0"/>
                  </a:moveTo>
                  <a:cubicBezTo>
                    <a:pt x="14" y="0"/>
                    <a:pt x="17" y="7"/>
                    <a:pt x="20" y="7"/>
                  </a:cubicBezTo>
                  <a:cubicBezTo>
                    <a:pt x="20" y="7"/>
                    <a:pt x="25" y="9"/>
                    <a:pt x="30" y="5"/>
                  </a:cubicBezTo>
                  <a:cubicBezTo>
                    <a:pt x="40" y="46"/>
                    <a:pt x="40" y="46"/>
                    <a:pt x="40" y="46"/>
                  </a:cubicBezTo>
                  <a:cubicBezTo>
                    <a:pt x="47" y="66"/>
                    <a:pt x="47" y="66"/>
                    <a:pt x="47" y="66"/>
                  </a:cubicBezTo>
                  <a:cubicBezTo>
                    <a:pt x="24" y="68"/>
                    <a:pt x="24" y="68"/>
                    <a:pt x="24" y="68"/>
                  </a:cubicBezTo>
                  <a:cubicBezTo>
                    <a:pt x="2" y="66"/>
                    <a:pt x="2" y="66"/>
                    <a:pt x="2" y="66"/>
                  </a:cubicBezTo>
                  <a:cubicBezTo>
                    <a:pt x="0" y="20"/>
                    <a:pt x="0" y="20"/>
                    <a:pt x="0" y="20"/>
                  </a:cubicBezTo>
                  <a:lnTo>
                    <a:pt x="14" y="0"/>
                  </a:lnTo>
                  <a:close/>
                </a:path>
              </a:pathLst>
            </a:custGeom>
            <a:solidFill>
              <a:srgbClr val="F2F2F8"/>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8" name="Freeform 26"/>
            <p:cNvSpPr>
              <a:spLocks noChangeArrowheads="1"/>
            </p:cNvSpPr>
            <p:nvPr/>
          </p:nvSpPr>
          <p:spPr bwMode="auto">
            <a:xfrm>
              <a:off x="327025" y="473075"/>
              <a:ext cx="125413" cy="112712"/>
            </a:xfrm>
            <a:custGeom>
              <a:avLst/>
              <a:gdLst>
                <a:gd name="T0" fmla="*/ 0 w 79"/>
                <a:gd name="T1" fmla="*/ 87312 h 71"/>
                <a:gd name="T2" fmla="*/ 125413 w 79"/>
                <a:gd name="T3" fmla="*/ 0 h 71"/>
                <a:gd name="T4" fmla="*/ 0 w 79"/>
                <a:gd name="T5" fmla="*/ 112712 h 71"/>
                <a:gd name="T6" fmla="*/ 0 w 79"/>
                <a:gd name="T7" fmla="*/ 87312 h 71"/>
                <a:gd name="T8" fmla="*/ 0 60000 65536"/>
                <a:gd name="T9" fmla="*/ 0 60000 65536"/>
                <a:gd name="T10" fmla="*/ 0 60000 65536"/>
                <a:gd name="T11" fmla="*/ 0 60000 65536"/>
                <a:gd name="T12" fmla="*/ 0 w 79"/>
                <a:gd name="T13" fmla="*/ 0 h 71"/>
                <a:gd name="T14" fmla="*/ 79 w 79"/>
                <a:gd name="T15" fmla="*/ 71 h 71"/>
              </a:gdLst>
              <a:ahLst/>
              <a:cxnLst>
                <a:cxn ang="T8">
                  <a:pos x="T0" y="T1"/>
                </a:cxn>
                <a:cxn ang="T9">
                  <a:pos x="T2" y="T3"/>
                </a:cxn>
                <a:cxn ang="T10">
                  <a:pos x="T4" y="T5"/>
                </a:cxn>
                <a:cxn ang="T11">
                  <a:pos x="T6" y="T7"/>
                </a:cxn>
              </a:cxnLst>
              <a:rect l="T12" t="T13" r="T14" b="T15"/>
              <a:pathLst>
                <a:path w="79" h="71">
                  <a:moveTo>
                    <a:pt x="0" y="55"/>
                  </a:moveTo>
                  <a:lnTo>
                    <a:pt x="79" y="0"/>
                  </a:lnTo>
                  <a:lnTo>
                    <a:pt x="0" y="71"/>
                  </a:lnTo>
                  <a:lnTo>
                    <a:pt x="0" y="55"/>
                  </a:lnTo>
                  <a:close/>
                </a:path>
              </a:pathLst>
            </a:custGeom>
            <a:solidFill>
              <a:srgbClr val="BABAB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49" name="Freeform 27"/>
            <p:cNvSpPr>
              <a:spLocks noChangeArrowheads="1"/>
            </p:cNvSpPr>
            <p:nvPr/>
          </p:nvSpPr>
          <p:spPr bwMode="auto">
            <a:xfrm>
              <a:off x="503238" y="498475"/>
              <a:ext cx="276225" cy="673100"/>
            </a:xfrm>
            <a:custGeom>
              <a:avLst/>
              <a:gdLst>
                <a:gd name="T0" fmla="*/ 0 w 22"/>
                <a:gd name="T1" fmla="*/ 0 h 54"/>
                <a:gd name="T2" fmla="*/ 100445 w 22"/>
                <a:gd name="T3" fmla="*/ 74789 h 54"/>
                <a:gd name="T4" fmla="*/ 188335 w 22"/>
                <a:gd name="T5" fmla="*/ 361480 h 54"/>
                <a:gd name="T6" fmla="*/ 276225 w 22"/>
                <a:gd name="T7" fmla="*/ 623241 h 54"/>
                <a:gd name="T8" fmla="*/ 75334 w 22"/>
                <a:gd name="T9" fmla="*/ 610776 h 54"/>
                <a:gd name="T10" fmla="*/ 163224 w 22"/>
                <a:gd name="T11" fmla="*/ 548452 h 54"/>
                <a:gd name="T12" fmla="*/ 75334 w 22"/>
                <a:gd name="T13" fmla="*/ 423804 h 54"/>
                <a:gd name="T14" fmla="*/ 100445 w 22"/>
                <a:gd name="T15" fmla="*/ 349015 h 54"/>
                <a:gd name="T16" fmla="*/ 87890 w 22"/>
                <a:gd name="T17" fmla="*/ 99719 h 54"/>
                <a:gd name="T18" fmla="*/ 0 w 22"/>
                <a:gd name="T19" fmla="*/ 0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54"/>
                <a:gd name="T32" fmla="*/ 22 w 22"/>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54">
                  <a:moveTo>
                    <a:pt x="0" y="0"/>
                  </a:moveTo>
                  <a:cubicBezTo>
                    <a:pt x="8" y="6"/>
                    <a:pt x="8" y="6"/>
                    <a:pt x="8" y="6"/>
                  </a:cubicBezTo>
                  <a:cubicBezTo>
                    <a:pt x="15" y="29"/>
                    <a:pt x="15" y="29"/>
                    <a:pt x="15" y="29"/>
                  </a:cubicBezTo>
                  <a:cubicBezTo>
                    <a:pt x="22" y="50"/>
                    <a:pt x="22" y="50"/>
                    <a:pt x="22" y="50"/>
                  </a:cubicBezTo>
                  <a:cubicBezTo>
                    <a:pt x="22" y="50"/>
                    <a:pt x="9" y="54"/>
                    <a:pt x="6" y="49"/>
                  </a:cubicBezTo>
                  <a:cubicBezTo>
                    <a:pt x="6" y="49"/>
                    <a:pt x="14" y="52"/>
                    <a:pt x="13" y="44"/>
                  </a:cubicBezTo>
                  <a:cubicBezTo>
                    <a:pt x="12" y="36"/>
                    <a:pt x="8" y="37"/>
                    <a:pt x="6" y="34"/>
                  </a:cubicBezTo>
                  <a:cubicBezTo>
                    <a:pt x="6" y="34"/>
                    <a:pt x="8" y="34"/>
                    <a:pt x="8" y="28"/>
                  </a:cubicBezTo>
                  <a:cubicBezTo>
                    <a:pt x="8" y="22"/>
                    <a:pt x="7" y="8"/>
                    <a:pt x="7" y="8"/>
                  </a:cubicBezTo>
                  <a:cubicBezTo>
                    <a:pt x="7" y="8"/>
                    <a:pt x="4" y="4"/>
                    <a:pt x="0" y="0"/>
                  </a:cubicBezTo>
                  <a:close/>
                </a:path>
              </a:pathLst>
            </a:custGeom>
            <a:solidFill>
              <a:srgbClr val="BABABA"/>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0" name="Freeform 28"/>
            <p:cNvSpPr>
              <a:spLocks noChangeArrowheads="1"/>
            </p:cNvSpPr>
            <p:nvPr/>
          </p:nvSpPr>
          <p:spPr bwMode="auto">
            <a:xfrm>
              <a:off x="12700" y="398462"/>
              <a:ext cx="365125" cy="1047750"/>
            </a:xfrm>
            <a:custGeom>
              <a:avLst/>
              <a:gdLst>
                <a:gd name="T0" fmla="*/ 151086 w 29"/>
                <a:gd name="T1" fmla="*/ 1047750 h 84"/>
                <a:gd name="T2" fmla="*/ 251810 w 29"/>
                <a:gd name="T3" fmla="*/ 935491 h 84"/>
                <a:gd name="T4" fmla="*/ 339944 w 29"/>
                <a:gd name="T5" fmla="*/ 548821 h 84"/>
                <a:gd name="T6" fmla="*/ 365125 w 29"/>
                <a:gd name="T7" fmla="*/ 0 h 84"/>
                <a:gd name="T8" fmla="*/ 314763 w 29"/>
                <a:gd name="T9" fmla="*/ 49893 h 84"/>
                <a:gd name="T10" fmla="*/ 88134 w 29"/>
                <a:gd name="T11" fmla="*/ 112259 h 84"/>
                <a:gd name="T12" fmla="*/ 0 w 29"/>
                <a:gd name="T13" fmla="*/ 573768 h 84"/>
                <a:gd name="T14" fmla="*/ 37772 w 29"/>
                <a:gd name="T15" fmla="*/ 785813 h 84"/>
                <a:gd name="T16" fmla="*/ 151086 w 29"/>
                <a:gd name="T17" fmla="*/ 1047750 h 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
                <a:gd name="T28" fmla="*/ 0 h 84"/>
                <a:gd name="T29" fmla="*/ 29 w 29"/>
                <a:gd name="T30" fmla="*/ 84 h 8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 h="84">
                  <a:moveTo>
                    <a:pt x="12" y="84"/>
                  </a:moveTo>
                  <a:cubicBezTo>
                    <a:pt x="12" y="84"/>
                    <a:pt x="13" y="78"/>
                    <a:pt x="20" y="75"/>
                  </a:cubicBezTo>
                  <a:cubicBezTo>
                    <a:pt x="20" y="75"/>
                    <a:pt x="27" y="59"/>
                    <a:pt x="27" y="44"/>
                  </a:cubicBezTo>
                  <a:cubicBezTo>
                    <a:pt x="28" y="28"/>
                    <a:pt x="27" y="4"/>
                    <a:pt x="29" y="0"/>
                  </a:cubicBezTo>
                  <a:cubicBezTo>
                    <a:pt x="29" y="0"/>
                    <a:pt x="27" y="1"/>
                    <a:pt x="25" y="4"/>
                  </a:cubicBezTo>
                  <a:cubicBezTo>
                    <a:pt x="25" y="4"/>
                    <a:pt x="10" y="7"/>
                    <a:pt x="7" y="9"/>
                  </a:cubicBezTo>
                  <a:cubicBezTo>
                    <a:pt x="7" y="9"/>
                    <a:pt x="2" y="22"/>
                    <a:pt x="0" y="46"/>
                  </a:cubicBezTo>
                  <a:cubicBezTo>
                    <a:pt x="0" y="46"/>
                    <a:pt x="2" y="61"/>
                    <a:pt x="3" y="63"/>
                  </a:cubicBezTo>
                  <a:cubicBezTo>
                    <a:pt x="4" y="65"/>
                    <a:pt x="8" y="76"/>
                    <a:pt x="12" y="84"/>
                  </a:cubicBez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1" name="Freeform 29"/>
            <p:cNvSpPr>
              <a:spLocks noChangeArrowheads="1"/>
            </p:cNvSpPr>
            <p:nvPr/>
          </p:nvSpPr>
          <p:spPr bwMode="auto">
            <a:xfrm>
              <a:off x="327025" y="1158875"/>
              <a:ext cx="427038" cy="112712"/>
            </a:xfrm>
            <a:custGeom>
              <a:avLst/>
              <a:gdLst>
                <a:gd name="T0" fmla="*/ 401918 w 34"/>
                <a:gd name="T1" fmla="*/ 0 h 9"/>
                <a:gd name="T2" fmla="*/ 12560 w 34"/>
                <a:gd name="T3" fmla="*/ 50094 h 9"/>
                <a:gd name="T4" fmla="*/ 0 w 34"/>
                <a:gd name="T5" fmla="*/ 62618 h 9"/>
                <a:gd name="T6" fmla="*/ 427038 w 34"/>
                <a:gd name="T7" fmla="*/ 50094 h 9"/>
                <a:gd name="T8" fmla="*/ 401918 w 34"/>
                <a:gd name="T9" fmla="*/ 0 h 9"/>
                <a:gd name="T10" fmla="*/ 0 60000 65536"/>
                <a:gd name="T11" fmla="*/ 0 60000 65536"/>
                <a:gd name="T12" fmla="*/ 0 60000 65536"/>
                <a:gd name="T13" fmla="*/ 0 60000 65536"/>
                <a:gd name="T14" fmla="*/ 0 60000 65536"/>
                <a:gd name="T15" fmla="*/ 0 w 34"/>
                <a:gd name="T16" fmla="*/ 0 h 9"/>
                <a:gd name="T17" fmla="*/ 34 w 34"/>
                <a:gd name="T18" fmla="*/ 9 h 9"/>
              </a:gdLst>
              <a:ahLst/>
              <a:cxnLst>
                <a:cxn ang="T10">
                  <a:pos x="T0" y="T1"/>
                </a:cxn>
                <a:cxn ang="T11">
                  <a:pos x="T2" y="T3"/>
                </a:cxn>
                <a:cxn ang="T12">
                  <a:pos x="T4" y="T5"/>
                </a:cxn>
                <a:cxn ang="T13">
                  <a:pos x="T6" y="T7"/>
                </a:cxn>
                <a:cxn ang="T14">
                  <a:pos x="T8" y="T9"/>
                </a:cxn>
              </a:cxnLst>
              <a:rect l="T15" t="T16" r="T17" b="T18"/>
              <a:pathLst>
                <a:path w="34" h="9">
                  <a:moveTo>
                    <a:pt x="32" y="0"/>
                  </a:moveTo>
                  <a:cubicBezTo>
                    <a:pt x="21" y="5"/>
                    <a:pt x="7" y="4"/>
                    <a:pt x="1" y="4"/>
                  </a:cubicBezTo>
                  <a:cubicBezTo>
                    <a:pt x="1" y="4"/>
                    <a:pt x="0" y="5"/>
                    <a:pt x="0" y="5"/>
                  </a:cubicBezTo>
                  <a:cubicBezTo>
                    <a:pt x="0" y="5"/>
                    <a:pt x="20" y="9"/>
                    <a:pt x="34" y="4"/>
                  </a:cubicBezTo>
                  <a:lnTo>
                    <a:pt x="32" y="0"/>
                  </a:ln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2" name="Freeform 30"/>
            <p:cNvSpPr>
              <a:spLocks noChangeArrowheads="1"/>
            </p:cNvSpPr>
            <p:nvPr/>
          </p:nvSpPr>
          <p:spPr bwMode="auto">
            <a:xfrm>
              <a:off x="238125" y="498475"/>
              <a:ext cx="127000" cy="573087"/>
            </a:xfrm>
            <a:custGeom>
              <a:avLst/>
              <a:gdLst>
                <a:gd name="T0" fmla="*/ 101600 w 10"/>
                <a:gd name="T1" fmla="*/ 573087 h 46"/>
                <a:gd name="T2" fmla="*/ 114300 w 10"/>
                <a:gd name="T3" fmla="*/ 448503 h 46"/>
                <a:gd name="T4" fmla="*/ 127000 w 10"/>
                <a:gd name="T5" fmla="*/ 423586 h 46"/>
                <a:gd name="T6" fmla="*/ 12700 w 10"/>
                <a:gd name="T7" fmla="*/ 62292 h 46"/>
                <a:gd name="T8" fmla="*/ 50800 w 10"/>
                <a:gd name="T9" fmla="*/ 49834 h 46"/>
                <a:gd name="T10" fmla="*/ 12700 w 10"/>
                <a:gd name="T11" fmla="*/ 0 h 46"/>
                <a:gd name="T12" fmla="*/ 38100 w 10"/>
                <a:gd name="T13" fmla="*/ 49834 h 46"/>
                <a:gd name="T14" fmla="*/ 0 w 10"/>
                <a:gd name="T15" fmla="*/ 62292 h 46"/>
                <a:gd name="T16" fmla="*/ 101600 w 10"/>
                <a:gd name="T17" fmla="*/ 573087 h 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
                <a:gd name="T28" fmla="*/ 0 h 46"/>
                <a:gd name="T29" fmla="*/ 10 w 10"/>
                <a:gd name="T30" fmla="*/ 46 h 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 h="46">
                  <a:moveTo>
                    <a:pt x="8" y="46"/>
                  </a:moveTo>
                  <a:cubicBezTo>
                    <a:pt x="9" y="43"/>
                    <a:pt x="9" y="39"/>
                    <a:pt x="9" y="36"/>
                  </a:cubicBezTo>
                  <a:cubicBezTo>
                    <a:pt x="10" y="35"/>
                    <a:pt x="10" y="34"/>
                    <a:pt x="10" y="34"/>
                  </a:cubicBezTo>
                  <a:cubicBezTo>
                    <a:pt x="6" y="23"/>
                    <a:pt x="1" y="5"/>
                    <a:pt x="1" y="5"/>
                  </a:cubicBezTo>
                  <a:cubicBezTo>
                    <a:pt x="4" y="4"/>
                    <a:pt x="4" y="4"/>
                    <a:pt x="4" y="4"/>
                  </a:cubicBezTo>
                  <a:cubicBezTo>
                    <a:pt x="3" y="2"/>
                    <a:pt x="1" y="0"/>
                    <a:pt x="1" y="0"/>
                  </a:cubicBezTo>
                  <a:cubicBezTo>
                    <a:pt x="3" y="4"/>
                    <a:pt x="3" y="4"/>
                    <a:pt x="3" y="4"/>
                  </a:cubicBezTo>
                  <a:cubicBezTo>
                    <a:pt x="1" y="4"/>
                    <a:pt x="0" y="5"/>
                    <a:pt x="0" y="5"/>
                  </a:cubicBezTo>
                  <a:cubicBezTo>
                    <a:pt x="4" y="22"/>
                    <a:pt x="7" y="38"/>
                    <a:pt x="8" y="46"/>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3" name="Freeform 31"/>
            <p:cNvSpPr>
              <a:spLocks noChangeArrowheads="1"/>
            </p:cNvSpPr>
            <p:nvPr/>
          </p:nvSpPr>
          <p:spPr bwMode="auto">
            <a:xfrm>
              <a:off x="250825" y="773112"/>
              <a:ext cx="1" cy="61912"/>
            </a:xfrm>
            <a:custGeom>
              <a:avLst/>
              <a:gdLst>
                <a:gd name="T0" fmla="*/ 0 w 1"/>
                <a:gd name="T1" fmla="*/ 12382 h 5"/>
                <a:gd name="T2" fmla="*/ 0 w 1"/>
                <a:gd name="T3" fmla="*/ 61912 h 5"/>
                <a:gd name="T4" fmla="*/ 0 w 1"/>
                <a:gd name="T5" fmla="*/ 24765 h 5"/>
                <a:gd name="T6" fmla="*/ 0 w 1"/>
                <a:gd name="T7" fmla="*/ 12382 h 5"/>
                <a:gd name="T8" fmla="*/ 0 60000 65536"/>
                <a:gd name="T9" fmla="*/ 0 60000 65536"/>
                <a:gd name="T10" fmla="*/ 0 60000 65536"/>
                <a:gd name="T11" fmla="*/ 0 60000 65536"/>
                <a:gd name="T12" fmla="*/ 0 w 1"/>
                <a:gd name="T13" fmla="*/ 0 h 5"/>
                <a:gd name="T14" fmla="*/ 1 w 1"/>
                <a:gd name="T15" fmla="*/ 5 h 5"/>
              </a:gdLst>
              <a:ahLst/>
              <a:cxnLst>
                <a:cxn ang="T8">
                  <a:pos x="T0" y="T1"/>
                </a:cxn>
                <a:cxn ang="T9">
                  <a:pos x="T2" y="T3"/>
                </a:cxn>
                <a:cxn ang="T10">
                  <a:pos x="T4" y="T5"/>
                </a:cxn>
                <a:cxn ang="T11">
                  <a:pos x="T6" y="T7"/>
                </a:cxn>
              </a:cxnLst>
              <a:rect l="T12" t="T13" r="T14" b="T15"/>
              <a:pathLst>
                <a:path w="1" h="5">
                  <a:moveTo>
                    <a:pt x="0" y="1"/>
                  </a:moveTo>
                  <a:cubicBezTo>
                    <a:pt x="0" y="0"/>
                    <a:pt x="0" y="1"/>
                    <a:pt x="0" y="5"/>
                  </a:cubicBezTo>
                  <a:cubicBezTo>
                    <a:pt x="0" y="4"/>
                    <a:pt x="0" y="3"/>
                    <a:pt x="0" y="2"/>
                  </a:cubicBezTo>
                  <a:cubicBezTo>
                    <a:pt x="0" y="1"/>
                    <a:pt x="0" y="1"/>
                    <a:pt x="0" y="1"/>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4" name="Freeform 32"/>
            <p:cNvSpPr>
              <a:spLocks noChangeArrowheads="1"/>
            </p:cNvSpPr>
            <p:nvPr/>
          </p:nvSpPr>
          <p:spPr bwMode="auto">
            <a:xfrm>
              <a:off x="50800" y="573087"/>
              <a:ext cx="238125" cy="760412"/>
            </a:xfrm>
            <a:custGeom>
              <a:avLst/>
              <a:gdLst>
                <a:gd name="T0" fmla="*/ 238125 w 19"/>
                <a:gd name="T1" fmla="*/ 710549 h 61"/>
                <a:gd name="T2" fmla="*/ 213059 w 19"/>
                <a:gd name="T3" fmla="*/ 548494 h 61"/>
                <a:gd name="T4" fmla="*/ 200526 w 19"/>
                <a:gd name="T5" fmla="*/ 261781 h 61"/>
                <a:gd name="T6" fmla="*/ 175461 w 19"/>
                <a:gd name="T7" fmla="*/ 473699 h 61"/>
                <a:gd name="T8" fmla="*/ 162928 w 19"/>
                <a:gd name="T9" fmla="*/ 211918 h 61"/>
                <a:gd name="T10" fmla="*/ 162928 w 19"/>
                <a:gd name="T11" fmla="*/ 548494 h 61"/>
                <a:gd name="T12" fmla="*/ 100263 w 19"/>
                <a:gd name="T13" fmla="*/ 336576 h 61"/>
                <a:gd name="T14" fmla="*/ 75197 w 19"/>
                <a:gd name="T15" fmla="*/ 0 h 61"/>
                <a:gd name="T16" fmla="*/ 75197 w 19"/>
                <a:gd name="T17" fmla="*/ 311644 h 61"/>
                <a:gd name="T18" fmla="*/ 0 w 19"/>
                <a:gd name="T19" fmla="*/ 236850 h 61"/>
                <a:gd name="T20" fmla="*/ 75197 w 19"/>
                <a:gd name="T21" fmla="*/ 349042 h 61"/>
                <a:gd name="T22" fmla="*/ 50132 w 19"/>
                <a:gd name="T23" fmla="*/ 373973 h 61"/>
                <a:gd name="T24" fmla="*/ 75197 w 19"/>
                <a:gd name="T25" fmla="*/ 398905 h 61"/>
                <a:gd name="T26" fmla="*/ 12533 w 19"/>
                <a:gd name="T27" fmla="*/ 436302 h 61"/>
                <a:gd name="T28" fmla="*/ 87730 w 19"/>
                <a:gd name="T29" fmla="*/ 436302 h 61"/>
                <a:gd name="T30" fmla="*/ 25066 w 19"/>
                <a:gd name="T31" fmla="*/ 461234 h 61"/>
                <a:gd name="T32" fmla="*/ 112796 w 19"/>
                <a:gd name="T33" fmla="*/ 511097 h 61"/>
                <a:gd name="T34" fmla="*/ 213059 w 19"/>
                <a:gd name="T35" fmla="*/ 760412 h 61"/>
                <a:gd name="T36" fmla="*/ 238125 w 19"/>
                <a:gd name="T37" fmla="*/ 710549 h 6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
                <a:gd name="T58" fmla="*/ 0 h 61"/>
                <a:gd name="T59" fmla="*/ 19 w 19"/>
                <a:gd name="T60" fmla="*/ 61 h 6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 h="61">
                  <a:moveTo>
                    <a:pt x="19" y="57"/>
                  </a:moveTo>
                  <a:cubicBezTo>
                    <a:pt x="17" y="52"/>
                    <a:pt x="17" y="44"/>
                    <a:pt x="17" y="44"/>
                  </a:cubicBezTo>
                  <a:cubicBezTo>
                    <a:pt x="17" y="37"/>
                    <a:pt x="16" y="27"/>
                    <a:pt x="16" y="21"/>
                  </a:cubicBezTo>
                  <a:cubicBezTo>
                    <a:pt x="16" y="28"/>
                    <a:pt x="14" y="38"/>
                    <a:pt x="14" y="38"/>
                  </a:cubicBezTo>
                  <a:cubicBezTo>
                    <a:pt x="14" y="32"/>
                    <a:pt x="13" y="17"/>
                    <a:pt x="13" y="17"/>
                  </a:cubicBezTo>
                  <a:cubicBezTo>
                    <a:pt x="13" y="17"/>
                    <a:pt x="13" y="44"/>
                    <a:pt x="13" y="44"/>
                  </a:cubicBezTo>
                  <a:cubicBezTo>
                    <a:pt x="9" y="40"/>
                    <a:pt x="8" y="27"/>
                    <a:pt x="8" y="27"/>
                  </a:cubicBezTo>
                  <a:cubicBezTo>
                    <a:pt x="9" y="19"/>
                    <a:pt x="6" y="0"/>
                    <a:pt x="6" y="0"/>
                  </a:cubicBezTo>
                  <a:cubicBezTo>
                    <a:pt x="6" y="0"/>
                    <a:pt x="8" y="23"/>
                    <a:pt x="6" y="25"/>
                  </a:cubicBezTo>
                  <a:cubicBezTo>
                    <a:pt x="3" y="27"/>
                    <a:pt x="0" y="19"/>
                    <a:pt x="0" y="19"/>
                  </a:cubicBezTo>
                  <a:cubicBezTo>
                    <a:pt x="1" y="25"/>
                    <a:pt x="5" y="28"/>
                    <a:pt x="6" y="28"/>
                  </a:cubicBezTo>
                  <a:cubicBezTo>
                    <a:pt x="5" y="28"/>
                    <a:pt x="4" y="30"/>
                    <a:pt x="4" y="30"/>
                  </a:cubicBezTo>
                  <a:cubicBezTo>
                    <a:pt x="6" y="30"/>
                    <a:pt x="6" y="32"/>
                    <a:pt x="6" y="32"/>
                  </a:cubicBezTo>
                  <a:cubicBezTo>
                    <a:pt x="5" y="32"/>
                    <a:pt x="1" y="35"/>
                    <a:pt x="1" y="35"/>
                  </a:cubicBezTo>
                  <a:cubicBezTo>
                    <a:pt x="4" y="34"/>
                    <a:pt x="7" y="35"/>
                    <a:pt x="7" y="35"/>
                  </a:cubicBezTo>
                  <a:cubicBezTo>
                    <a:pt x="5" y="35"/>
                    <a:pt x="2" y="37"/>
                    <a:pt x="2" y="37"/>
                  </a:cubicBezTo>
                  <a:cubicBezTo>
                    <a:pt x="6" y="36"/>
                    <a:pt x="8" y="40"/>
                    <a:pt x="9" y="41"/>
                  </a:cubicBezTo>
                  <a:cubicBezTo>
                    <a:pt x="9" y="42"/>
                    <a:pt x="14" y="54"/>
                    <a:pt x="17" y="61"/>
                  </a:cubicBezTo>
                  <a:cubicBezTo>
                    <a:pt x="17" y="61"/>
                    <a:pt x="18" y="59"/>
                    <a:pt x="19" y="57"/>
                  </a:cubicBez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5" name="Freeform 33"/>
            <p:cNvSpPr>
              <a:spLocks noChangeArrowheads="1"/>
            </p:cNvSpPr>
            <p:nvPr/>
          </p:nvSpPr>
          <p:spPr bwMode="auto">
            <a:xfrm>
              <a:off x="577850" y="423862"/>
              <a:ext cx="993775" cy="1122362"/>
            </a:xfrm>
            <a:custGeom>
              <a:avLst/>
              <a:gdLst>
                <a:gd name="T0" fmla="*/ 0 w 79"/>
                <a:gd name="T1" fmla="*/ 24941 h 90"/>
                <a:gd name="T2" fmla="*/ 25159 w 79"/>
                <a:gd name="T3" fmla="*/ 461415 h 90"/>
                <a:gd name="T4" fmla="*/ 352224 w 79"/>
                <a:gd name="T5" fmla="*/ 1122362 h 90"/>
                <a:gd name="T6" fmla="*/ 415121 w 79"/>
                <a:gd name="T7" fmla="*/ 1072479 h 90"/>
                <a:gd name="T8" fmla="*/ 327065 w 79"/>
                <a:gd name="T9" fmla="*/ 523769 h 90"/>
                <a:gd name="T10" fmla="*/ 301906 w 79"/>
                <a:gd name="T11" fmla="*/ 311767 h 90"/>
                <a:gd name="T12" fmla="*/ 478018 w 79"/>
                <a:gd name="T13" fmla="*/ 324238 h 90"/>
                <a:gd name="T14" fmla="*/ 515757 w 79"/>
                <a:gd name="T15" fmla="*/ 349179 h 90"/>
                <a:gd name="T16" fmla="*/ 704448 w 79"/>
                <a:gd name="T17" fmla="*/ 311767 h 90"/>
                <a:gd name="T18" fmla="*/ 981196 w 79"/>
                <a:gd name="T19" fmla="*/ 274355 h 90"/>
                <a:gd name="T20" fmla="*/ 943457 w 79"/>
                <a:gd name="T21" fmla="*/ 124707 h 90"/>
                <a:gd name="T22" fmla="*/ 540916 w 79"/>
                <a:gd name="T23" fmla="*/ 149648 h 90"/>
                <a:gd name="T24" fmla="*/ 402542 w 79"/>
                <a:gd name="T25" fmla="*/ 137178 h 90"/>
                <a:gd name="T26" fmla="*/ 339645 w 79"/>
                <a:gd name="T27" fmla="*/ 137178 h 90"/>
                <a:gd name="T28" fmla="*/ 314486 w 79"/>
                <a:gd name="T29" fmla="*/ 99766 h 90"/>
                <a:gd name="T30" fmla="*/ 276747 w 79"/>
                <a:gd name="T31" fmla="*/ 99766 h 90"/>
                <a:gd name="T32" fmla="*/ 251589 w 79"/>
                <a:gd name="T33" fmla="*/ 24941 h 90"/>
                <a:gd name="T34" fmla="*/ 113215 w 79"/>
                <a:gd name="T35" fmla="*/ 12471 h 90"/>
                <a:gd name="T36" fmla="*/ 37738 w 79"/>
                <a:gd name="T37" fmla="*/ 0 h 90"/>
                <a:gd name="T38" fmla="*/ 0 w 79"/>
                <a:gd name="T39" fmla="*/ 24941 h 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79"/>
                <a:gd name="T61" fmla="*/ 0 h 90"/>
                <a:gd name="T62" fmla="*/ 79 w 79"/>
                <a:gd name="T63" fmla="*/ 90 h 9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79" h="90">
                  <a:moveTo>
                    <a:pt x="0" y="2"/>
                  </a:moveTo>
                  <a:cubicBezTo>
                    <a:pt x="0" y="2"/>
                    <a:pt x="0" y="25"/>
                    <a:pt x="2" y="37"/>
                  </a:cubicBezTo>
                  <a:cubicBezTo>
                    <a:pt x="2" y="37"/>
                    <a:pt x="14" y="82"/>
                    <a:pt x="28" y="90"/>
                  </a:cubicBezTo>
                  <a:cubicBezTo>
                    <a:pt x="28" y="90"/>
                    <a:pt x="33" y="87"/>
                    <a:pt x="33" y="86"/>
                  </a:cubicBezTo>
                  <a:cubicBezTo>
                    <a:pt x="34" y="84"/>
                    <a:pt x="27" y="45"/>
                    <a:pt x="26" y="42"/>
                  </a:cubicBezTo>
                  <a:cubicBezTo>
                    <a:pt x="25" y="39"/>
                    <a:pt x="24" y="25"/>
                    <a:pt x="24" y="25"/>
                  </a:cubicBezTo>
                  <a:cubicBezTo>
                    <a:pt x="24" y="25"/>
                    <a:pt x="36" y="26"/>
                    <a:pt x="38" y="26"/>
                  </a:cubicBezTo>
                  <a:cubicBezTo>
                    <a:pt x="38" y="26"/>
                    <a:pt x="38" y="29"/>
                    <a:pt x="41" y="28"/>
                  </a:cubicBezTo>
                  <a:cubicBezTo>
                    <a:pt x="44" y="28"/>
                    <a:pt x="55" y="26"/>
                    <a:pt x="56" y="25"/>
                  </a:cubicBezTo>
                  <a:cubicBezTo>
                    <a:pt x="58" y="25"/>
                    <a:pt x="77" y="22"/>
                    <a:pt x="78" y="22"/>
                  </a:cubicBezTo>
                  <a:cubicBezTo>
                    <a:pt x="79" y="21"/>
                    <a:pt x="76" y="11"/>
                    <a:pt x="75" y="10"/>
                  </a:cubicBezTo>
                  <a:cubicBezTo>
                    <a:pt x="75" y="9"/>
                    <a:pt x="49" y="11"/>
                    <a:pt x="43" y="12"/>
                  </a:cubicBezTo>
                  <a:cubicBezTo>
                    <a:pt x="43" y="12"/>
                    <a:pt x="33" y="11"/>
                    <a:pt x="32" y="11"/>
                  </a:cubicBezTo>
                  <a:cubicBezTo>
                    <a:pt x="31" y="10"/>
                    <a:pt x="27" y="11"/>
                    <a:pt x="27" y="11"/>
                  </a:cubicBezTo>
                  <a:cubicBezTo>
                    <a:pt x="27" y="11"/>
                    <a:pt x="26" y="8"/>
                    <a:pt x="25" y="8"/>
                  </a:cubicBezTo>
                  <a:cubicBezTo>
                    <a:pt x="25" y="8"/>
                    <a:pt x="22" y="8"/>
                    <a:pt x="22" y="8"/>
                  </a:cubicBezTo>
                  <a:cubicBezTo>
                    <a:pt x="22" y="8"/>
                    <a:pt x="23" y="4"/>
                    <a:pt x="20" y="2"/>
                  </a:cubicBezTo>
                  <a:cubicBezTo>
                    <a:pt x="16" y="1"/>
                    <a:pt x="11" y="2"/>
                    <a:pt x="9" y="1"/>
                  </a:cubicBezTo>
                  <a:cubicBezTo>
                    <a:pt x="7" y="0"/>
                    <a:pt x="3" y="0"/>
                    <a:pt x="3" y="0"/>
                  </a:cubicBezTo>
                  <a:lnTo>
                    <a:pt x="0" y="2"/>
                  </a:lnTo>
                  <a:close/>
                </a:path>
              </a:pathLst>
            </a:custGeom>
            <a:solidFill>
              <a:srgbClr val="000000"/>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6" name="Freeform 34"/>
            <p:cNvSpPr>
              <a:spLocks noChangeArrowheads="1"/>
            </p:cNvSpPr>
            <p:nvPr/>
          </p:nvSpPr>
          <p:spPr bwMode="auto">
            <a:xfrm>
              <a:off x="577850" y="436562"/>
              <a:ext cx="955675" cy="1035050"/>
            </a:xfrm>
            <a:custGeom>
              <a:avLst/>
              <a:gdLst>
                <a:gd name="T0" fmla="*/ 930526 w 76"/>
                <a:gd name="T1" fmla="*/ 124705 h 83"/>
                <a:gd name="T2" fmla="*/ 565860 w 76"/>
                <a:gd name="T3" fmla="*/ 162116 h 83"/>
                <a:gd name="T4" fmla="*/ 389815 w 76"/>
                <a:gd name="T5" fmla="*/ 261880 h 83"/>
                <a:gd name="T6" fmla="*/ 490412 w 76"/>
                <a:gd name="T7" fmla="*/ 162116 h 83"/>
                <a:gd name="T8" fmla="*/ 364665 w 76"/>
                <a:gd name="T9" fmla="*/ 261880 h 83"/>
                <a:gd name="T10" fmla="*/ 440113 w 76"/>
                <a:gd name="T11" fmla="*/ 162116 h 83"/>
                <a:gd name="T12" fmla="*/ 326941 w 76"/>
                <a:gd name="T13" fmla="*/ 249410 h 83"/>
                <a:gd name="T14" fmla="*/ 352091 w 76"/>
                <a:gd name="T15" fmla="*/ 162116 h 83"/>
                <a:gd name="T16" fmla="*/ 364665 w 76"/>
                <a:gd name="T17" fmla="*/ 149646 h 83"/>
                <a:gd name="T18" fmla="*/ 339516 w 76"/>
                <a:gd name="T19" fmla="*/ 149646 h 83"/>
                <a:gd name="T20" fmla="*/ 301792 w 76"/>
                <a:gd name="T21" fmla="*/ 224469 h 83"/>
                <a:gd name="T22" fmla="*/ 314367 w 76"/>
                <a:gd name="T23" fmla="*/ 137175 h 83"/>
                <a:gd name="T24" fmla="*/ 276643 w 76"/>
                <a:gd name="T25" fmla="*/ 187057 h 83"/>
                <a:gd name="T26" fmla="*/ 276643 w 76"/>
                <a:gd name="T27" fmla="*/ 187057 h 83"/>
                <a:gd name="T28" fmla="*/ 264068 w 76"/>
                <a:gd name="T29" fmla="*/ 24941 h 83"/>
                <a:gd name="T30" fmla="*/ 251493 w 76"/>
                <a:gd name="T31" fmla="*/ 12470 h 83"/>
                <a:gd name="T32" fmla="*/ 188620 w 76"/>
                <a:gd name="T33" fmla="*/ 12470 h 83"/>
                <a:gd name="T34" fmla="*/ 188620 w 76"/>
                <a:gd name="T35" fmla="*/ 12470 h 83"/>
                <a:gd name="T36" fmla="*/ 113172 w 76"/>
                <a:gd name="T37" fmla="*/ 12470 h 83"/>
                <a:gd name="T38" fmla="*/ 163471 w 76"/>
                <a:gd name="T39" fmla="*/ 49882 h 83"/>
                <a:gd name="T40" fmla="*/ 12575 w 76"/>
                <a:gd name="T41" fmla="*/ 0 h 83"/>
                <a:gd name="T42" fmla="*/ 0 w 76"/>
                <a:gd name="T43" fmla="*/ 12470 h 83"/>
                <a:gd name="T44" fmla="*/ 0 w 76"/>
                <a:gd name="T45" fmla="*/ 24941 h 83"/>
                <a:gd name="T46" fmla="*/ 62873 w 76"/>
                <a:gd name="T47" fmla="*/ 74823 h 83"/>
                <a:gd name="T48" fmla="*/ 25149 w 76"/>
                <a:gd name="T49" fmla="*/ 274351 h 83"/>
                <a:gd name="T50" fmla="*/ 12575 w 76"/>
                <a:gd name="T51" fmla="*/ 411526 h 83"/>
                <a:gd name="T52" fmla="*/ 25149 w 76"/>
                <a:gd name="T53" fmla="*/ 448937 h 83"/>
                <a:gd name="T54" fmla="*/ 37724 w 76"/>
                <a:gd name="T55" fmla="*/ 511290 h 83"/>
                <a:gd name="T56" fmla="*/ 75448 w 76"/>
                <a:gd name="T57" fmla="*/ 286821 h 83"/>
                <a:gd name="T58" fmla="*/ 100597 w 76"/>
                <a:gd name="T59" fmla="*/ 87293 h 83"/>
                <a:gd name="T60" fmla="*/ 88023 w 76"/>
                <a:gd name="T61" fmla="*/ 299292 h 83"/>
                <a:gd name="T62" fmla="*/ 100597 w 76"/>
                <a:gd name="T63" fmla="*/ 523760 h 83"/>
                <a:gd name="T64" fmla="*/ 264068 w 76"/>
                <a:gd name="T65" fmla="*/ 922816 h 83"/>
                <a:gd name="T66" fmla="*/ 352091 w 76"/>
                <a:gd name="T67" fmla="*/ 1035050 h 83"/>
                <a:gd name="T68" fmla="*/ 314367 w 76"/>
                <a:gd name="T69" fmla="*/ 635995 h 83"/>
                <a:gd name="T70" fmla="*/ 289217 w 76"/>
                <a:gd name="T71" fmla="*/ 286821 h 83"/>
                <a:gd name="T72" fmla="*/ 414964 w 76"/>
                <a:gd name="T73" fmla="*/ 274351 h 83"/>
                <a:gd name="T74" fmla="*/ 540711 w 76"/>
                <a:gd name="T75" fmla="*/ 261880 h 83"/>
                <a:gd name="T76" fmla="*/ 515562 w 76"/>
                <a:gd name="T77" fmla="*/ 286821 h 83"/>
                <a:gd name="T78" fmla="*/ 653883 w 76"/>
                <a:gd name="T79" fmla="*/ 274351 h 83"/>
                <a:gd name="T80" fmla="*/ 955675 w 76"/>
                <a:gd name="T81" fmla="*/ 236939 h 83"/>
                <a:gd name="T82" fmla="*/ 930526 w 76"/>
                <a:gd name="T83" fmla="*/ 124705 h 8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6"/>
                <a:gd name="T127" fmla="*/ 0 h 83"/>
                <a:gd name="T128" fmla="*/ 76 w 76"/>
                <a:gd name="T129" fmla="*/ 83 h 8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6" h="83">
                  <a:moveTo>
                    <a:pt x="74" y="10"/>
                  </a:moveTo>
                  <a:cubicBezTo>
                    <a:pt x="72" y="9"/>
                    <a:pt x="45" y="13"/>
                    <a:pt x="45" y="13"/>
                  </a:cubicBezTo>
                  <a:cubicBezTo>
                    <a:pt x="45" y="13"/>
                    <a:pt x="35" y="21"/>
                    <a:pt x="31" y="21"/>
                  </a:cubicBezTo>
                  <a:cubicBezTo>
                    <a:pt x="31" y="21"/>
                    <a:pt x="41" y="16"/>
                    <a:pt x="39" y="13"/>
                  </a:cubicBezTo>
                  <a:cubicBezTo>
                    <a:pt x="37" y="10"/>
                    <a:pt x="29" y="21"/>
                    <a:pt x="29" y="21"/>
                  </a:cubicBezTo>
                  <a:cubicBezTo>
                    <a:pt x="29" y="21"/>
                    <a:pt x="31" y="15"/>
                    <a:pt x="35" y="13"/>
                  </a:cubicBezTo>
                  <a:cubicBezTo>
                    <a:pt x="35" y="13"/>
                    <a:pt x="30" y="11"/>
                    <a:pt x="26" y="20"/>
                  </a:cubicBezTo>
                  <a:cubicBezTo>
                    <a:pt x="26" y="20"/>
                    <a:pt x="27" y="15"/>
                    <a:pt x="28" y="13"/>
                  </a:cubicBezTo>
                  <a:cubicBezTo>
                    <a:pt x="29" y="13"/>
                    <a:pt x="29" y="12"/>
                    <a:pt x="29" y="12"/>
                  </a:cubicBezTo>
                  <a:cubicBezTo>
                    <a:pt x="31" y="11"/>
                    <a:pt x="28" y="11"/>
                    <a:pt x="27" y="12"/>
                  </a:cubicBezTo>
                  <a:cubicBezTo>
                    <a:pt x="25" y="13"/>
                    <a:pt x="24" y="18"/>
                    <a:pt x="24" y="18"/>
                  </a:cubicBezTo>
                  <a:cubicBezTo>
                    <a:pt x="24" y="18"/>
                    <a:pt x="22" y="12"/>
                    <a:pt x="25" y="11"/>
                  </a:cubicBezTo>
                  <a:cubicBezTo>
                    <a:pt x="25" y="11"/>
                    <a:pt x="21" y="9"/>
                    <a:pt x="22" y="15"/>
                  </a:cubicBezTo>
                  <a:cubicBezTo>
                    <a:pt x="22" y="15"/>
                    <a:pt x="22" y="15"/>
                    <a:pt x="22" y="15"/>
                  </a:cubicBezTo>
                  <a:cubicBezTo>
                    <a:pt x="22" y="21"/>
                    <a:pt x="16" y="6"/>
                    <a:pt x="21" y="2"/>
                  </a:cubicBezTo>
                  <a:cubicBezTo>
                    <a:pt x="20" y="2"/>
                    <a:pt x="20" y="1"/>
                    <a:pt x="20" y="1"/>
                  </a:cubicBezTo>
                  <a:cubicBezTo>
                    <a:pt x="18" y="1"/>
                    <a:pt x="17" y="1"/>
                    <a:pt x="15" y="1"/>
                  </a:cubicBezTo>
                  <a:cubicBezTo>
                    <a:pt x="15" y="1"/>
                    <a:pt x="15" y="1"/>
                    <a:pt x="15" y="1"/>
                  </a:cubicBezTo>
                  <a:cubicBezTo>
                    <a:pt x="15" y="1"/>
                    <a:pt x="9" y="1"/>
                    <a:pt x="9" y="1"/>
                  </a:cubicBezTo>
                  <a:cubicBezTo>
                    <a:pt x="10" y="1"/>
                    <a:pt x="11" y="4"/>
                    <a:pt x="13" y="4"/>
                  </a:cubicBezTo>
                  <a:cubicBezTo>
                    <a:pt x="13" y="4"/>
                    <a:pt x="5" y="4"/>
                    <a:pt x="1" y="0"/>
                  </a:cubicBezTo>
                  <a:cubicBezTo>
                    <a:pt x="0" y="1"/>
                    <a:pt x="0" y="1"/>
                    <a:pt x="0" y="1"/>
                  </a:cubicBezTo>
                  <a:cubicBezTo>
                    <a:pt x="0" y="1"/>
                    <a:pt x="0" y="1"/>
                    <a:pt x="0" y="2"/>
                  </a:cubicBezTo>
                  <a:cubicBezTo>
                    <a:pt x="2" y="4"/>
                    <a:pt x="4" y="6"/>
                    <a:pt x="5" y="6"/>
                  </a:cubicBezTo>
                  <a:cubicBezTo>
                    <a:pt x="7" y="7"/>
                    <a:pt x="2" y="11"/>
                    <a:pt x="2" y="22"/>
                  </a:cubicBezTo>
                  <a:cubicBezTo>
                    <a:pt x="2" y="26"/>
                    <a:pt x="2" y="30"/>
                    <a:pt x="1" y="33"/>
                  </a:cubicBezTo>
                  <a:cubicBezTo>
                    <a:pt x="1" y="34"/>
                    <a:pt x="2" y="35"/>
                    <a:pt x="2" y="36"/>
                  </a:cubicBezTo>
                  <a:cubicBezTo>
                    <a:pt x="2" y="36"/>
                    <a:pt x="2" y="38"/>
                    <a:pt x="3" y="41"/>
                  </a:cubicBezTo>
                  <a:cubicBezTo>
                    <a:pt x="6" y="23"/>
                    <a:pt x="6" y="23"/>
                    <a:pt x="6" y="23"/>
                  </a:cubicBezTo>
                  <a:cubicBezTo>
                    <a:pt x="8" y="7"/>
                    <a:pt x="8" y="7"/>
                    <a:pt x="8" y="7"/>
                  </a:cubicBezTo>
                  <a:cubicBezTo>
                    <a:pt x="7" y="24"/>
                    <a:pt x="7" y="24"/>
                    <a:pt x="7" y="24"/>
                  </a:cubicBezTo>
                  <a:cubicBezTo>
                    <a:pt x="7" y="24"/>
                    <a:pt x="6" y="42"/>
                    <a:pt x="8" y="42"/>
                  </a:cubicBezTo>
                  <a:cubicBezTo>
                    <a:pt x="10" y="43"/>
                    <a:pt x="20" y="74"/>
                    <a:pt x="21" y="74"/>
                  </a:cubicBezTo>
                  <a:cubicBezTo>
                    <a:pt x="22" y="75"/>
                    <a:pt x="28" y="83"/>
                    <a:pt x="28" y="83"/>
                  </a:cubicBezTo>
                  <a:cubicBezTo>
                    <a:pt x="28" y="83"/>
                    <a:pt x="25" y="54"/>
                    <a:pt x="25" y="51"/>
                  </a:cubicBezTo>
                  <a:cubicBezTo>
                    <a:pt x="25" y="49"/>
                    <a:pt x="23" y="23"/>
                    <a:pt x="23" y="23"/>
                  </a:cubicBezTo>
                  <a:cubicBezTo>
                    <a:pt x="23" y="23"/>
                    <a:pt x="32" y="23"/>
                    <a:pt x="33" y="22"/>
                  </a:cubicBezTo>
                  <a:cubicBezTo>
                    <a:pt x="35" y="22"/>
                    <a:pt x="41" y="21"/>
                    <a:pt x="43" y="21"/>
                  </a:cubicBezTo>
                  <a:cubicBezTo>
                    <a:pt x="43" y="21"/>
                    <a:pt x="40" y="22"/>
                    <a:pt x="41" y="23"/>
                  </a:cubicBezTo>
                  <a:cubicBezTo>
                    <a:pt x="42" y="25"/>
                    <a:pt x="49" y="23"/>
                    <a:pt x="52" y="22"/>
                  </a:cubicBezTo>
                  <a:cubicBezTo>
                    <a:pt x="54" y="22"/>
                    <a:pt x="76" y="19"/>
                    <a:pt x="76" y="19"/>
                  </a:cubicBezTo>
                  <a:cubicBezTo>
                    <a:pt x="76" y="19"/>
                    <a:pt x="76" y="11"/>
                    <a:pt x="74" y="10"/>
                  </a:cubicBez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sp>
          <p:nvSpPr>
            <p:cNvPr id="57" name="Freeform 35"/>
            <p:cNvSpPr>
              <a:spLocks noChangeArrowheads="1"/>
            </p:cNvSpPr>
            <p:nvPr/>
          </p:nvSpPr>
          <p:spPr bwMode="auto">
            <a:xfrm>
              <a:off x="377825" y="447675"/>
              <a:ext cx="163513" cy="674687"/>
            </a:xfrm>
            <a:custGeom>
              <a:avLst/>
              <a:gdLst>
                <a:gd name="T0" fmla="*/ 0 w 13"/>
                <a:gd name="T1" fmla="*/ 612216 h 54"/>
                <a:gd name="T2" fmla="*/ 88045 w 13"/>
                <a:gd name="T3" fmla="*/ 674687 h 54"/>
                <a:gd name="T4" fmla="*/ 163513 w 13"/>
                <a:gd name="T5" fmla="*/ 599722 h 54"/>
                <a:gd name="T6" fmla="*/ 138357 w 13"/>
                <a:gd name="T7" fmla="*/ 149930 h 54"/>
                <a:gd name="T8" fmla="*/ 113201 w 13"/>
                <a:gd name="T9" fmla="*/ 87459 h 54"/>
                <a:gd name="T10" fmla="*/ 138357 w 13"/>
                <a:gd name="T11" fmla="*/ 37483 h 54"/>
                <a:gd name="T12" fmla="*/ 88045 w 13"/>
                <a:gd name="T13" fmla="*/ 12494 h 54"/>
                <a:gd name="T14" fmla="*/ 50312 w 13"/>
                <a:gd name="T15" fmla="*/ 74965 h 54"/>
                <a:gd name="T16" fmla="*/ 25156 w 13"/>
                <a:gd name="T17" fmla="*/ 137436 h 54"/>
                <a:gd name="T18" fmla="*/ 0 w 13"/>
                <a:gd name="T19" fmla="*/ 612216 h 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
                <a:gd name="T31" fmla="*/ 0 h 54"/>
                <a:gd name="T32" fmla="*/ 13 w 13"/>
                <a:gd name="T33" fmla="*/ 54 h 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 h="54">
                  <a:moveTo>
                    <a:pt x="0" y="49"/>
                  </a:moveTo>
                  <a:cubicBezTo>
                    <a:pt x="7" y="54"/>
                    <a:pt x="7" y="54"/>
                    <a:pt x="7" y="54"/>
                  </a:cubicBezTo>
                  <a:cubicBezTo>
                    <a:pt x="13" y="48"/>
                    <a:pt x="13" y="48"/>
                    <a:pt x="13" y="48"/>
                  </a:cubicBezTo>
                  <a:cubicBezTo>
                    <a:pt x="13" y="48"/>
                    <a:pt x="11" y="13"/>
                    <a:pt x="11" y="12"/>
                  </a:cubicBezTo>
                  <a:cubicBezTo>
                    <a:pt x="11" y="11"/>
                    <a:pt x="9" y="7"/>
                    <a:pt x="9" y="7"/>
                  </a:cubicBezTo>
                  <a:cubicBezTo>
                    <a:pt x="11" y="3"/>
                    <a:pt x="11" y="3"/>
                    <a:pt x="11" y="3"/>
                  </a:cubicBezTo>
                  <a:cubicBezTo>
                    <a:pt x="11" y="3"/>
                    <a:pt x="9" y="0"/>
                    <a:pt x="7" y="1"/>
                  </a:cubicBezTo>
                  <a:cubicBezTo>
                    <a:pt x="5" y="2"/>
                    <a:pt x="4" y="6"/>
                    <a:pt x="4" y="6"/>
                  </a:cubicBezTo>
                  <a:cubicBezTo>
                    <a:pt x="2" y="11"/>
                    <a:pt x="2" y="11"/>
                    <a:pt x="2" y="11"/>
                  </a:cubicBezTo>
                  <a:lnTo>
                    <a:pt x="0" y="49"/>
                  </a:lnTo>
                  <a:close/>
                </a:path>
              </a:pathLst>
            </a:custGeom>
            <a:solidFill>
              <a:srgbClr val="121212"/>
            </a:solidFill>
            <a:ln>
              <a:noFill/>
            </a:ln>
            <a:extLst>
              <a:ext uri="{91240B29-F687-4F45-9708-019B960494DF}">
                <a14:hiddenLine xmlns:a14="http://schemas.microsoft.com/office/drawing/2010/main" w="9525">
                  <a:solidFill>
                    <a:srgbClr val="000000"/>
                  </a:solidFill>
                  <a:bevel/>
                </a14:hiddenLine>
              </a:ext>
            </a:extLst>
          </p:spPr>
          <p:txBody>
            <a:bodyPr/>
            <a:lstStyle/>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3" presetClass="entr" presetSubtype="32"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strVal val="4*#ppt_w"/>
                                          </p:val>
                                        </p:tav>
                                        <p:tav tm="100000">
                                          <p:val>
                                            <p:strVal val="#ppt_w"/>
                                          </p:val>
                                        </p:tav>
                                      </p:tavLst>
                                    </p:anim>
                                    <p:anim calcmode="lin" valueType="num">
                                      <p:cBhvr>
                                        <p:cTn id="25" dur="500" fill="hold"/>
                                        <p:tgtEl>
                                          <p:spTgt spid="20"/>
                                        </p:tgtEl>
                                        <p:attrNameLst>
                                          <p:attrName>ppt_h</p:attrName>
                                        </p:attrNameLst>
                                      </p:cBhvr>
                                      <p:tavLst>
                                        <p:tav tm="0">
                                          <p:val>
                                            <p:strVal val="4*#ppt_h"/>
                                          </p:val>
                                        </p:tav>
                                        <p:tav tm="100000">
                                          <p:val>
                                            <p:strVal val="#ppt_h"/>
                                          </p:val>
                                        </p:tav>
                                      </p:tavLst>
                                    </p:anim>
                                  </p:childTnLst>
                                </p:cTn>
                              </p:par>
                            </p:childTnLst>
                          </p:cTn>
                        </p:par>
                        <p:par>
                          <p:cTn id="26" fill="hold">
                            <p:stCondLst>
                              <p:cond delay="2099"/>
                            </p:stCondLst>
                            <p:childTnLst>
                              <p:par>
                                <p:cTn id="27" presetID="22" presetClass="entr" presetSubtype="2"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right)">
                                      <p:cBhvr>
                                        <p:cTn id="29" dur="500"/>
                                        <p:tgtEl>
                                          <p:spTgt spid="18"/>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500"/>
                                        <p:tgtEl>
                                          <p:spTgt spid="16"/>
                                        </p:tgtEl>
                                      </p:cBhvr>
                                    </p:animEffect>
                                  </p:childTnLst>
                                </p:cTn>
                              </p:par>
                            </p:childTnLst>
                          </p:cTn>
                        </p:par>
                        <p:par>
                          <p:cTn id="36" fill="hold">
                            <p:stCondLst>
                              <p:cond delay="2599"/>
                            </p:stCondLst>
                            <p:childTnLst>
                              <p:par>
                                <p:cTn id="37" presetID="10"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p:cBhvr>
                                        <p:cTn id="39" dur="500"/>
                                        <p:tgtEl>
                                          <p:spTgt spid="9"/>
                                        </p:tgtEl>
                                      </p:cBhvr>
                                    </p:animEffect>
                                  </p:childTnLst>
                                </p:cTn>
                              </p:par>
                              <p:par>
                                <p:cTn id="40" presetID="8" presetClass="emph" presetSubtype="0" fill="hold" grpId="1" nodeType="withEffect">
                                  <p:stCondLst>
                                    <p:cond delay="0"/>
                                  </p:stCondLst>
                                  <p:childTnLst>
                                    <p:animRot by="21600000">
                                      <p:cBhvr>
                                        <p:cTn id="41" dur="2000" fill="hold"/>
                                        <p:tgtEl>
                                          <p:spTgt spid="9"/>
                                        </p:tgtEl>
                                        <p:attrNameLst>
                                          <p:attrName>r</p:attrName>
                                        </p:attrNameLst>
                                      </p:cBhvr>
                                    </p:animRot>
                                  </p:childTnLst>
                                </p:cTn>
                              </p:par>
                            </p:childTnLst>
                          </p:cTn>
                        </p:par>
                        <p:par>
                          <p:cTn id="42" fill="hold">
                            <p:stCondLst>
                              <p:cond delay="3099"/>
                            </p:stCondLst>
                            <p:childTnLst>
                              <p:par>
                                <p:cTn id="43" presetID="10" presetClass="entr" presetSubtype="0" fill="hold" grpId="1"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p:cBhvr>
                                        <p:cTn id="45" dur="250"/>
                                        <p:tgtEl>
                                          <p:spTgt spid="13"/>
                                        </p:tgtEl>
                                      </p:cBhvr>
                                    </p:animEffect>
                                  </p:childTnLst>
                                </p:cTn>
                              </p:par>
                              <p:par>
                                <p:cTn id="46" presetID="1" presetClass="path" presetSubtype="0" accel="50000" decel="50000" fill="hold" grpId="0" nodeType="withEffect">
                                  <p:stCondLst>
                                    <p:cond delay="0"/>
                                  </p:stCondLst>
                                  <p:childTnLst>
                                    <p:animMotion origin="layout" path="M -4.58333E-6 2.22222E-6 C 0.07227 0.00092 0.13178 0.10463 0.13178 0.23264 C 0.13165 0.3618 0.0724 0.46713 0.00013 0.46736 C -0.07278 0.4669 -0.13151 0.3618 -0.13164 0.23241 C -0.13151 0.1037 -0.07291 0.00092 -4.58333E-6 2.22222E-6 Z " pathEditMode="relative" rAng="0" ptsTypes="AAAAA">
                                      <p:cBhvr>
                                        <p:cTn id="47" dur="500" fill="hold"/>
                                        <p:tgtEl>
                                          <p:spTgt spid="13"/>
                                        </p:tgtEl>
                                        <p:attrNameLst>
                                          <p:attrName>ppt_x</p:attrName>
                                          <p:attrName>ppt_y</p:attrName>
                                        </p:attrNameLst>
                                      </p:cBhvr>
                                      <p:rCtr x="0" y="23356"/>
                                    </p:animMotion>
                                  </p:childTnLst>
                                </p:cTn>
                              </p:par>
                            </p:childTnLst>
                          </p:cTn>
                        </p:par>
                        <p:par>
                          <p:cTn id="48" fill="hold">
                            <p:stCondLst>
                              <p:cond delay="3599"/>
                            </p:stCondLst>
                            <p:childTnLst>
                              <p:par>
                                <p:cTn id="49" presetID="10" presetClass="entr" presetSubtype="0" fill="hold" grpId="1"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p:cBhvr>
                                        <p:cTn id="51" dur="250"/>
                                        <p:tgtEl>
                                          <p:spTgt spid="11"/>
                                        </p:tgtEl>
                                      </p:cBhvr>
                                    </p:animEffect>
                                  </p:childTnLst>
                                </p:cTn>
                              </p:par>
                              <p:par>
                                <p:cTn id="52" presetID="1" presetClass="path" presetSubtype="0" accel="50000" decel="50000" fill="hold" grpId="0" nodeType="withEffect">
                                  <p:stCondLst>
                                    <p:cond delay="0"/>
                                  </p:stCondLst>
                                  <p:childTnLst>
                                    <p:animMotion origin="layout" path="M -0.00182 -0.00463 C 0.03867 0.10208 0.02331 0.24768 -0.03659 0.31967 C -0.09674 0.39167 -0.17916 0.36319 -0.21953 0.25671 C -0.26015 0.14884 -0.24388 0.0037 -0.18372 -0.06875 C -0.1237 -0.14051 -0.04258 -0.11204 -0.00182 -0.00463 Z " pathEditMode="relative" rAng="0" ptsTypes="AAAAA">
                                      <p:cBhvr>
                                        <p:cTn id="53" dur="500" fill="hold"/>
                                        <p:tgtEl>
                                          <p:spTgt spid="11"/>
                                        </p:tgtEl>
                                        <p:attrNameLst>
                                          <p:attrName>ppt_x</p:attrName>
                                          <p:attrName>ppt_y</p:attrName>
                                        </p:attrNameLst>
                                      </p:cBhvr>
                                      <p:rCtr x="-10885" y="13009"/>
                                    </p:animMotion>
                                  </p:childTnLst>
                                </p:cTn>
                              </p:par>
                            </p:childTnLst>
                          </p:cTn>
                        </p:par>
                        <p:par>
                          <p:cTn id="54" fill="hold">
                            <p:stCondLst>
                              <p:cond delay="4099"/>
                            </p:stCondLst>
                            <p:childTnLst>
                              <p:par>
                                <p:cTn id="55" presetID="10" presetClass="entr" presetSubtype="0" fill="hold" grpId="1"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p:cBhvr>
                                        <p:cTn id="57" dur="250"/>
                                        <p:tgtEl>
                                          <p:spTgt spid="14"/>
                                        </p:tgtEl>
                                      </p:cBhvr>
                                    </p:animEffect>
                                  </p:childTnLst>
                                </p:cTn>
                              </p:par>
                              <p:par>
                                <p:cTn id="58" presetID="1" presetClass="path" presetSubtype="0" accel="50000" decel="50000" fill="hold" grpId="0" nodeType="withEffect">
                                  <p:stCondLst>
                                    <p:cond delay="0"/>
                                  </p:stCondLst>
                                  <p:childTnLst>
                                    <p:animMotion origin="layout" path="M 2.08333E-7 3.7037E-6 C -0.03281 0.11458 -0.11198 0.16134 -0.17643 0.10301 C -0.24102 0.04444 -0.26693 -0.09746 -0.23411 -0.21204 C -0.20091 -0.32709 -0.12161 -0.37223 -0.05664 -0.31412 C 0.00768 -0.25556 0.0332 -0.11528 2.08333E-7 3.7037E-6 Z " pathEditMode="relative" rAng="0" ptsTypes="AAAAA">
                                      <p:cBhvr>
                                        <p:cTn id="59" dur="500" fill="hold"/>
                                        <p:tgtEl>
                                          <p:spTgt spid="14"/>
                                        </p:tgtEl>
                                        <p:attrNameLst>
                                          <p:attrName>ppt_x</p:attrName>
                                          <p:attrName>ppt_y</p:attrName>
                                        </p:attrNameLst>
                                      </p:cBhvr>
                                      <p:rCtr x="-11706" y="-10579"/>
                                    </p:animMotion>
                                  </p:childTnLst>
                                </p:cTn>
                              </p:par>
                            </p:childTnLst>
                          </p:cTn>
                        </p:par>
                        <p:par>
                          <p:cTn id="60" fill="hold">
                            <p:stCondLst>
                              <p:cond delay="4599"/>
                            </p:stCondLst>
                            <p:childTnLst>
                              <p:par>
                                <p:cTn id="61" presetID="10" presetClass="entr" presetSubtype="0" fill="hold" grpId="1" nodeType="afterEffect">
                                  <p:stCondLst>
                                    <p:cond delay="0"/>
                                  </p:stCondLst>
                                  <p:childTnLst>
                                    <p:set>
                                      <p:cBhvr>
                                        <p:cTn id="62" dur="1" fill="hold">
                                          <p:stCondLst>
                                            <p:cond delay="0"/>
                                          </p:stCondLst>
                                        </p:cTn>
                                        <p:tgtEl>
                                          <p:spTgt spid="12"/>
                                        </p:tgtEl>
                                        <p:attrNameLst>
                                          <p:attrName>style.visibility</p:attrName>
                                        </p:attrNameLst>
                                      </p:cBhvr>
                                      <p:to>
                                        <p:strVal val="visible"/>
                                      </p:to>
                                    </p:set>
                                    <p:animEffect>
                                      <p:cBhvr>
                                        <p:cTn id="63" dur="500"/>
                                        <p:tgtEl>
                                          <p:spTgt spid="12"/>
                                        </p:tgtEl>
                                      </p:cBhvr>
                                    </p:animEffect>
                                  </p:childTnLst>
                                </p:cTn>
                              </p:par>
                              <p:par>
                                <p:cTn id="64" presetID="1" presetClass="path" presetSubtype="0" accel="50000" decel="50000" fill="hold" grpId="0" nodeType="withEffect">
                                  <p:stCondLst>
                                    <p:cond delay="0"/>
                                  </p:stCondLst>
                                  <p:childTnLst>
                                    <p:animMotion origin="layout" path="M -8.33333E-7 4.07407E-6 C -0.07239 0.00671 -0.13463 -0.0919 -0.13841 -0.22014 C -0.14232 -0.34885 -0.08607 -0.45996 -0.01393 -0.46667 C 0.05886 -0.47292 0.12057 -0.37338 0.12461 -0.24445 C 0.12813 -0.11598 0.07266 -0.00672 -8.33333E-7 4.07407E-6 Z " pathEditMode="relative" rAng="0" ptsTypes="AAAAA">
                                      <p:cBhvr>
                                        <p:cTn id="65" dur="500" fill="hold"/>
                                        <p:tgtEl>
                                          <p:spTgt spid="12"/>
                                        </p:tgtEl>
                                        <p:attrNameLst>
                                          <p:attrName>ppt_x</p:attrName>
                                          <p:attrName>ppt_y</p:attrName>
                                        </p:attrNameLst>
                                      </p:cBhvr>
                                      <p:rCtr x="-703" y="-23356"/>
                                    </p:animMotion>
                                  </p:childTnLst>
                                </p:cTn>
                              </p:par>
                            </p:childTnLst>
                          </p:cTn>
                        </p:par>
                        <p:par>
                          <p:cTn id="66" fill="hold">
                            <p:stCondLst>
                              <p:cond delay="5099"/>
                            </p:stCondLst>
                            <p:childTnLst>
                              <p:par>
                                <p:cTn id="67" presetID="10" presetClass="entr" presetSubtype="0" fill="hold" grpId="1"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p:cBhvr>
                                        <p:cTn id="69" dur="500"/>
                                        <p:tgtEl>
                                          <p:spTgt spid="15"/>
                                        </p:tgtEl>
                                      </p:cBhvr>
                                    </p:animEffect>
                                  </p:childTnLst>
                                </p:cTn>
                              </p:par>
                              <p:par>
                                <p:cTn id="70" presetID="1" presetClass="path" presetSubtype="0" accel="50000" decel="50000" fill="hold" grpId="0" nodeType="withEffect">
                                  <p:stCondLst>
                                    <p:cond delay="0"/>
                                  </p:stCondLst>
                                  <p:childTnLst>
                                    <p:animMotion origin="layout" path="M 1.66667E-6 -3.7037E-7 C -0.03399 -0.11366 -0.01016 -0.25579 0.05364 -0.31597 C 0.11771 -0.37662 0.19805 -0.33287 0.2319 -0.21944 C 0.26588 -0.10509 0.24127 0.03657 0.17721 0.09769 C 0.11328 0.15787 0.03411 0.11435 1.66667E-6 -3.7037E-7 Z " pathEditMode="relative" rAng="0" ptsTypes="AAAAA">
                                      <p:cBhvr>
                                        <p:cTn id="71" dur="500" fill="hold"/>
                                        <p:tgtEl>
                                          <p:spTgt spid="15"/>
                                        </p:tgtEl>
                                        <p:attrNameLst>
                                          <p:attrName>ppt_x</p:attrName>
                                          <p:attrName>ppt_y</p:attrName>
                                        </p:attrNameLst>
                                      </p:cBhvr>
                                      <p:rCtr x="11576" y="-10949"/>
                                    </p:animMotion>
                                  </p:childTnLst>
                                </p:cTn>
                              </p:par>
                            </p:childTnLst>
                          </p:cTn>
                        </p:par>
                        <p:par>
                          <p:cTn id="72" fill="hold">
                            <p:stCondLst>
                              <p:cond delay="5599"/>
                            </p:stCondLst>
                            <p:childTnLst>
                              <p:par>
                                <p:cTn id="73" presetID="10" presetClass="entr" presetSubtype="0" fill="hold" grpId="1" nodeType="afterEffect">
                                  <p:stCondLst>
                                    <p:cond delay="0"/>
                                  </p:stCondLst>
                                  <p:childTnLst>
                                    <p:set>
                                      <p:cBhvr>
                                        <p:cTn id="74" dur="1" fill="hold">
                                          <p:stCondLst>
                                            <p:cond delay="0"/>
                                          </p:stCondLst>
                                        </p:cTn>
                                        <p:tgtEl>
                                          <p:spTgt spid="10"/>
                                        </p:tgtEl>
                                        <p:attrNameLst>
                                          <p:attrName>style.visibility</p:attrName>
                                        </p:attrNameLst>
                                      </p:cBhvr>
                                      <p:to>
                                        <p:strVal val="visible"/>
                                      </p:to>
                                    </p:set>
                                    <p:animEffect>
                                      <p:cBhvr>
                                        <p:cTn id="75" dur="500"/>
                                        <p:tgtEl>
                                          <p:spTgt spid="10"/>
                                        </p:tgtEl>
                                      </p:cBhvr>
                                    </p:animEffect>
                                  </p:childTnLst>
                                </p:cTn>
                              </p:par>
                              <p:par>
                                <p:cTn id="76" presetID="1" presetClass="path" presetSubtype="0" accel="50000" decel="50000" fill="hold" grpId="0" nodeType="withEffect">
                                  <p:stCondLst>
                                    <p:cond delay="0"/>
                                  </p:stCondLst>
                                  <p:childTnLst>
                                    <p:animMotion origin="layout" path="M 3.54167E-6 1.48148E-6 C 0.03841 -0.10926 0.11953 -0.14352 0.18086 -0.07546 C 0.24231 -0.00718 0.26119 0.13842 0.22291 0.24722 C 0.18411 0.35671 0.10286 0.38958 0.04114 0.32153 C -0.02019 0.25324 -0.03868 0.10949 3.54167E-6 1.48148E-6 Z " pathEditMode="relative" rAng="0" ptsTypes="AAAAA">
                                      <p:cBhvr>
                                        <p:cTn id="77" dur="500" fill="hold"/>
                                        <p:tgtEl>
                                          <p:spTgt spid="10"/>
                                        </p:tgtEl>
                                        <p:attrNameLst>
                                          <p:attrName>ppt_x</p:attrName>
                                          <p:attrName>ppt_y</p:attrName>
                                        </p:attrNameLst>
                                      </p:cBhvr>
                                      <p:rCtr x="11120" y="12292"/>
                                    </p:animMotion>
                                  </p:childTnLst>
                                </p:cTn>
                              </p:par>
                            </p:childTnLst>
                          </p:cTn>
                        </p:par>
                        <p:par>
                          <p:cTn id="78" fill="hold">
                            <p:stCondLst>
                              <p:cond delay="6099"/>
                            </p:stCondLst>
                            <p:childTnLst>
                              <p:par>
                                <p:cTn id="79" presetID="16" presetClass="entr" presetSubtype="37"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barn(outVertical)">
                                      <p:cBhvr>
                                        <p:cTn id="81" dur="500"/>
                                        <p:tgtEl>
                                          <p:spTgt spid="19"/>
                                        </p:tgtEl>
                                      </p:cBhvr>
                                    </p:animEffect>
                                  </p:childTnLst>
                                </p:cTn>
                              </p:par>
                            </p:childTnLst>
                          </p:cTn>
                        </p:par>
                        <p:par>
                          <p:cTn id="82" fill="hold">
                            <p:stCondLst>
                              <p:cond delay="6599"/>
                            </p:stCondLst>
                            <p:childTnLst>
                              <p:par>
                                <p:cTn id="83" presetID="22" presetClass="entr" presetSubtype="1" fill="hold" grpId="0" nodeType="afterEffect">
                                  <p:stCondLst>
                                    <p:cond delay="0"/>
                                  </p:stCondLst>
                                  <p:childTnLst>
                                    <p:set>
                                      <p:cBhvr>
                                        <p:cTn id="84" dur="1" fill="hold">
                                          <p:stCondLst>
                                            <p:cond delay="0"/>
                                          </p:stCondLst>
                                        </p:cTn>
                                        <p:tgtEl>
                                          <p:spTgt spid="8"/>
                                        </p:tgtEl>
                                        <p:attrNameLst>
                                          <p:attrName>style.visibility</p:attrName>
                                        </p:attrNameLst>
                                      </p:cBhvr>
                                      <p:to>
                                        <p:strVal val="visible"/>
                                      </p:to>
                                    </p:set>
                                    <p:animEffect transition="in" filter="wipe(up)">
                                      <p:cBhvr>
                                        <p:cTn id="85" dur="500"/>
                                        <p:tgtEl>
                                          <p:spTgt spid="8"/>
                                        </p:tgtEl>
                                      </p:cBhvr>
                                    </p:animEffect>
                                  </p:childTnLst>
                                </p:cTn>
                              </p:par>
                            </p:childTnLst>
                          </p:cTn>
                        </p:par>
                        <p:par>
                          <p:cTn id="86" fill="hold">
                            <p:stCondLst>
                              <p:cond delay="7099"/>
                            </p:stCondLst>
                            <p:childTnLst>
                              <p:par>
                                <p:cTn id="87" presetID="41" presetClass="entr" presetSubtype="0" fill="hold" grpId="0" nodeType="afterEffect">
                                  <p:stCondLst>
                                    <p:cond delay="0"/>
                                  </p:stCondLst>
                                  <p:iterate type="lt">
                                    <p:tmPct val="10000"/>
                                  </p:iterate>
                                  <p:childTnLst>
                                    <p:set>
                                      <p:cBhvr>
                                        <p:cTn id="88" dur="1" fill="hold">
                                          <p:stCondLst>
                                            <p:cond delay="0"/>
                                          </p:stCondLst>
                                        </p:cTn>
                                        <p:tgtEl>
                                          <p:spTgt spid="21"/>
                                        </p:tgtEl>
                                        <p:attrNameLst>
                                          <p:attrName>style.visibility</p:attrName>
                                        </p:attrNameLst>
                                      </p:cBhvr>
                                      <p:to>
                                        <p:strVal val="visible"/>
                                      </p:to>
                                    </p:set>
                                    <p:anim calcmode="lin" valueType="num">
                                      <p:cBhvr>
                                        <p:cTn id="89" dur="22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90" dur="220" fill="hold"/>
                                        <p:tgtEl>
                                          <p:spTgt spid="21"/>
                                        </p:tgtEl>
                                        <p:attrNameLst>
                                          <p:attrName>ppt_y</p:attrName>
                                        </p:attrNameLst>
                                      </p:cBhvr>
                                      <p:tavLst>
                                        <p:tav tm="0">
                                          <p:val>
                                            <p:strVal val="#ppt_y"/>
                                          </p:val>
                                        </p:tav>
                                        <p:tav tm="100000">
                                          <p:val>
                                            <p:strVal val="#ppt_y"/>
                                          </p:val>
                                        </p:tav>
                                      </p:tavLst>
                                    </p:anim>
                                    <p:anim calcmode="lin" valueType="num">
                                      <p:cBhvr>
                                        <p:cTn id="91" dur="22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92" dur="220" fill="hold"/>
                                        <p:tgtEl>
                                          <p:spTgt spid="21"/>
                                        </p:tgtEl>
                                        <p:attrNameLst>
                                          <p:attrName>ppt_w</p:attrName>
                                        </p:attrNameLst>
                                      </p:cBhvr>
                                      <p:tavLst>
                                        <p:tav tm="0">
                                          <p:val>
                                            <p:strVal val="#ppt_w/10"/>
                                          </p:val>
                                        </p:tav>
                                        <p:tav tm="50000">
                                          <p:val>
                                            <p:strVal val="#ppt_w+.01"/>
                                          </p:val>
                                        </p:tav>
                                        <p:tav tm="100000">
                                          <p:val>
                                            <p:strVal val="#ppt_w"/>
                                          </p:val>
                                        </p:tav>
                                      </p:tavLst>
                                    </p:anim>
                                    <p:animEffect>
                                      <p:cBhvr>
                                        <p:cTn id="93" dur="220" tmFilter="0,0; .5, 1; 1, 1"/>
                                        <p:tgtEl>
                                          <p:spTgt spid="21"/>
                                        </p:tgtEl>
                                      </p:cBhvr>
                                    </p:animEffect>
                                  </p:childTnLst>
                                </p:cTn>
                              </p:par>
                            </p:childTnLst>
                          </p:cTn>
                        </p:par>
                        <p:par>
                          <p:cTn id="94" fill="hold">
                            <p:stCondLst>
                              <p:cond delay="11393"/>
                            </p:stCondLst>
                            <p:childTnLst>
                              <p:par>
                                <p:cTn id="95" presetID="22" presetClass="entr" presetSubtype="1" fill="hold" grpId="0" nodeType="after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wipe(up)">
                                      <p:cBhvr>
                                        <p:cTn id="97" dur="500"/>
                                        <p:tgtEl>
                                          <p:spTgt spid="23"/>
                                        </p:tgtEl>
                                      </p:cBhvr>
                                    </p:animEffect>
                                  </p:childTnLst>
                                </p:cTn>
                              </p:par>
                            </p:childTnLst>
                          </p:cTn>
                        </p:par>
                        <p:par>
                          <p:cTn id="98" fill="hold">
                            <p:stCondLst>
                              <p:cond delay="11893"/>
                            </p:stCondLst>
                            <p:childTnLst>
                              <p:par>
                                <p:cTn id="99" presetID="22" presetClass="entr" presetSubtype="2" fill="hold" grpId="0" nodeType="after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wipe(right)">
                                      <p:cBhvr>
                                        <p:cTn id="101" dur="500"/>
                                        <p:tgtEl>
                                          <p:spTgt spid="22"/>
                                        </p:tgtEl>
                                      </p:cBhvr>
                                    </p:animEffect>
                                  </p:childTnLst>
                                </p:cTn>
                              </p:par>
                            </p:childTnLst>
                          </p:cTn>
                        </p:par>
                        <p:par>
                          <p:cTn id="102" fill="hold">
                            <p:stCondLst>
                              <p:cond delay="12393"/>
                            </p:stCondLst>
                            <p:childTnLst>
                              <p:par>
                                <p:cTn id="103" presetID="22" presetClass="entr" presetSubtype="2"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wipe(right)">
                                      <p:cBhvr>
                                        <p:cTn id="105" dur="500"/>
                                        <p:tgtEl>
                                          <p:spTgt spid="24"/>
                                        </p:tgtEl>
                                      </p:cBhvr>
                                    </p:animEffect>
                                  </p:childTnLst>
                                </p:cTn>
                              </p:par>
                            </p:childTnLst>
                          </p:cTn>
                        </p:par>
                        <p:par>
                          <p:cTn id="106" fill="hold">
                            <p:stCondLst>
                              <p:cond delay="12893"/>
                            </p:stCondLst>
                            <p:childTnLst>
                              <p:par>
                                <p:cTn id="107" presetID="47" presetClass="entr" presetSubtype="0" fill="hold"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bldLvl="0" animBg="1" autoUpdateAnimBg="0"/>
      <p:bldP spid="9" grpId="0" bldLvl="0" animBg="1" autoUpdateAnimBg="0"/>
      <p:bldP spid="9" grpId="1" bldLvl="0" animBg="1" autoUpdateAnimBg="0"/>
      <p:bldP spid="10" grpId="0" bldLvl="0" animBg="1" autoUpdateAnimBg="0"/>
      <p:bldP spid="10" grpId="1" bldLvl="0" animBg="1" autoUpdateAnimBg="0"/>
      <p:bldP spid="11" grpId="0" bldLvl="0" animBg="1" autoUpdateAnimBg="0"/>
      <p:bldP spid="11" grpId="1" bldLvl="0" animBg="1" autoUpdateAnimBg="0"/>
      <p:bldP spid="12" grpId="0" bldLvl="0" animBg="1" autoUpdateAnimBg="0"/>
      <p:bldP spid="12" grpId="1" bldLvl="0" animBg="1" autoUpdateAnimBg="0"/>
      <p:bldP spid="13" grpId="0" bldLvl="0" animBg="1" autoUpdateAnimBg="0"/>
      <p:bldP spid="13" grpId="1" bldLvl="0" animBg="1" autoUpdateAnimBg="0"/>
      <p:bldP spid="14" grpId="0" bldLvl="0" animBg="1" autoUpdateAnimBg="0"/>
      <p:bldP spid="14" grpId="1" bldLvl="0" animBg="1" autoUpdateAnimBg="0"/>
      <p:bldP spid="15" grpId="0" bldLvl="0" animBg="1" autoUpdateAnimBg="0"/>
      <p:bldP spid="15" grpId="1" bldLvl="0" animBg="1" autoUpdateAnimBg="0"/>
      <p:bldP spid="16" grpId="0" animBg="1"/>
      <p:bldP spid="17" grpId="0" animBg="1"/>
      <p:bldP spid="18" grpId="0" animBg="1"/>
      <p:bldP spid="19" grpId="0" bldLvl="0" animBg="1" autoUpdateAnimBg="0"/>
      <p:bldP spid="20" grpId="0" bldLvl="0" animBg="1" autoUpdateAnimBg="0"/>
      <p:bldP spid="21" grpId="0" bldLvl="0" autoUpdateAnimBg="0"/>
      <p:bldP spid="22" grpId="0" animBg="1"/>
      <p:bldP spid="23" grpId="0" animBg="1"/>
      <p:bldP spid="2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pic>
        <p:nvPicPr>
          <p:cNvPr id="8" name="图片 3"/>
          <p:cNvPicPr>
            <a:picLocks noChangeAspect="1" noChangeArrowheads="1"/>
          </p:cNvPicPr>
          <p:nvPr/>
        </p:nvPicPr>
        <p:blipFill>
          <a:blip r:embed="rId2">
            <a:extLst>
              <a:ext uri="{28A0092B-C50C-407E-A947-70E740481C1C}">
                <a14:useLocalDpi xmlns:a14="http://schemas.microsoft.com/office/drawing/2010/main" val="0"/>
              </a:ext>
            </a:extLst>
          </a:blip>
          <a:srcRect t="8295" b="7469"/>
          <a:stretch>
            <a:fillRect/>
          </a:stretch>
        </p:blipFill>
        <p:spPr bwMode="auto">
          <a:xfrm>
            <a:off x="4312998" y="2020435"/>
            <a:ext cx="3581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图片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63476" y="2020435"/>
            <a:ext cx="3552567" cy="177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图片 5"/>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68634" y="3782560"/>
            <a:ext cx="3562889"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图片 6"/>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7890168" y="3780973"/>
            <a:ext cx="3564993" cy="178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46"/>
          <p:cNvSpPr>
            <a:spLocks noChangeArrowheads="1"/>
          </p:cNvSpPr>
          <p:nvPr/>
        </p:nvSpPr>
        <p:spPr bwMode="auto">
          <a:xfrm>
            <a:off x="4338398" y="3788910"/>
            <a:ext cx="3560762" cy="1789112"/>
          </a:xfrm>
          <a:prstGeom prst="rect">
            <a:avLst/>
          </a:prstGeom>
          <a:solidFill>
            <a:schemeClr val="bg2">
              <a:lumMod val="25000"/>
            </a:schemeClr>
          </a:solidFill>
          <a:ln>
            <a:noFill/>
          </a:ln>
        </p:spPr>
        <p:txBody>
          <a:bodyPr anchor="ctr"/>
          <a:lstStyle>
            <a:lvl1pPr defTabSz="608330">
              <a:defRPr>
                <a:solidFill>
                  <a:schemeClr val="tx1"/>
                </a:solidFill>
                <a:latin typeface="Calibri" panose="020F0502020204030204" pitchFamily="34" charset="0"/>
                <a:ea typeface="宋体" panose="02010600030101010101" pitchFamily="2" charset="-122"/>
              </a:defRPr>
            </a:lvl1pPr>
            <a:lvl2pPr marL="742950" indent="-285750" defTabSz="608330">
              <a:defRPr>
                <a:solidFill>
                  <a:schemeClr val="tx1"/>
                </a:solidFill>
                <a:latin typeface="Calibri" panose="020F0502020204030204" pitchFamily="34" charset="0"/>
                <a:ea typeface="宋体" panose="02010600030101010101" pitchFamily="2" charset="-122"/>
              </a:defRPr>
            </a:lvl2pPr>
            <a:lvl3pPr marL="1143000" indent="-228600" defTabSz="608330">
              <a:defRPr>
                <a:solidFill>
                  <a:schemeClr val="tx1"/>
                </a:solidFill>
                <a:latin typeface="Calibri" panose="020F0502020204030204" pitchFamily="34" charset="0"/>
                <a:ea typeface="宋体" panose="02010600030101010101" pitchFamily="2" charset="-122"/>
              </a:defRPr>
            </a:lvl3pPr>
            <a:lvl4pPr marL="1600200" indent="-228600" defTabSz="608330">
              <a:defRPr>
                <a:solidFill>
                  <a:schemeClr val="tx1"/>
                </a:solidFill>
                <a:latin typeface="Calibri" panose="020F0502020204030204" pitchFamily="34" charset="0"/>
                <a:ea typeface="宋体" panose="02010600030101010101" pitchFamily="2" charset="-122"/>
              </a:defRPr>
            </a:lvl4pPr>
            <a:lvl5pPr marL="2057400" indent="-228600" defTabSz="608330">
              <a:defRPr>
                <a:solidFill>
                  <a:schemeClr val="tx1"/>
                </a:solidFill>
                <a:latin typeface="Calibri" panose="020F0502020204030204" pitchFamily="34" charset="0"/>
                <a:ea typeface="宋体" panose="02010600030101010101" pitchFamily="2" charset="-122"/>
              </a:defRPr>
            </a:lvl5pPr>
            <a:lvl6pPr marL="25146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3100">
              <a:solidFill>
                <a:srgbClr val="FFFFFF"/>
              </a:solidFill>
            </a:endParaRPr>
          </a:p>
        </p:txBody>
      </p:sp>
      <p:sp>
        <p:nvSpPr>
          <p:cNvPr id="13" name="Rectangle 57"/>
          <p:cNvSpPr>
            <a:spLocks noChangeArrowheads="1"/>
          </p:cNvSpPr>
          <p:nvPr/>
        </p:nvSpPr>
        <p:spPr bwMode="auto">
          <a:xfrm>
            <a:off x="7894398" y="1991861"/>
            <a:ext cx="3560763" cy="1789112"/>
          </a:xfrm>
          <a:prstGeom prst="rect">
            <a:avLst/>
          </a:prstGeom>
          <a:solidFill>
            <a:srgbClr val="C00000"/>
          </a:solidFill>
          <a:ln>
            <a:noFill/>
          </a:ln>
        </p:spPr>
        <p:txBody>
          <a:bodyPr anchor="ctr"/>
          <a:lstStyle>
            <a:lvl1pPr defTabSz="608330">
              <a:defRPr>
                <a:solidFill>
                  <a:schemeClr val="tx1"/>
                </a:solidFill>
                <a:latin typeface="Calibri" panose="020F0502020204030204" pitchFamily="34" charset="0"/>
                <a:ea typeface="宋体" panose="02010600030101010101" pitchFamily="2" charset="-122"/>
              </a:defRPr>
            </a:lvl1pPr>
            <a:lvl2pPr marL="742950" indent="-285750" defTabSz="608330">
              <a:defRPr>
                <a:solidFill>
                  <a:schemeClr val="tx1"/>
                </a:solidFill>
                <a:latin typeface="Calibri" panose="020F0502020204030204" pitchFamily="34" charset="0"/>
                <a:ea typeface="宋体" panose="02010600030101010101" pitchFamily="2" charset="-122"/>
              </a:defRPr>
            </a:lvl2pPr>
            <a:lvl3pPr marL="1143000" indent="-228600" defTabSz="608330">
              <a:defRPr>
                <a:solidFill>
                  <a:schemeClr val="tx1"/>
                </a:solidFill>
                <a:latin typeface="Calibri" panose="020F0502020204030204" pitchFamily="34" charset="0"/>
                <a:ea typeface="宋体" panose="02010600030101010101" pitchFamily="2" charset="-122"/>
              </a:defRPr>
            </a:lvl3pPr>
            <a:lvl4pPr marL="1600200" indent="-228600" defTabSz="608330">
              <a:defRPr>
                <a:solidFill>
                  <a:schemeClr val="tx1"/>
                </a:solidFill>
                <a:latin typeface="Calibri" panose="020F0502020204030204" pitchFamily="34" charset="0"/>
                <a:ea typeface="宋体" panose="02010600030101010101" pitchFamily="2" charset="-122"/>
              </a:defRPr>
            </a:lvl4pPr>
            <a:lvl5pPr marL="2057400" indent="-228600" defTabSz="608330">
              <a:defRPr>
                <a:solidFill>
                  <a:schemeClr val="tx1"/>
                </a:solidFill>
                <a:latin typeface="Calibri" panose="020F0502020204030204" pitchFamily="34" charset="0"/>
                <a:ea typeface="宋体" panose="02010600030101010101" pitchFamily="2" charset="-122"/>
              </a:defRPr>
            </a:lvl5pPr>
            <a:lvl6pPr marL="25146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6083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n-US" altLang="zh-CN" sz="3100">
              <a:solidFill>
                <a:srgbClr val="FFFFFF"/>
              </a:solidFill>
            </a:endParaRPr>
          </a:p>
        </p:txBody>
      </p:sp>
      <p:pic>
        <p:nvPicPr>
          <p:cNvPr id="14" name="组合 1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44910" y="4188960"/>
            <a:ext cx="10477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5"/>
          <p:cNvSpPr>
            <a:spLocks noChangeArrowheads="1"/>
          </p:cNvSpPr>
          <p:nvPr/>
        </p:nvSpPr>
        <p:spPr bwMode="auto">
          <a:xfrm>
            <a:off x="8270635" y="2398260"/>
            <a:ext cx="29845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lnSpc>
                <a:spcPct val="120000"/>
              </a:lnSpc>
              <a:spcBef>
                <a:spcPct val="20000"/>
              </a:spcBef>
            </a:pPr>
            <a:r>
              <a:rPr lang="zh-CN" altLang="en-US" sz="140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单击此处编辑您要的内容，建议您在展示时采用微软雅黑字体，本模版所有图形线条及其相应素材均可自由编辑、改色、替换。</a:t>
            </a:r>
            <a:endParaRPr lang="en-US" sz="140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in)">
                                      <p:cBhvr>
                                        <p:cTn id="25" dur="2000"/>
                                        <p:tgtEl>
                                          <p:spTgt spid="9"/>
                                        </p:tgtEl>
                                      </p:cBhvr>
                                    </p:animEffect>
                                  </p:childTnLst>
                                </p:cTn>
                              </p:par>
                              <p:par>
                                <p:cTn id="26" presetID="6" presetClass="entr" presetSubtype="16"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circle(in)">
                                      <p:cBhvr>
                                        <p:cTn id="28" dur="2000"/>
                                        <p:tgtEl>
                                          <p:spTgt spid="8"/>
                                        </p:tgtEl>
                                      </p:cBhvr>
                                    </p:animEffect>
                                  </p:childTnLst>
                                </p:cTn>
                              </p:par>
                              <p:par>
                                <p:cTn id="29" presetID="6" presetClass="entr" presetSubtype="16"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2000"/>
                                        <p:tgtEl>
                                          <p:spTgt spid="11"/>
                                        </p:tgtEl>
                                      </p:cBhvr>
                                    </p:animEffect>
                                  </p:childTnLst>
                                </p:cTn>
                              </p:par>
                              <p:par>
                                <p:cTn id="32" presetID="6" presetClass="entr" presetSubtype="16"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circle(in)">
                                      <p:cBhvr>
                                        <p:cTn id="34" dur="2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Shape 1624"/>
          <p:cNvSpPr/>
          <p:nvPr/>
        </p:nvSpPr>
        <p:spPr>
          <a:xfrm>
            <a:off x="2666317" y="2197100"/>
            <a:ext cx="6928275" cy="3879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730" y="16970"/>
                  <a:pt x="4055" y="13284"/>
                  <a:pt x="7055" y="10308"/>
                </a:cubicBezTo>
                <a:cubicBezTo>
                  <a:pt x="10098" y="7290"/>
                  <a:pt x="13901" y="4973"/>
                  <a:pt x="18380" y="2877"/>
                </a:cubicBezTo>
                <a:lnTo>
                  <a:pt x="18198" y="0"/>
                </a:lnTo>
                <a:lnTo>
                  <a:pt x="21600" y="4603"/>
                </a:lnTo>
                <a:lnTo>
                  <a:pt x="18924" y="11507"/>
                </a:lnTo>
                <a:lnTo>
                  <a:pt x="18743" y="8630"/>
                </a:lnTo>
                <a:cubicBezTo>
                  <a:pt x="14655" y="9764"/>
                  <a:pt x="11069" y="11155"/>
                  <a:pt x="8004" y="13185"/>
                </a:cubicBezTo>
                <a:cubicBezTo>
                  <a:pt x="4885" y="15251"/>
                  <a:pt x="2242" y="17999"/>
                  <a:pt x="0" y="21600"/>
                </a:cubicBezTo>
                <a:close/>
              </a:path>
            </a:pathLst>
          </a:custGeom>
          <a:solidFill>
            <a:srgbClr val="C00000"/>
          </a:solidFill>
          <a:ln w="12700">
            <a:miter lim="400000"/>
          </a:ln>
        </p:spPr>
        <p:txBody>
          <a:bodyPr lIns="0" tIns="0" rIns="0" bIns="0"/>
          <a:lstStyle/>
          <a:p>
            <a:pPr lvl="0"/>
            <a:endParaRPr sz="1735"/>
          </a:p>
        </p:txBody>
      </p:sp>
      <p:sp>
        <p:nvSpPr>
          <p:cNvPr id="9" name="Text Placeholder 3"/>
          <p:cNvSpPr txBox="1"/>
          <p:nvPr/>
        </p:nvSpPr>
        <p:spPr>
          <a:xfrm>
            <a:off x="676597" y="3935720"/>
            <a:ext cx="2085848" cy="408745"/>
          </a:xfrm>
          <a:prstGeom prst="rect">
            <a:avLst/>
          </a:prstGeom>
        </p:spPr>
        <p:txBody>
          <a:bodyPr anchor="ct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点击输入标题文本</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Text Placeholder 4"/>
          <p:cNvSpPr txBox="1"/>
          <p:nvPr/>
        </p:nvSpPr>
        <p:spPr>
          <a:xfrm>
            <a:off x="772609" y="4343663"/>
            <a:ext cx="2000756" cy="62109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en-US" altLang="zh-CN"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Shape 1626"/>
          <p:cNvSpPr/>
          <p:nvPr/>
        </p:nvSpPr>
        <p:spPr>
          <a:xfrm flipV="1">
            <a:off x="3182368" y="4149225"/>
            <a:ext cx="1" cy="1386955"/>
          </a:xfrm>
          <a:prstGeom prst="line">
            <a:avLst/>
          </a:prstGeom>
          <a:ln w="12700">
            <a:solidFill>
              <a:srgbClr val="A6AAA9"/>
            </a:solidFill>
            <a:miter lim="400000"/>
          </a:ln>
        </p:spPr>
        <p:txBody>
          <a:bodyPr lIns="25400" tIns="25400" rIns="25400" bIns="25400" anchor="ctr"/>
          <a:lstStyle/>
          <a:p>
            <a:pPr lvl="0"/>
            <a:endParaRPr sz="1735"/>
          </a:p>
        </p:txBody>
      </p:sp>
      <p:sp>
        <p:nvSpPr>
          <p:cNvPr id="12" name="Shape 1627"/>
          <p:cNvSpPr/>
          <p:nvPr/>
        </p:nvSpPr>
        <p:spPr>
          <a:xfrm flipV="1">
            <a:off x="4510624" y="2634578"/>
            <a:ext cx="1" cy="1969700"/>
          </a:xfrm>
          <a:prstGeom prst="line">
            <a:avLst/>
          </a:prstGeom>
          <a:ln w="12700">
            <a:solidFill>
              <a:srgbClr val="A6AAA9"/>
            </a:solidFill>
            <a:miter lim="400000"/>
          </a:ln>
        </p:spPr>
        <p:txBody>
          <a:bodyPr lIns="25400" tIns="25400" rIns="25400" bIns="25400" anchor="ctr"/>
          <a:lstStyle/>
          <a:p>
            <a:pPr lvl="0"/>
            <a:endParaRPr sz="1735"/>
          </a:p>
        </p:txBody>
      </p:sp>
      <p:sp>
        <p:nvSpPr>
          <p:cNvPr id="13" name="Shape 1628"/>
          <p:cNvSpPr/>
          <p:nvPr/>
        </p:nvSpPr>
        <p:spPr>
          <a:xfrm flipV="1">
            <a:off x="5791225" y="1963436"/>
            <a:ext cx="1" cy="2049549"/>
          </a:xfrm>
          <a:prstGeom prst="line">
            <a:avLst/>
          </a:prstGeom>
          <a:ln w="12700">
            <a:solidFill>
              <a:srgbClr val="A6AAA9"/>
            </a:solidFill>
            <a:miter lim="400000"/>
          </a:ln>
        </p:spPr>
        <p:txBody>
          <a:bodyPr lIns="25400" tIns="25400" rIns="25400" bIns="25400" anchor="ctr"/>
          <a:lstStyle/>
          <a:p>
            <a:pPr lvl="0"/>
            <a:endParaRPr sz="1735"/>
          </a:p>
        </p:txBody>
      </p:sp>
      <p:sp>
        <p:nvSpPr>
          <p:cNvPr id="14" name="Shape 1629"/>
          <p:cNvSpPr/>
          <p:nvPr/>
        </p:nvSpPr>
        <p:spPr>
          <a:xfrm flipV="1">
            <a:off x="7585481" y="3456551"/>
            <a:ext cx="1" cy="1360951"/>
          </a:xfrm>
          <a:prstGeom prst="line">
            <a:avLst/>
          </a:prstGeom>
          <a:ln w="12700">
            <a:solidFill>
              <a:srgbClr val="A6AAA9"/>
            </a:solidFill>
            <a:miter lim="400000"/>
          </a:ln>
        </p:spPr>
        <p:txBody>
          <a:bodyPr lIns="25400" tIns="25400" rIns="25400" bIns="25400" anchor="ctr"/>
          <a:lstStyle/>
          <a:p>
            <a:pPr lvl="0"/>
            <a:endParaRPr sz="1735"/>
          </a:p>
        </p:txBody>
      </p:sp>
      <p:sp>
        <p:nvSpPr>
          <p:cNvPr id="15" name="Shape 1630"/>
          <p:cNvSpPr/>
          <p:nvPr/>
        </p:nvSpPr>
        <p:spPr>
          <a:xfrm>
            <a:off x="2970997" y="3939617"/>
            <a:ext cx="422743" cy="4227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12700" cap="flat">
            <a:noFill/>
            <a:miter lim="400000"/>
          </a:ln>
          <a:effectLst/>
        </p:spPr>
        <p:txBody>
          <a:bodyPr wrap="square" lIns="19051" tIns="19051" rIns="19051" bIns="19051" numCol="1" anchor="ctr">
            <a:noAutofit/>
          </a:bodyPr>
          <a:lstStyle/>
          <a:p>
            <a:pPr lvl="0"/>
            <a:endParaRPr sz="1735"/>
          </a:p>
        </p:txBody>
      </p:sp>
      <p:sp>
        <p:nvSpPr>
          <p:cNvPr id="16" name="Shape 1636"/>
          <p:cNvSpPr/>
          <p:nvPr/>
        </p:nvSpPr>
        <p:spPr>
          <a:xfrm>
            <a:off x="4295908" y="2403782"/>
            <a:ext cx="422744" cy="42274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12700" cap="flat">
            <a:noFill/>
            <a:miter lim="400000"/>
          </a:ln>
          <a:effectLst/>
        </p:spPr>
        <p:txBody>
          <a:bodyPr wrap="square" lIns="19051" tIns="19051" rIns="19051" bIns="19051" numCol="1" anchor="ctr">
            <a:noAutofit/>
          </a:bodyPr>
          <a:lstStyle/>
          <a:p>
            <a:pPr lvl="0"/>
            <a:endParaRPr sz="1735"/>
          </a:p>
        </p:txBody>
      </p:sp>
      <p:sp>
        <p:nvSpPr>
          <p:cNvPr id="17" name="Shape 1642"/>
          <p:cNvSpPr/>
          <p:nvPr/>
        </p:nvSpPr>
        <p:spPr>
          <a:xfrm>
            <a:off x="5582679" y="1566096"/>
            <a:ext cx="422744" cy="4227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12700" cap="flat">
            <a:noFill/>
            <a:miter lim="400000"/>
          </a:ln>
          <a:effectLst/>
        </p:spPr>
        <p:txBody>
          <a:bodyPr wrap="square" lIns="19051" tIns="19051" rIns="19051" bIns="19051" numCol="1" anchor="ctr">
            <a:noAutofit/>
          </a:bodyPr>
          <a:lstStyle/>
          <a:p>
            <a:pPr lvl="0"/>
            <a:endParaRPr sz="1735"/>
          </a:p>
        </p:txBody>
      </p:sp>
      <p:sp>
        <p:nvSpPr>
          <p:cNvPr id="18" name="Shape 1648"/>
          <p:cNvSpPr/>
          <p:nvPr/>
        </p:nvSpPr>
        <p:spPr>
          <a:xfrm>
            <a:off x="7372331" y="4646460"/>
            <a:ext cx="422744" cy="42274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0000"/>
          </a:solidFill>
          <a:ln w="12700" cap="flat">
            <a:noFill/>
            <a:miter lim="400000"/>
          </a:ln>
          <a:effectLst/>
        </p:spPr>
        <p:txBody>
          <a:bodyPr wrap="square" lIns="19051" tIns="19051" rIns="19051" bIns="19051" numCol="1" anchor="ctr">
            <a:noAutofit/>
          </a:bodyPr>
          <a:lstStyle/>
          <a:p>
            <a:pPr lvl="0"/>
            <a:endParaRPr sz="1735"/>
          </a:p>
        </p:txBody>
      </p:sp>
      <p:sp>
        <p:nvSpPr>
          <p:cNvPr id="19" name="Shape 1653"/>
          <p:cNvSpPr/>
          <p:nvPr/>
        </p:nvSpPr>
        <p:spPr>
          <a:xfrm>
            <a:off x="3124593" y="5486628"/>
            <a:ext cx="115547" cy="11554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735"/>
          </a:p>
        </p:txBody>
      </p:sp>
      <p:sp>
        <p:nvSpPr>
          <p:cNvPr id="20" name="Shape 1654"/>
          <p:cNvSpPr/>
          <p:nvPr/>
        </p:nvSpPr>
        <p:spPr>
          <a:xfrm>
            <a:off x="4420741" y="4516851"/>
            <a:ext cx="179764" cy="17976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735"/>
          </a:p>
        </p:txBody>
      </p:sp>
      <p:sp>
        <p:nvSpPr>
          <p:cNvPr id="21" name="Shape 1655"/>
          <p:cNvSpPr/>
          <p:nvPr/>
        </p:nvSpPr>
        <p:spPr>
          <a:xfrm>
            <a:off x="5675689" y="3901071"/>
            <a:ext cx="231073" cy="2310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735"/>
          </a:p>
        </p:txBody>
      </p:sp>
      <p:sp>
        <p:nvSpPr>
          <p:cNvPr id="22" name="Shape 1656"/>
          <p:cNvSpPr/>
          <p:nvPr/>
        </p:nvSpPr>
        <p:spPr>
          <a:xfrm>
            <a:off x="7439490" y="3316506"/>
            <a:ext cx="285751" cy="28575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FFFFFF"/>
          </a:solidFill>
          <a:ln w="12700">
            <a:miter lim="400000"/>
          </a:ln>
        </p:spPr>
        <p:txBody>
          <a:bodyPr lIns="0" tIns="0" rIns="0" bIns="0"/>
          <a:lstStyle/>
          <a:p>
            <a:pPr lvl="0"/>
            <a:endParaRPr sz="1735"/>
          </a:p>
        </p:txBody>
      </p:sp>
      <p:sp>
        <p:nvSpPr>
          <p:cNvPr id="23" name="Text Placeholder 3"/>
          <p:cNvSpPr txBox="1"/>
          <p:nvPr/>
        </p:nvSpPr>
        <p:spPr>
          <a:xfrm>
            <a:off x="1828727" y="2416032"/>
            <a:ext cx="2250495" cy="408745"/>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点击输入标题文本</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Text Placeholder 4"/>
          <p:cNvSpPr txBox="1"/>
          <p:nvPr/>
        </p:nvSpPr>
        <p:spPr>
          <a:xfrm>
            <a:off x="1783987" y="2819213"/>
            <a:ext cx="2252984" cy="621095"/>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en-US" altLang="zh-CN"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Text Placeholder 3"/>
          <p:cNvSpPr txBox="1"/>
          <p:nvPr/>
        </p:nvSpPr>
        <p:spPr>
          <a:xfrm>
            <a:off x="6213966" y="1595488"/>
            <a:ext cx="1855452" cy="408745"/>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点击输入标题文本</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Text Placeholder 4"/>
          <p:cNvSpPr txBox="1"/>
          <p:nvPr/>
        </p:nvSpPr>
        <p:spPr>
          <a:xfrm>
            <a:off x="6200478" y="1997415"/>
            <a:ext cx="1868940" cy="621095"/>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en-US" altLang="zh-CN"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Text Placeholder 3"/>
          <p:cNvSpPr txBox="1"/>
          <p:nvPr/>
        </p:nvSpPr>
        <p:spPr>
          <a:xfrm>
            <a:off x="8005836" y="4674101"/>
            <a:ext cx="1854289" cy="408745"/>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点击输入标题文本</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Text Placeholder 4"/>
          <p:cNvSpPr txBox="1"/>
          <p:nvPr/>
        </p:nvSpPr>
        <p:spPr>
          <a:xfrm>
            <a:off x="7973408" y="5068886"/>
            <a:ext cx="2252984" cy="621095"/>
          </a:xfrm>
          <a:prstGeom prst="rect">
            <a:avLst/>
          </a:prstGeom>
        </p:spPr>
        <p:txBody>
          <a:bodyPr vert="horz" lIns="0" tIns="0" rIns="0" bIns="0" rtlCol="0">
            <a:no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点击输入本栏的具体文字，简明扼要的说明分项内容，请根据您的具体内容酌情修改。</a:t>
            </a:r>
            <a:endParaRPr lang="en-US" altLang="zh-CN"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Text Placeholder 4"/>
          <p:cNvSpPr txBox="1"/>
          <p:nvPr/>
        </p:nvSpPr>
        <p:spPr>
          <a:xfrm>
            <a:off x="3053797" y="4010537"/>
            <a:ext cx="257140" cy="309052"/>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465" dirty="0">
                <a:solidFill>
                  <a:srgbClr val="FCFCFC"/>
                </a:solidFill>
                <a:latin typeface="微软雅黑" panose="020B0503020204020204" pitchFamily="34" charset="-122"/>
                <a:ea typeface="微软雅黑" panose="020B0503020204020204" pitchFamily="34" charset="-122"/>
              </a:rPr>
              <a:t>01</a:t>
            </a:r>
            <a:endParaRPr lang="id-ID" sz="1465" dirty="0">
              <a:solidFill>
                <a:srgbClr val="FCFCFC"/>
              </a:solidFill>
              <a:latin typeface="微软雅黑" panose="020B0503020204020204" pitchFamily="34" charset="-122"/>
              <a:ea typeface="微软雅黑" panose="020B0503020204020204" pitchFamily="34" charset="-122"/>
            </a:endParaRPr>
          </a:p>
        </p:txBody>
      </p:sp>
      <p:sp>
        <p:nvSpPr>
          <p:cNvPr id="30" name="Text Placeholder 4"/>
          <p:cNvSpPr txBox="1"/>
          <p:nvPr/>
        </p:nvSpPr>
        <p:spPr>
          <a:xfrm>
            <a:off x="4378711" y="2460626"/>
            <a:ext cx="257140" cy="309052"/>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465" dirty="0">
                <a:solidFill>
                  <a:srgbClr val="FCFCFC"/>
                </a:solidFill>
                <a:latin typeface="微软雅黑" panose="020B0503020204020204" pitchFamily="34" charset="-122"/>
                <a:ea typeface="微软雅黑" panose="020B0503020204020204" pitchFamily="34" charset="-122"/>
              </a:rPr>
              <a:t>02</a:t>
            </a:r>
            <a:endParaRPr lang="id-ID" sz="1465" dirty="0">
              <a:solidFill>
                <a:srgbClr val="FCFCFC"/>
              </a:solidFill>
              <a:latin typeface="微软雅黑" panose="020B0503020204020204" pitchFamily="34" charset="-122"/>
              <a:ea typeface="微软雅黑" panose="020B0503020204020204" pitchFamily="34" charset="-122"/>
            </a:endParaRPr>
          </a:p>
        </p:txBody>
      </p:sp>
      <p:sp>
        <p:nvSpPr>
          <p:cNvPr id="31" name="Text Placeholder 4"/>
          <p:cNvSpPr txBox="1"/>
          <p:nvPr/>
        </p:nvSpPr>
        <p:spPr>
          <a:xfrm>
            <a:off x="5669265" y="1622943"/>
            <a:ext cx="257140" cy="309052"/>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465" dirty="0">
                <a:solidFill>
                  <a:srgbClr val="FCFCFC"/>
                </a:solidFill>
                <a:latin typeface="微软雅黑" panose="020B0503020204020204" pitchFamily="34" charset="-122"/>
                <a:ea typeface="微软雅黑" panose="020B0503020204020204" pitchFamily="34" charset="-122"/>
              </a:rPr>
              <a:t>03</a:t>
            </a:r>
            <a:endParaRPr lang="id-ID" sz="1465" dirty="0">
              <a:solidFill>
                <a:srgbClr val="FCFCFC"/>
              </a:solidFill>
              <a:latin typeface="微软雅黑" panose="020B0503020204020204" pitchFamily="34" charset="-122"/>
              <a:ea typeface="微软雅黑" panose="020B0503020204020204" pitchFamily="34" charset="-122"/>
            </a:endParaRPr>
          </a:p>
        </p:txBody>
      </p:sp>
      <p:sp>
        <p:nvSpPr>
          <p:cNvPr id="32" name="Text Placeholder 4"/>
          <p:cNvSpPr txBox="1"/>
          <p:nvPr/>
        </p:nvSpPr>
        <p:spPr>
          <a:xfrm>
            <a:off x="7455134" y="4723947"/>
            <a:ext cx="257140" cy="309052"/>
          </a:xfrm>
          <a:prstGeom prst="rect">
            <a:avLst/>
          </a:prstGeom>
        </p:spPr>
        <p:txBody>
          <a:bodyPr vert="horz" lIns="0" tIns="0" rIns="0" bIns="0" rtlCol="0" anchor="ctr">
            <a:normAutofit/>
          </a:bodyPr>
          <a:lstStyle>
            <a:lvl1pPr marL="0" indent="0" algn="l" defTabSz="914400" rtl="0" eaLnBrk="1" latinLnBrk="0" hangingPunct="1">
              <a:lnSpc>
                <a:spcPts val="1400"/>
              </a:lnSpc>
              <a:spcBef>
                <a:spcPts val="1000"/>
              </a:spcBef>
              <a:buFont typeface="Arial" panose="020B0604020202020204" pitchFamily="34" charset="0"/>
              <a:buNone/>
              <a:defRPr sz="100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d-ID" sz="1465" dirty="0">
                <a:solidFill>
                  <a:srgbClr val="FCFCFC"/>
                </a:solidFill>
                <a:latin typeface="微软雅黑" panose="020B0503020204020204" pitchFamily="34" charset="-122"/>
                <a:ea typeface="微软雅黑" panose="020B0503020204020204" pitchFamily="34" charset="-122"/>
              </a:rPr>
              <a:t>04</a:t>
            </a:r>
            <a:endParaRPr lang="id-ID" sz="1465" dirty="0">
              <a:solidFill>
                <a:srgbClr val="FCFCFC"/>
              </a:solidFill>
              <a:latin typeface="微软雅黑" panose="020B0503020204020204" pitchFamily="34" charset="-122"/>
              <a:ea typeface="微软雅黑" panose="020B0503020204020204" pitchFamily="34" charset="-122"/>
            </a:endParaRPr>
          </a:p>
        </p:txBody>
      </p:sp>
      <p:sp>
        <p:nvSpPr>
          <p:cNvPr id="33" name="Shape 1625"/>
          <p:cNvSpPr/>
          <p:nvPr/>
        </p:nvSpPr>
        <p:spPr>
          <a:xfrm>
            <a:off x="9701600" y="2138056"/>
            <a:ext cx="1386955" cy="138695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rgbClr val="C00000"/>
          </a:solidFill>
          <a:ln w="12700">
            <a:miter lim="400000"/>
          </a:ln>
        </p:spPr>
        <p:txBody>
          <a:bodyPr lIns="0" tIns="0" rIns="0" bIns="0"/>
          <a:lstStyle/>
          <a:p>
            <a:pPr lvl="0"/>
            <a:endParaRPr sz="1735"/>
          </a:p>
        </p:txBody>
      </p:sp>
      <p:sp>
        <p:nvSpPr>
          <p:cNvPr id="34" name="Shape 1657"/>
          <p:cNvSpPr/>
          <p:nvPr/>
        </p:nvSpPr>
        <p:spPr>
          <a:xfrm>
            <a:off x="10188439" y="2324755"/>
            <a:ext cx="413531" cy="422743"/>
          </a:xfrm>
          <a:custGeom>
            <a:avLst/>
            <a:gdLst/>
            <a:ahLst/>
            <a:cxnLst>
              <a:cxn ang="0">
                <a:pos x="wd2" y="hd2"/>
              </a:cxn>
              <a:cxn ang="5400000">
                <a:pos x="wd2" y="hd2"/>
              </a:cxn>
              <a:cxn ang="10800000">
                <a:pos x="wd2" y="hd2"/>
              </a:cxn>
              <a:cxn ang="16200000">
                <a:pos x="wd2" y="hd2"/>
              </a:cxn>
            </a:cxnLst>
            <a:rect l="0" t="0" r="r" b="b"/>
            <a:pathLst>
              <a:path w="21600" h="21600" extrusionOk="0">
                <a:moveTo>
                  <a:pt x="1735" y="3821"/>
                </a:moveTo>
                <a:lnTo>
                  <a:pt x="4745" y="3821"/>
                </a:lnTo>
                <a:cubicBezTo>
                  <a:pt x="4832" y="6659"/>
                  <a:pt x="5371" y="8569"/>
                  <a:pt x="6052" y="9978"/>
                </a:cubicBezTo>
                <a:cubicBezTo>
                  <a:pt x="3968" y="8590"/>
                  <a:pt x="2022" y="6988"/>
                  <a:pt x="1735" y="3821"/>
                </a:cubicBezTo>
                <a:close/>
                <a:moveTo>
                  <a:pt x="10800" y="1439"/>
                </a:moveTo>
                <a:cubicBezTo>
                  <a:pt x="14079" y="1438"/>
                  <a:pt x="15359" y="2749"/>
                  <a:pt x="15358" y="3236"/>
                </a:cubicBezTo>
                <a:cubicBezTo>
                  <a:pt x="15358" y="3725"/>
                  <a:pt x="14080" y="5035"/>
                  <a:pt x="10800" y="5038"/>
                </a:cubicBezTo>
                <a:cubicBezTo>
                  <a:pt x="7521" y="5035"/>
                  <a:pt x="6242" y="3725"/>
                  <a:pt x="6242" y="3236"/>
                </a:cubicBezTo>
                <a:cubicBezTo>
                  <a:pt x="6241" y="2749"/>
                  <a:pt x="7521" y="1438"/>
                  <a:pt x="10800" y="1439"/>
                </a:cubicBezTo>
                <a:close/>
                <a:moveTo>
                  <a:pt x="15548" y="9978"/>
                </a:moveTo>
                <a:cubicBezTo>
                  <a:pt x="16230" y="8569"/>
                  <a:pt x="16768" y="6659"/>
                  <a:pt x="16855" y="3821"/>
                </a:cubicBezTo>
                <a:lnTo>
                  <a:pt x="19866" y="3821"/>
                </a:lnTo>
                <a:cubicBezTo>
                  <a:pt x="19580" y="6988"/>
                  <a:pt x="17632" y="8590"/>
                  <a:pt x="15548" y="9978"/>
                </a:cubicBezTo>
                <a:close/>
                <a:moveTo>
                  <a:pt x="12216" y="15911"/>
                </a:moveTo>
                <a:cubicBezTo>
                  <a:pt x="12216" y="14207"/>
                  <a:pt x="13537" y="13266"/>
                  <a:pt x="15690" y="11871"/>
                </a:cubicBezTo>
                <a:cubicBezTo>
                  <a:pt x="18323" y="10163"/>
                  <a:pt x="21600" y="8040"/>
                  <a:pt x="21600" y="2998"/>
                </a:cubicBezTo>
                <a:cubicBezTo>
                  <a:pt x="21600" y="2544"/>
                  <a:pt x="21220" y="2177"/>
                  <a:pt x="20750" y="2177"/>
                </a:cubicBezTo>
                <a:lnTo>
                  <a:pt x="16635" y="2177"/>
                </a:lnTo>
                <a:cubicBezTo>
                  <a:pt x="16053" y="1125"/>
                  <a:pt x="14320" y="0"/>
                  <a:pt x="10800" y="0"/>
                </a:cubicBezTo>
                <a:cubicBezTo>
                  <a:pt x="7281" y="0"/>
                  <a:pt x="5547" y="1125"/>
                  <a:pt x="4966" y="2177"/>
                </a:cubicBezTo>
                <a:lnTo>
                  <a:pt x="850" y="2177"/>
                </a:lnTo>
                <a:cubicBezTo>
                  <a:pt x="380" y="2177"/>
                  <a:pt x="0" y="2544"/>
                  <a:pt x="0" y="2998"/>
                </a:cubicBezTo>
                <a:cubicBezTo>
                  <a:pt x="0" y="8040"/>
                  <a:pt x="3277" y="10163"/>
                  <a:pt x="5912" y="11871"/>
                </a:cubicBezTo>
                <a:cubicBezTo>
                  <a:pt x="8065" y="13266"/>
                  <a:pt x="9384" y="14207"/>
                  <a:pt x="9384" y="15911"/>
                </a:cubicBezTo>
                <a:lnTo>
                  <a:pt x="9384" y="17450"/>
                </a:lnTo>
                <a:cubicBezTo>
                  <a:pt x="7122" y="17696"/>
                  <a:pt x="5461" y="18514"/>
                  <a:pt x="5461" y="19487"/>
                </a:cubicBezTo>
                <a:cubicBezTo>
                  <a:pt x="5461" y="20654"/>
                  <a:pt x="7851" y="21600"/>
                  <a:pt x="10800" y="21600"/>
                </a:cubicBezTo>
                <a:cubicBezTo>
                  <a:pt x="13749" y="21600"/>
                  <a:pt x="16139" y="20654"/>
                  <a:pt x="16139" y="19487"/>
                </a:cubicBezTo>
                <a:cubicBezTo>
                  <a:pt x="16139" y="18514"/>
                  <a:pt x="14478" y="17696"/>
                  <a:pt x="12216" y="17450"/>
                </a:cubicBezTo>
                <a:cubicBezTo>
                  <a:pt x="12216" y="17450"/>
                  <a:pt x="12216" y="15911"/>
                  <a:pt x="12216" y="15911"/>
                </a:cubicBezTo>
                <a:close/>
              </a:path>
            </a:pathLst>
          </a:custGeom>
          <a:solidFill>
            <a:schemeClr val="bg1"/>
          </a:solidFill>
          <a:ln w="12700">
            <a:miter lim="400000"/>
          </a:ln>
        </p:spPr>
        <p:txBody>
          <a:bodyPr lIns="0" tIns="0" rIns="0" bIns="0" anchor="ctr"/>
          <a:lstStyle/>
          <a:p>
            <a:pPr lvl="0"/>
            <a:endParaRPr sz="1735"/>
          </a:p>
        </p:txBody>
      </p:sp>
      <p:sp>
        <p:nvSpPr>
          <p:cNvPr id="35" name="Text Placeholder 3"/>
          <p:cNvSpPr txBox="1"/>
          <p:nvPr/>
        </p:nvSpPr>
        <p:spPr>
          <a:xfrm>
            <a:off x="9876517" y="2804809"/>
            <a:ext cx="1020016" cy="408745"/>
          </a:xfrm>
          <a:prstGeom prst="rect">
            <a:avLst/>
          </a:prstGeom>
        </p:spPr>
        <p:txBody>
          <a:bodyPr vert="horz" lIns="0" tIns="0" rIns="0" bIns="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750" kern="1200">
                <a:solidFill>
                  <a:schemeClr val="tx1"/>
                </a:solidFill>
                <a:latin typeface="Open Sans" pitchFamily="34" charset="0"/>
                <a:ea typeface="Open Sans" pitchFamily="34" charset="0"/>
                <a:cs typeface="Open Sans"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zh-CN" altLang="en-US" sz="1865" b="1" dirty="0">
                <a:solidFill>
                  <a:schemeClr val="bg1"/>
                </a:solidFill>
                <a:latin typeface="微软雅黑" panose="020B0503020204020204" pitchFamily="34" charset="-122"/>
                <a:ea typeface="微软雅黑" panose="020B0503020204020204" pitchFamily="34" charset="-122"/>
              </a:rPr>
              <a:t>输入文本</a:t>
            </a:r>
            <a:endParaRPr lang="id-ID" sz="1865"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2" presetClass="entr" presetSubtype="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par>
                          <p:cTn id="25" fill="hold">
                            <p:stCondLst>
                              <p:cond delay="2099"/>
                            </p:stCondLst>
                            <p:childTnLst>
                              <p:par>
                                <p:cTn id="26" presetID="10" presetClass="entr" presetSubtype="0" fill="hold" grpId="0"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par>
                          <p:cTn id="29" fill="hold">
                            <p:stCondLst>
                              <p:cond delay="2599"/>
                            </p:stCondLst>
                            <p:childTnLst>
                              <p:par>
                                <p:cTn id="30" presetID="22" presetClass="entr" presetSubtype="4"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cTn>
                              </p:par>
                            </p:childTnLst>
                          </p:cTn>
                        </p:par>
                        <p:par>
                          <p:cTn id="33" fill="hold">
                            <p:stCondLst>
                              <p:cond delay="3099"/>
                            </p:stCondLst>
                            <p:childTnLst>
                              <p:par>
                                <p:cTn id="34" presetID="53" presetClass="entr" presetSubtype="16"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p:cTn id="41" dur="500" fill="hold"/>
                                        <p:tgtEl>
                                          <p:spTgt spid="29"/>
                                        </p:tgtEl>
                                        <p:attrNameLst>
                                          <p:attrName>ppt_w</p:attrName>
                                        </p:attrNameLst>
                                      </p:cBhvr>
                                      <p:tavLst>
                                        <p:tav tm="0">
                                          <p:val>
                                            <p:fltVal val="0"/>
                                          </p:val>
                                        </p:tav>
                                        <p:tav tm="100000">
                                          <p:val>
                                            <p:strVal val="#ppt_w"/>
                                          </p:val>
                                        </p:tav>
                                      </p:tavLst>
                                    </p:anim>
                                    <p:anim calcmode="lin" valueType="num">
                                      <p:cBhvr>
                                        <p:cTn id="42" dur="500" fill="hold"/>
                                        <p:tgtEl>
                                          <p:spTgt spid="29"/>
                                        </p:tgtEl>
                                        <p:attrNameLst>
                                          <p:attrName>ppt_h</p:attrName>
                                        </p:attrNameLst>
                                      </p:cBhvr>
                                      <p:tavLst>
                                        <p:tav tm="0">
                                          <p:val>
                                            <p:fltVal val="0"/>
                                          </p:val>
                                        </p:tav>
                                        <p:tav tm="100000">
                                          <p:val>
                                            <p:strVal val="#ppt_h"/>
                                          </p:val>
                                        </p:tav>
                                      </p:tavLst>
                                    </p:anim>
                                    <p:animEffect transition="in" filter="fade">
                                      <p:cBhvr>
                                        <p:cTn id="43" dur="500"/>
                                        <p:tgtEl>
                                          <p:spTgt spid="29"/>
                                        </p:tgtEl>
                                      </p:cBhvr>
                                    </p:animEffect>
                                  </p:childTnLst>
                                </p:cTn>
                              </p:par>
                            </p:childTnLst>
                          </p:cTn>
                        </p:par>
                        <p:par>
                          <p:cTn id="44" fill="hold">
                            <p:stCondLst>
                              <p:cond delay="3599"/>
                            </p:stCondLst>
                            <p:childTnLst>
                              <p:par>
                                <p:cTn id="45" presetID="18" presetClass="entr" presetSubtype="12" fill="hold" grpId="0" nodeType="after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strips(downLeft)">
                                      <p:cBhvr>
                                        <p:cTn id="47" dur="500"/>
                                        <p:tgtEl>
                                          <p:spTgt spid="9">
                                            <p:txEl>
                                              <p:pRg st="0" end="0"/>
                                            </p:txEl>
                                          </p:spTgt>
                                        </p:tgtEl>
                                      </p:cBhvr>
                                    </p:animEffect>
                                  </p:childTnLst>
                                </p:cTn>
                              </p:par>
                              <p:par>
                                <p:cTn id="48" presetID="18" presetClass="entr" presetSubtype="12" fill="hold" grpId="0" nodeType="withEffect">
                                  <p:stCondLst>
                                    <p:cond delay="0"/>
                                  </p:stCondLst>
                                  <p:childTnLst>
                                    <p:set>
                                      <p:cBhvr>
                                        <p:cTn id="49" dur="1" fill="hold">
                                          <p:stCondLst>
                                            <p:cond delay="0"/>
                                          </p:stCondLst>
                                        </p:cTn>
                                        <p:tgtEl>
                                          <p:spTgt spid="10">
                                            <p:txEl>
                                              <p:pRg st="0" end="0"/>
                                            </p:txEl>
                                          </p:spTgt>
                                        </p:tgtEl>
                                        <p:attrNameLst>
                                          <p:attrName>style.visibility</p:attrName>
                                        </p:attrNameLst>
                                      </p:cBhvr>
                                      <p:to>
                                        <p:strVal val="visible"/>
                                      </p:to>
                                    </p:set>
                                    <p:animEffect transition="in" filter="strips(downLeft)">
                                      <p:cBhvr>
                                        <p:cTn id="50" dur="500"/>
                                        <p:tgtEl>
                                          <p:spTgt spid="10">
                                            <p:txEl>
                                              <p:pRg st="0" end="0"/>
                                            </p:txEl>
                                          </p:spTgt>
                                        </p:tgtEl>
                                      </p:cBhvr>
                                    </p:animEffect>
                                  </p:childTnLst>
                                </p:cTn>
                              </p:par>
                            </p:childTnLst>
                          </p:cTn>
                        </p:par>
                        <p:par>
                          <p:cTn id="51" fill="hold">
                            <p:stCondLst>
                              <p:cond delay="4099"/>
                            </p:stCondLst>
                            <p:childTnLst>
                              <p:par>
                                <p:cTn id="52" presetID="10" presetClass="entr" presetSubtype="0" fill="hold" grpId="0" nodeType="after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childTnLst>
                                </p:cTn>
                              </p:par>
                            </p:childTnLst>
                          </p:cTn>
                        </p:par>
                        <p:par>
                          <p:cTn id="55" fill="hold">
                            <p:stCondLst>
                              <p:cond delay="4599"/>
                            </p:stCondLst>
                            <p:childTnLst>
                              <p:par>
                                <p:cTn id="56" presetID="22" presetClass="entr" presetSubtype="4"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down)">
                                      <p:cBhvr>
                                        <p:cTn id="58" dur="500"/>
                                        <p:tgtEl>
                                          <p:spTgt spid="12"/>
                                        </p:tgtEl>
                                      </p:cBhvr>
                                    </p:animEffect>
                                  </p:childTnLst>
                                </p:cTn>
                              </p:par>
                            </p:childTnLst>
                          </p:cTn>
                        </p:par>
                        <p:par>
                          <p:cTn id="59" fill="hold">
                            <p:stCondLst>
                              <p:cond delay="5099"/>
                            </p:stCondLst>
                            <p:childTnLst>
                              <p:par>
                                <p:cTn id="60" presetID="53" presetClass="entr" presetSubtype="16"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5599"/>
                            </p:stCondLst>
                            <p:childTnLst>
                              <p:par>
                                <p:cTn id="71" presetID="18" presetClass="entr" presetSubtype="12"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strips(downLeft)">
                                      <p:cBhvr>
                                        <p:cTn id="73" dur="500"/>
                                        <p:tgtEl>
                                          <p:spTgt spid="23"/>
                                        </p:tgtEl>
                                      </p:cBhvr>
                                    </p:animEffect>
                                  </p:childTnLst>
                                </p:cTn>
                              </p:par>
                              <p:par>
                                <p:cTn id="74" presetID="18" presetClass="entr" presetSubtype="12" fill="hold" grpId="0" nodeType="with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strips(downLeft)">
                                      <p:cBhvr>
                                        <p:cTn id="76" dur="500"/>
                                        <p:tgtEl>
                                          <p:spTgt spid="24"/>
                                        </p:tgtEl>
                                      </p:cBhvr>
                                    </p:animEffect>
                                  </p:childTnLst>
                                </p:cTn>
                              </p:par>
                            </p:childTnLst>
                          </p:cTn>
                        </p:par>
                        <p:par>
                          <p:cTn id="77" fill="hold">
                            <p:stCondLst>
                              <p:cond delay="6099"/>
                            </p:stCondLst>
                            <p:childTnLst>
                              <p:par>
                                <p:cTn id="78" presetID="10" presetClass="entr" presetSubtype="0"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fade">
                                      <p:cBhvr>
                                        <p:cTn id="80" dur="500"/>
                                        <p:tgtEl>
                                          <p:spTgt spid="21"/>
                                        </p:tgtEl>
                                      </p:cBhvr>
                                    </p:animEffect>
                                  </p:childTnLst>
                                </p:cTn>
                              </p:par>
                            </p:childTnLst>
                          </p:cTn>
                        </p:par>
                        <p:par>
                          <p:cTn id="81" fill="hold">
                            <p:stCondLst>
                              <p:cond delay="6599"/>
                            </p:stCondLst>
                            <p:childTnLst>
                              <p:par>
                                <p:cTn id="82" presetID="22" presetClass="entr" presetSubtype="4" fill="hold" grpId="0" nodeType="after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wipe(down)">
                                      <p:cBhvr>
                                        <p:cTn id="84" dur="500"/>
                                        <p:tgtEl>
                                          <p:spTgt spid="13"/>
                                        </p:tgtEl>
                                      </p:cBhvr>
                                    </p:animEffect>
                                  </p:childTnLst>
                                </p:cTn>
                              </p:par>
                            </p:childTnLst>
                          </p:cTn>
                        </p:par>
                        <p:par>
                          <p:cTn id="85" fill="hold">
                            <p:stCondLst>
                              <p:cond delay="7099"/>
                            </p:stCondLst>
                            <p:childTnLst>
                              <p:par>
                                <p:cTn id="86" presetID="53" presetClass="entr" presetSubtype="16" fill="hold" grpId="0" nodeType="after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p:cTn id="88" dur="500" fill="hold"/>
                                        <p:tgtEl>
                                          <p:spTgt spid="17"/>
                                        </p:tgtEl>
                                        <p:attrNameLst>
                                          <p:attrName>ppt_w</p:attrName>
                                        </p:attrNameLst>
                                      </p:cBhvr>
                                      <p:tavLst>
                                        <p:tav tm="0">
                                          <p:val>
                                            <p:fltVal val="0"/>
                                          </p:val>
                                        </p:tav>
                                        <p:tav tm="100000">
                                          <p:val>
                                            <p:strVal val="#ppt_w"/>
                                          </p:val>
                                        </p:tav>
                                      </p:tavLst>
                                    </p:anim>
                                    <p:anim calcmode="lin" valueType="num">
                                      <p:cBhvr>
                                        <p:cTn id="89" dur="500" fill="hold"/>
                                        <p:tgtEl>
                                          <p:spTgt spid="17"/>
                                        </p:tgtEl>
                                        <p:attrNameLst>
                                          <p:attrName>ppt_h</p:attrName>
                                        </p:attrNameLst>
                                      </p:cBhvr>
                                      <p:tavLst>
                                        <p:tav tm="0">
                                          <p:val>
                                            <p:fltVal val="0"/>
                                          </p:val>
                                        </p:tav>
                                        <p:tav tm="100000">
                                          <p:val>
                                            <p:strVal val="#ppt_h"/>
                                          </p:val>
                                        </p:tav>
                                      </p:tavLst>
                                    </p:anim>
                                    <p:animEffect transition="in" filter="fade">
                                      <p:cBhvr>
                                        <p:cTn id="90" dur="500"/>
                                        <p:tgtEl>
                                          <p:spTgt spid="17"/>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31"/>
                                        </p:tgtEl>
                                        <p:attrNameLst>
                                          <p:attrName>style.visibility</p:attrName>
                                        </p:attrNameLst>
                                      </p:cBhvr>
                                      <p:to>
                                        <p:strVal val="visible"/>
                                      </p:to>
                                    </p:set>
                                    <p:anim calcmode="lin" valueType="num">
                                      <p:cBhvr>
                                        <p:cTn id="93" dur="500" fill="hold"/>
                                        <p:tgtEl>
                                          <p:spTgt spid="31"/>
                                        </p:tgtEl>
                                        <p:attrNameLst>
                                          <p:attrName>ppt_w</p:attrName>
                                        </p:attrNameLst>
                                      </p:cBhvr>
                                      <p:tavLst>
                                        <p:tav tm="0">
                                          <p:val>
                                            <p:fltVal val="0"/>
                                          </p:val>
                                        </p:tav>
                                        <p:tav tm="100000">
                                          <p:val>
                                            <p:strVal val="#ppt_w"/>
                                          </p:val>
                                        </p:tav>
                                      </p:tavLst>
                                    </p:anim>
                                    <p:anim calcmode="lin" valueType="num">
                                      <p:cBhvr>
                                        <p:cTn id="94" dur="500" fill="hold"/>
                                        <p:tgtEl>
                                          <p:spTgt spid="31"/>
                                        </p:tgtEl>
                                        <p:attrNameLst>
                                          <p:attrName>ppt_h</p:attrName>
                                        </p:attrNameLst>
                                      </p:cBhvr>
                                      <p:tavLst>
                                        <p:tav tm="0">
                                          <p:val>
                                            <p:fltVal val="0"/>
                                          </p:val>
                                        </p:tav>
                                        <p:tav tm="100000">
                                          <p:val>
                                            <p:strVal val="#ppt_h"/>
                                          </p:val>
                                        </p:tav>
                                      </p:tavLst>
                                    </p:anim>
                                    <p:animEffect transition="in" filter="fade">
                                      <p:cBhvr>
                                        <p:cTn id="95" dur="500"/>
                                        <p:tgtEl>
                                          <p:spTgt spid="31"/>
                                        </p:tgtEl>
                                      </p:cBhvr>
                                    </p:animEffect>
                                  </p:childTnLst>
                                </p:cTn>
                              </p:par>
                            </p:childTnLst>
                          </p:cTn>
                        </p:par>
                        <p:par>
                          <p:cTn id="96" fill="hold">
                            <p:stCondLst>
                              <p:cond delay="7599"/>
                            </p:stCondLst>
                            <p:childTnLst>
                              <p:par>
                                <p:cTn id="97" presetID="18" presetClass="entr" presetSubtype="6" fill="hold" grpId="0" nodeType="afterEffect">
                                  <p:stCondLst>
                                    <p:cond delay="0"/>
                                  </p:stCondLst>
                                  <p:childTnLst>
                                    <p:set>
                                      <p:cBhvr>
                                        <p:cTn id="98" dur="1" fill="hold">
                                          <p:stCondLst>
                                            <p:cond delay="0"/>
                                          </p:stCondLst>
                                        </p:cTn>
                                        <p:tgtEl>
                                          <p:spTgt spid="25"/>
                                        </p:tgtEl>
                                        <p:attrNameLst>
                                          <p:attrName>style.visibility</p:attrName>
                                        </p:attrNameLst>
                                      </p:cBhvr>
                                      <p:to>
                                        <p:strVal val="visible"/>
                                      </p:to>
                                    </p:set>
                                    <p:animEffect transition="in" filter="strips(downRight)">
                                      <p:cBhvr>
                                        <p:cTn id="99" dur="500"/>
                                        <p:tgtEl>
                                          <p:spTgt spid="25"/>
                                        </p:tgtEl>
                                      </p:cBhvr>
                                    </p:animEffect>
                                  </p:childTnLst>
                                </p:cTn>
                              </p:par>
                              <p:par>
                                <p:cTn id="100" presetID="18" presetClass="entr" presetSubtype="6" fill="hold" grpId="0" nodeType="with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strips(downRight)">
                                      <p:cBhvr>
                                        <p:cTn id="102" dur="500"/>
                                        <p:tgtEl>
                                          <p:spTgt spid="26"/>
                                        </p:tgtEl>
                                      </p:cBhvr>
                                    </p:animEffect>
                                  </p:childTnLst>
                                </p:cTn>
                              </p:par>
                            </p:childTnLst>
                          </p:cTn>
                        </p:par>
                        <p:par>
                          <p:cTn id="103" fill="hold">
                            <p:stCondLst>
                              <p:cond delay="8099"/>
                            </p:stCondLst>
                            <p:childTnLst>
                              <p:par>
                                <p:cTn id="104" presetID="10" presetClass="entr" presetSubtype="0" fill="hold" grpId="0" nodeType="afterEffect">
                                  <p:stCondLst>
                                    <p:cond delay="0"/>
                                  </p:stCondLst>
                                  <p:childTnLst>
                                    <p:set>
                                      <p:cBhvr>
                                        <p:cTn id="105" dur="1" fill="hold">
                                          <p:stCondLst>
                                            <p:cond delay="0"/>
                                          </p:stCondLst>
                                        </p:cTn>
                                        <p:tgtEl>
                                          <p:spTgt spid="22"/>
                                        </p:tgtEl>
                                        <p:attrNameLst>
                                          <p:attrName>style.visibility</p:attrName>
                                        </p:attrNameLst>
                                      </p:cBhvr>
                                      <p:to>
                                        <p:strVal val="visible"/>
                                      </p:to>
                                    </p:set>
                                    <p:animEffect transition="in" filter="fade">
                                      <p:cBhvr>
                                        <p:cTn id="106" dur="500"/>
                                        <p:tgtEl>
                                          <p:spTgt spid="22"/>
                                        </p:tgtEl>
                                      </p:cBhvr>
                                    </p:animEffect>
                                  </p:childTnLst>
                                </p:cTn>
                              </p:par>
                            </p:childTnLst>
                          </p:cTn>
                        </p:par>
                        <p:par>
                          <p:cTn id="107" fill="hold">
                            <p:stCondLst>
                              <p:cond delay="8599"/>
                            </p:stCondLst>
                            <p:childTnLst>
                              <p:par>
                                <p:cTn id="108" presetID="22" presetClass="entr" presetSubtype="1" fill="hold" grpId="0" nodeType="after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wipe(up)">
                                      <p:cBhvr>
                                        <p:cTn id="110" dur="500"/>
                                        <p:tgtEl>
                                          <p:spTgt spid="14"/>
                                        </p:tgtEl>
                                      </p:cBhvr>
                                    </p:animEffect>
                                  </p:childTnLst>
                                </p:cTn>
                              </p:par>
                            </p:childTnLst>
                          </p:cTn>
                        </p:par>
                        <p:par>
                          <p:cTn id="111" fill="hold">
                            <p:stCondLst>
                              <p:cond delay="9099"/>
                            </p:stCondLst>
                            <p:childTnLst>
                              <p:par>
                                <p:cTn id="112" presetID="53" presetClass="entr" presetSubtype="16" fill="hold" grpId="0" nodeType="afterEffect">
                                  <p:stCondLst>
                                    <p:cond delay="0"/>
                                  </p:stCondLst>
                                  <p:childTnLst>
                                    <p:set>
                                      <p:cBhvr>
                                        <p:cTn id="113" dur="1" fill="hold">
                                          <p:stCondLst>
                                            <p:cond delay="0"/>
                                          </p:stCondLst>
                                        </p:cTn>
                                        <p:tgtEl>
                                          <p:spTgt spid="18"/>
                                        </p:tgtEl>
                                        <p:attrNameLst>
                                          <p:attrName>style.visibility</p:attrName>
                                        </p:attrNameLst>
                                      </p:cBhvr>
                                      <p:to>
                                        <p:strVal val="visible"/>
                                      </p:to>
                                    </p:set>
                                    <p:anim calcmode="lin" valueType="num">
                                      <p:cBhvr>
                                        <p:cTn id="114" dur="500" fill="hold"/>
                                        <p:tgtEl>
                                          <p:spTgt spid="18"/>
                                        </p:tgtEl>
                                        <p:attrNameLst>
                                          <p:attrName>ppt_w</p:attrName>
                                        </p:attrNameLst>
                                      </p:cBhvr>
                                      <p:tavLst>
                                        <p:tav tm="0">
                                          <p:val>
                                            <p:fltVal val="0"/>
                                          </p:val>
                                        </p:tav>
                                        <p:tav tm="100000">
                                          <p:val>
                                            <p:strVal val="#ppt_w"/>
                                          </p:val>
                                        </p:tav>
                                      </p:tavLst>
                                    </p:anim>
                                    <p:anim calcmode="lin" valueType="num">
                                      <p:cBhvr>
                                        <p:cTn id="115" dur="500" fill="hold"/>
                                        <p:tgtEl>
                                          <p:spTgt spid="18"/>
                                        </p:tgtEl>
                                        <p:attrNameLst>
                                          <p:attrName>ppt_h</p:attrName>
                                        </p:attrNameLst>
                                      </p:cBhvr>
                                      <p:tavLst>
                                        <p:tav tm="0">
                                          <p:val>
                                            <p:fltVal val="0"/>
                                          </p:val>
                                        </p:tav>
                                        <p:tav tm="100000">
                                          <p:val>
                                            <p:strVal val="#ppt_h"/>
                                          </p:val>
                                        </p:tav>
                                      </p:tavLst>
                                    </p:anim>
                                    <p:animEffect transition="in" filter="fade">
                                      <p:cBhvr>
                                        <p:cTn id="116" dur="500"/>
                                        <p:tgtEl>
                                          <p:spTgt spid="18"/>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9599"/>
                            </p:stCondLst>
                            <p:childTnLst>
                              <p:par>
                                <p:cTn id="123" presetID="18" presetClass="entr" presetSubtype="6"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strips(downRight)">
                                      <p:cBhvr>
                                        <p:cTn id="125" dur="500"/>
                                        <p:tgtEl>
                                          <p:spTgt spid="27"/>
                                        </p:tgtEl>
                                      </p:cBhvr>
                                    </p:animEffect>
                                  </p:childTnLst>
                                </p:cTn>
                              </p:par>
                              <p:par>
                                <p:cTn id="126" presetID="18" presetClass="entr" presetSubtype="6" fill="hold" grpId="0" nodeType="withEffect">
                                  <p:stCondLst>
                                    <p:cond delay="0"/>
                                  </p:stCondLst>
                                  <p:childTnLst>
                                    <p:set>
                                      <p:cBhvr>
                                        <p:cTn id="127" dur="1" fill="hold">
                                          <p:stCondLst>
                                            <p:cond delay="0"/>
                                          </p:stCondLst>
                                        </p:cTn>
                                        <p:tgtEl>
                                          <p:spTgt spid="28"/>
                                        </p:tgtEl>
                                        <p:attrNameLst>
                                          <p:attrName>style.visibility</p:attrName>
                                        </p:attrNameLst>
                                      </p:cBhvr>
                                      <p:to>
                                        <p:strVal val="visible"/>
                                      </p:to>
                                    </p:set>
                                    <p:animEffect transition="in" filter="strips(downRight)">
                                      <p:cBhvr>
                                        <p:cTn id="128" dur="500"/>
                                        <p:tgtEl>
                                          <p:spTgt spid="28"/>
                                        </p:tgtEl>
                                      </p:cBhvr>
                                    </p:animEffect>
                                  </p:childTnLst>
                                </p:cTn>
                              </p:par>
                            </p:childTnLst>
                          </p:cTn>
                        </p:par>
                        <p:par>
                          <p:cTn id="129" fill="hold">
                            <p:stCondLst>
                              <p:cond delay="10099"/>
                            </p:stCondLst>
                            <p:childTnLst>
                              <p:par>
                                <p:cTn id="130" presetID="1" presetClass="entr" presetSubtype="0" fill="hold" grpId="0" nodeType="afterEffect">
                                  <p:stCondLst>
                                    <p:cond delay="0"/>
                                  </p:stCondLst>
                                  <p:childTnLst>
                                    <p:set>
                                      <p:cBhvr>
                                        <p:cTn id="131" dur="1" fill="hold">
                                          <p:stCondLst>
                                            <p:cond delay="0"/>
                                          </p:stCondLst>
                                        </p:cTn>
                                        <p:tgtEl>
                                          <p:spTgt spid="33"/>
                                        </p:tgtEl>
                                        <p:attrNameLst>
                                          <p:attrName>style.visibility</p:attrName>
                                        </p:attrNameLst>
                                      </p:cBhvr>
                                      <p:to>
                                        <p:strVal val="visible"/>
                                      </p:to>
                                    </p:set>
                                  </p:childTnLst>
                                </p:cTn>
                              </p:par>
                              <p:par>
                                <p:cTn id="132" presetID="27" presetClass="emph" presetSubtype="0" fill="remove" grpId="1" nodeType="withEffect">
                                  <p:stCondLst>
                                    <p:cond delay="0"/>
                                  </p:stCondLst>
                                  <p:childTnLst>
                                    <p:animClr clrSpc="rgb" dir="cw">
                                      <p:cBhvr override="childStyle">
                                        <p:cTn id="133" dur="250" autoRev="1" fill="remove"/>
                                        <p:tgtEl>
                                          <p:spTgt spid="33"/>
                                        </p:tgtEl>
                                        <p:attrNameLst>
                                          <p:attrName>style.color</p:attrName>
                                        </p:attrNameLst>
                                      </p:cBhvr>
                                      <p:to>
                                        <a:schemeClr val="bg1"/>
                                      </p:to>
                                    </p:animClr>
                                    <p:animClr clrSpc="rgb" dir="cw">
                                      <p:cBhvr>
                                        <p:cTn id="134" dur="250" autoRev="1" fill="remove"/>
                                        <p:tgtEl>
                                          <p:spTgt spid="33"/>
                                        </p:tgtEl>
                                        <p:attrNameLst>
                                          <p:attrName>fillcolor</p:attrName>
                                        </p:attrNameLst>
                                      </p:cBhvr>
                                      <p:to>
                                        <a:schemeClr val="bg1"/>
                                      </p:to>
                                    </p:animClr>
                                    <p:set>
                                      <p:cBhvr>
                                        <p:cTn id="135" dur="250" autoRev="1" fill="remove"/>
                                        <p:tgtEl>
                                          <p:spTgt spid="33"/>
                                        </p:tgtEl>
                                        <p:attrNameLst>
                                          <p:attrName>fill.type</p:attrName>
                                        </p:attrNameLst>
                                      </p:cBhvr>
                                      <p:to>
                                        <p:strVal val="solid"/>
                                      </p:to>
                                    </p:set>
                                    <p:set>
                                      <p:cBhvr>
                                        <p:cTn id="136" dur="250" autoRev="1" fill="remove"/>
                                        <p:tgtEl>
                                          <p:spTgt spid="33"/>
                                        </p:tgtEl>
                                        <p:attrNameLst>
                                          <p:attrName>fill.on</p:attrName>
                                        </p:attrNameLst>
                                      </p:cBhvr>
                                      <p:to>
                                        <p:strVal val="true"/>
                                      </p:to>
                                    </p:set>
                                  </p:childTnLst>
                                </p:cTn>
                              </p:par>
                            </p:childTnLst>
                          </p:cTn>
                        </p:par>
                        <p:par>
                          <p:cTn id="137" fill="hold">
                            <p:stCondLst>
                              <p:cond delay="10099"/>
                            </p:stCondLst>
                            <p:childTnLst>
                              <p:par>
                                <p:cTn id="138" presetID="10" presetClass="entr" presetSubtype="0" fill="hold" grpId="0" nodeType="afterEffect">
                                  <p:stCondLst>
                                    <p:cond delay="0"/>
                                  </p:stCondLst>
                                  <p:childTnLst>
                                    <p:set>
                                      <p:cBhvr>
                                        <p:cTn id="139" dur="1" fill="hold">
                                          <p:stCondLst>
                                            <p:cond delay="0"/>
                                          </p:stCondLst>
                                        </p:cTn>
                                        <p:tgtEl>
                                          <p:spTgt spid="34"/>
                                        </p:tgtEl>
                                        <p:attrNameLst>
                                          <p:attrName>style.visibility</p:attrName>
                                        </p:attrNameLst>
                                      </p:cBhvr>
                                      <p:to>
                                        <p:strVal val="visible"/>
                                      </p:to>
                                    </p:set>
                                    <p:animEffect transition="in" filter="fade">
                                      <p:cBhvr>
                                        <p:cTn id="140" dur="500"/>
                                        <p:tgtEl>
                                          <p:spTgt spid="34"/>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35"/>
                                        </p:tgtEl>
                                        <p:attrNameLst>
                                          <p:attrName>style.visibility</p:attrName>
                                        </p:attrNameLst>
                                      </p:cBhvr>
                                      <p:to>
                                        <p:strVal val="visible"/>
                                      </p:to>
                                    </p:set>
                                    <p:animEffect transition="in" filter="fade">
                                      <p:cBhvr>
                                        <p:cTn id="14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build="p"/>
      <p:bldP spid="10" grpId="0" build="p"/>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p:bldP spid="24" grpId="0"/>
      <p:bldP spid="25" grpId="0"/>
      <p:bldP spid="26" grpId="0"/>
      <p:bldP spid="27" grpId="0"/>
      <p:bldP spid="28" grpId="0"/>
      <p:bldP spid="29" grpId="0"/>
      <p:bldP spid="30" grpId="0"/>
      <p:bldP spid="31" grpId="0"/>
      <p:bldP spid="32" grpId="0"/>
      <p:bldP spid="33" grpId="0" animBg="1"/>
      <p:bldP spid="33" grpId="1" animBg="1"/>
      <p:bldP spid="34" grpId="0" animBg="1"/>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9947"/>
          <a:stretch>
            <a:fillRect/>
          </a:stretch>
        </p:blipFill>
        <p:spPr>
          <a:xfrm>
            <a:off x="214747" y="711199"/>
            <a:ext cx="6175833" cy="6858000"/>
          </a:xfrm>
          <a:prstGeom prst="rect">
            <a:avLst/>
          </a:prstGeom>
        </p:spPr>
      </p:pic>
      <p:grpSp>
        <p:nvGrpSpPr>
          <p:cNvPr id="10" name="组合 9"/>
          <p:cNvGrpSpPr/>
          <p:nvPr/>
        </p:nvGrpSpPr>
        <p:grpSpPr bwMode="auto">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name="adj" fmla="val 901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solidFill>
                  <a:prstClr val="white"/>
                </a:solidFill>
              </a:endParaRPr>
            </a:p>
          </p:txBody>
        </p:sp>
        <p:pic>
          <p:nvPicPr>
            <p:cNvPr id="12" name="图片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884" y="2382438"/>
              <a:ext cx="450996" cy="449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3"/>
            <p:cNvSpPr txBox="1">
              <a:spLocks noChangeArrowheads="1"/>
            </p:cNvSpPr>
            <p:nvPr/>
          </p:nvSpPr>
          <p:spPr bwMode="auto">
            <a:xfrm>
              <a:off x="2095676" y="2426719"/>
              <a:ext cx="2665507" cy="36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a:solidFill>
                    <a:srgbClr val="FFFFFF"/>
                  </a:solidFill>
                  <a:latin typeface="微软雅黑" panose="020B0503020204020204" pitchFamily="34" charset="-122"/>
                  <a:ea typeface="微软雅黑" panose="020B0503020204020204" pitchFamily="34" charset="-122"/>
                </a:rPr>
                <a:t>这里填写二级目录标题</a:t>
              </a:r>
              <a:endParaRPr lang="zh-CN" altLang="en-US" sz="3200" b="1" dirty="0">
                <a:solidFill>
                  <a:srgbClr val="FFFFFF"/>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294" y="3198415"/>
            <a:ext cx="2548883" cy="26685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par>
                                <p:cTn id="13" presetID="2" presetClass="entr" presetSubtype="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heel(1)">
                                      <p:cBhvr>
                                        <p:cTn id="21" dur="2000"/>
                                        <p:tgtEl>
                                          <p:spTgt spid="15"/>
                                        </p:tgtEl>
                                      </p:cBhvr>
                                    </p:animEffect>
                                  </p:childTnLst>
                                </p:cTn>
                              </p:par>
                            </p:childTnLst>
                          </p:cTn>
                        </p:par>
                        <p:par>
                          <p:cTn id="22" fill="hold">
                            <p:stCondLst>
                              <p:cond delay="2000"/>
                            </p:stCondLst>
                            <p:childTnLst>
                              <p:par>
                                <p:cTn id="23" presetID="31"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椭圆 1"/>
          <p:cNvSpPr/>
          <p:nvPr/>
        </p:nvSpPr>
        <p:spPr>
          <a:xfrm>
            <a:off x="3642147" y="1519223"/>
            <a:ext cx="1654845" cy="1654323"/>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lumMod val="85000"/>
              <a:lumOff val="15000"/>
            </a:schemeClr>
          </a:solidFill>
          <a:ln w="25400" cap="flat" cmpd="sng" algn="ctr">
            <a:noFill/>
            <a:prstDash val="solid"/>
          </a:ln>
          <a:effectLst/>
        </p:spPr>
        <p:txBody>
          <a:bodyPr lIns="121917" tIns="60958" rIns="121917" bIns="60958" rtlCol="0" anchor="ctr"/>
          <a:lstStyle/>
          <a:p>
            <a:pPr algn="ctr"/>
            <a:endParaRPr lang="zh-CN" altLang="en-US" b="1" kern="0">
              <a:solidFill>
                <a:sysClr val="window" lastClr="FFFFFF"/>
              </a:solidFill>
              <a:latin typeface="微软雅黑" panose="020B0503020204020204" pitchFamily="34" charset="-122"/>
              <a:ea typeface="微软雅黑" panose="020B0503020204020204" pitchFamily="34" charset="-122"/>
            </a:endParaRPr>
          </a:p>
        </p:txBody>
      </p:sp>
      <p:sp>
        <p:nvSpPr>
          <p:cNvPr id="9" name="椭圆 1"/>
          <p:cNvSpPr/>
          <p:nvPr/>
        </p:nvSpPr>
        <p:spPr>
          <a:xfrm>
            <a:off x="3490843" y="2969942"/>
            <a:ext cx="831357" cy="1654323"/>
          </a:xfrm>
          <a:custGeom>
            <a:avLst/>
            <a:gdLst/>
            <a:ahLst/>
            <a:cxnLst/>
            <a:rect l="l" t="t" r="r" b="b"/>
            <a:pathLst>
              <a:path w="828092" h="1656184">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chemeClr val="tx1">
              <a:lumMod val="85000"/>
              <a:lumOff val="15000"/>
            </a:schemeClr>
          </a:solidFill>
          <a:ln w="25400" cap="flat" cmpd="sng" algn="ctr">
            <a:noFill/>
            <a:prstDash val="solid"/>
          </a:ln>
          <a:effectLst/>
        </p:spPr>
        <p:txBody>
          <a:bodyPr lIns="121917" tIns="60958" rIns="121917" bIns="60958" rtlCol="0" anchor="ctr"/>
          <a:lstStyle/>
          <a:p>
            <a:pPr algn="ctr">
              <a:defRPr/>
            </a:pPr>
            <a:endParaRPr lang="zh-CN" altLang="en-US" sz="2200" kern="0">
              <a:solidFill>
                <a:sysClr val="window" lastClr="FFFFFF"/>
              </a:solidFill>
            </a:endParaRPr>
          </a:p>
        </p:txBody>
      </p:sp>
      <p:sp>
        <p:nvSpPr>
          <p:cNvPr id="10" name="椭圆 1"/>
          <p:cNvSpPr/>
          <p:nvPr/>
        </p:nvSpPr>
        <p:spPr>
          <a:xfrm rot="5400000">
            <a:off x="3377701" y="4436539"/>
            <a:ext cx="1646493" cy="1662714"/>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rgbClr val="C00002"/>
          </a:solidFill>
          <a:ln w="25400" cap="flat" cmpd="sng" algn="ctr">
            <a:noFill/>
            <a:prstDash val="solid"/>
          </a:ln>
          <a:effectLst/>
        </p:spPr>
        <p:txBody>
          <a:bodyPr lIns="121917" tIns="60958" rIns="121917" bIns="60958" rtlCol="0" anchor="ctr"/>
          <a:lstStyle/>
          <a:p>
            <a:pPr algn="ctr"/>
            <a:endParaRPr lang="zh-CN" altLang="en-US" b="1" kern="0">
              <a:solidFill>
                <a:sysClr val="window" lastClr="FFFFFF"/>
              </a:solidFill>
              <a:latin typeface="微软雅黑" panose="020B0503020204020204" pitchFamily="34" charset="-122"/>
              <a:ea typeface="微软雅黑" panose="020B0503020204020204" pitchFamily="34" charset="-122"/>
            </a:endParaRPr>
          </a:p>
        </p:txBody>
      </p:sp>
      <p:sp>
        <p:nvSpPr>
          <p:cNvPr id="11" name="椭圆 1"/>
          <p:cNvSpPr/>
          <p:nvPr/>
        </p:nvSpPr>
        <p:spPr>
          <a:xfrm rot="10800000">
            <a:off x="2163093" y="1291263"/>
            <a:ext cx="1654845" cy="1654323"/>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lumMod val="85000"/>
              <a:lumOff val="15000"/>
            </a:schemeClr>
          </a:solidFill>
          <a:ln w="25400" cap="flat" cmpd="sng" algn="ctr">
            <a:noFill/>
            <a:prstDash val="solid"/>
          </a:ln>
          <a:effectLst/>
        </p:spPr>
        <p:txBody>
          <a:bodyPr lIns="121917" tIns="60958" rIns="121917" bIns="60958" rtlCol="0" anchor="ctr"/>
          <a:lstStyle/>
          <a:p>
            <a:pPr algn="ctr">
              <a:defRPr/>
            </a:pPr>
            <a:endParaRPr lang="zh-CN" altLang="en-US" sz="2200" kern="0">
              <a:solidFill>
                <a:sysClr val="window" lastClr="FFFFFF"/>
              </a:solidFill>
            </a:endParaRPr>
          </a:p>
        </p:txBody>
      </p:sp>
      <p:sp>
        <p:nvSpPr>
          <p:cNvPr id="12" name="椭圆 1"/>
          <p:cNvSpPr/>
          <p:nvPr/>
        </p:nvSpPr>
        <p:spPr>
          <a:xfrm rot="6199008">
            <a:off x="2475693" y="3791134"/>
            <a:ext cx="827161" cy="1566521"/>
          </a:xfrm>
          <a:custGeom>
            <a:avLst/>
            <a:gdLst/>
            <a:ahLst/>
            <a:cxnLst/>
            <a:rect l="l" t="t" r="r" b="b"/>
            <a:pathLst>
              <a:path w="828092" h="1560369">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rgbClr val="C00002"/>
          </a:solidFill>
          <a:ln w="25400" cap="flat" cmpd="sng" algn="ctr">
            <a:noFill/>
            <a:prstDash val="solid"/>
          </a:ln>
          <a:effectLst/>
        </p:spPr>
        <p:txBody>
          <a:bodyPr lIns="121917" tIns="60958" rIns="121917" bIns="60958" rtlCol="0" anchor="ctr"/>
          <a:lstStyle/>
          <a:p>
            <a:pPr algn="ctr">
              <a:defRPr/>
            </a:pPr>
            <a:endParaRPr lang="zh-CN" altLang="en-US" sz="2200" kern="0">
              <a:solidFill>
                <a:sysClr val="window" lastClr="FFFFFF"/>
              </a:solidFill>
            </a:endParaRPr>
          </a:p>
        </p:txBody>
      </p:sp>
      <p:sp>
        <p:nvSpPr>
          <p:cNvPr id="13" name="圆角矩形 14"/>
          <p:cNvSpPr/>
          <p:nvPr/>
        </p:nvSpPr>
        <p:spPr>
          <a:xfrm>
            <a:off x="5143047" y="1919374"/>
            <a:ext cx="3976056" cy="647343"/>
          </a:xfrm>
          <a:custGeom>
            <a:avLst/>
            <a:gdLst/>
            <a:ahLst/>
            <a:cxnLst/>
            <a:rect l="l" t="t" r="r" b="b"/>
            <a:pathLst>
              <a:path w="3960440" h="648072">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chemeClr val="tx1">
              <a:lumMod val="85000"/>
              <a:lumOff val="15000"/>
            </a:schemeClr>
          </a:solidFill>
          <a:ln w="25400" cap="flat" cmpd="sng" algn="ctr">
            <a:noFill/>
            <a:prstDash val="solid"/>
          </a:ln>
          <a:effectLst/>
        </p:spPr>
        <p:txBody>
          <a:bodyPr lIns="121917" tIns="60958" rIns="121917" bIns="60958" rtlCol="0" anchor="ctr"/>
          <a:lstStyle/>
          <a:p>
            <a:pPr algn="ctr">
              <a:defRPr/>
            </a:pPr>
            <a:r>
              <a:rPr lang="zh-CN" altLang="en-US" b="1" kern="0" dirty="0">
                <a:solidFill>
                  <a:sysClr val="window" lastClr="FFFFFF"/>
                </a:solidFill>
                <a:latin typeface="微软雅黑" panose="020B0503020204020204" pitchFamily="34" charset="-122"/>
                <a:ea typeface="微软雅黑" panose="020B0503020204020204" pitchFamily="34" charset="-122"/>
              </a:rPr>
              <a:t>您的标题写在这里</a:t>
            </a:r>
            <a:endParaRPr lang="zh-CN" altLang="en-US" b="1" kern="0" dirty="0">
              <a:solidFill>
                <a:sysClr val="window" lastClr="FFFFFF"/>
              </a:solidFill>
              <a:latin typeface="微软雅黑" panose="020B0503020204020204" pitchFamily="34" charset="-122"/>
              <a:ea typeface="微软雅黑" panose="020B0503020204020204" pitchFamily="34" charset="-122"/>
            </a:endParaRPr>
          </a:p>
        </p:txBody>
      </p:sp>
      <p:sp>
        <p:nvSpPr>
          <p:cNvPr id="14" name="圆角矩形 14"/>
          <p:cNvSpPr/>
          <p:nvPr/>
        </p:nvSpPr>
        <p:spPr>
          <a:xfrm>
            <a:off x="4809849" y="4726925"/>
            <a:ext cx="4049198" cy="647343"/>
          </a:xfrm>
          <a:custGeom>
            <a:avLst/>
            <a:gdLst>
              <a:gd name="connsiteX0" fmla="*/ 0 w 4033295"/>
              <a:gd name="connsiteY0" fmla="*/ 0 h 648072"/>
              <a:gd name="connsiteX1" fmla="*/ 3709259 w 4033295"/>
              <a:gd name="connsiteY1" fmla="*/ 0 h 648072"/>
              <a:gd name="connsiteX2" fmla="*/ 4033295 w 4033295"/>
              <a:gd name="connsiteY2" fmla="*/ 324036 h 648072"/>
              <a:gd name="connsiteX3" fmla="*/ 3709259 w 4033295"/>
              <a:gd name="connsiteY3" fmla="*/ 648072 h 648072"/>
              <a:gd name="connsiteX4" fmla="*/ 72855 w 4033295"/>
              <a:gd name="connsiteY4" fmla="*/ 648072 h 648072"/>
              <a:gd name="connsiteX5" fmla="*/ 0 w 4033295"/>
              <a:gd name="connsiteY5"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3295" h="648072">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rgbClr val="C00002"/>
          </a:solidFill>
          <a:ln w="25400" cap="flat" cmpd="sng" algn="ctr">
            <a:noFill/>
            <a:prstDash val="solid"/>
          </a:ln>
          <a:effectLst/>
        </p:spPr>
        <p:txBody>
          <a:bodyPr lIns="121917" tIns="60958" rIns="121917" bIns="60958" rtlCol="0" anchor="ctr"/>
          <a:lstStyle/>
          <a:p>
            <a:pPr algn="ctr"/>
            <a:r>
              <a:rPr lang="zh-CN" altLang="en-US" b="1" kern="0" dirty="0">
                <a:solidFill>
                  <a:sysClr val="window" lastClr="FFFFFF"/>
                </a:solidFill>
                <a:latin typeface="微软雅黑" panose="020B0503020204020204" pitchFamily="34" charset="-122"/>
                <a:ea typeface="微软雅黑" panose="020B0503020204020204" pitchFamily="34" charset="-122"/>
              </a:rPr>
              <a:t>您的标题写在这里</a:t>
            </a:r>
            <a:endParaRPr lang="zh-CN" altLang="en-US" b="1" kern="0" dirty="0">
              <a:solidFill>
                <a:sysClr val="window" lastClr="FFFFFF"/>
              </a:solidFill>
              <a:latin typeface="微软雅黑" panose="020B0503020204020204" pitchFamily="34" charset="-122"/>
              <a:ea typeface="微软雅黑" panose="020B0503020204020204" pitchFamily="34" charset="-122"/>
            </a:endParaRPr>
          </a:p>
        </p:txBody>
      </p:sp>
      <p:sp>
        <p:nvSpPr>
          <p:cNvPr id="15" name="TextBox 45"/>
          <p:cNvSpPr txBox="1"/>
          <p:nvPr/>
        </p:nvSpPr>
        <p:spPr>
          <a:xfrm>
            <a:off x="4178772" y="1941995"/>
            <a:ext cx="608362" cy="935858"/>
          </a:xfrm>
          <a:prstGeom prst="rect">
            <a:avLst/>
          </a:prstGeom>
          <a:noFill/>
        </p:spPr>
        <p:txBody>
          <a:bodyPr wrap="square" lIns="121917" tIns="60958" rIns="121917" bIns="60958" rtlCol="0">
            <a:spAutoFit/>
          </a:bodyPr>
          <a:lstStyle/>
          <a:p>
            <a:pPr>
              <a:defRPr/>
            </a:pPr>
            <a:r>
              <a:rPr lang="en-US" altLang="zh-CN" sz="5300" b="1" kern="0" dirty="0">
                <a:solidFill>
                  <a:schemeClr val="bg1">
                    <a:lumMod val="50000"/>
                  </a:schemeClr>
                </a:solidFill>
                <a:latin typeface="Arial Black" panose="020B0A04020102020204" pitchFamily="34" charset="0"/>
                <a:ea typeface="微软雅黑" panose="020B0503020204020204" pitchFamily="34" charset="-122"/>
              </a:rPr>
              <a:t>A</a:t>
            </a:r>
            <a:endParaRPr lang="zh-CN" altLang="en-US" sz="5300" b="1" kern="0" dirty="0">
              <a:solidFill>
                <a:schemeClr val="bg1">
                  <a:lumMod val="50000"/>
                </a:schemeClr>
              </a:solidFill>
              <a:latin typeface="Arial Black" panose="020B0A04020102020204" pitchFamily="34" charset="0"/>
              <a:ea typeface="微软雅黑" panose="020B0503020204020204" pitchFamily="34" charset="-122"/>
            </a:endParaRPr>
          </a:p>
        </p:txBody>
      </p:sp>
      <p:sp>
        <p:nvSpPr>
          <p:cNvPr id="16" name="TextBox 46"/>
          <p:cNvSpPr txBox="1"/>
          <p:nvPr/>
        </p:nvSpPr>
        <p:spPr>
          <a:xfrm>
            <a:off x="4034187" y="4883608"/>
            <a:ext cx="608362" cy="935858"/>
          </a:xfrm>
          <a:prstGeom prst="rect">
            <a:avLst/>
          </a:prstGeom>
          <a:noFill/>
        </p:spPr>
        <p:txBody>
          <a:bodyPr wrap="square" lIns="121917" tIns="60958" rIns="121917" bIns="60958" rtlCol="0">
            <a:spAutoFit/>
          </a:bodyPr>
          <a:lstStyle/>
          <a:p>
            <a:pPr>
              <a:defRPr/>
            </a:pPr>
            <a:r>
              <a:rPr lang="en-US" altLang="zh-CN" sz="5300" b="1" kern="0" dirty="0">
                <a:solidFill>
                  <a:schemeClr val="bg1">
                    <a:lumMod val="50000"/>
                  </a:schemeClr>
                </a:solidFill>
                <a:latin typeface="Arial Black" panose="020B0A04020102020204" pitchFamily="34" charset="0"/>
                <a:ea typeface="微软雅黑" panose="020B0503020204020204" pitchFamily="34" charset="-122"/>
              </a:rPr>
              <a:t>B</a:t>
            </a:r>
            <a:endParaRPr lang="zh-CN" altLang="en-US" sz="5300" b="1" kern="0" dirty="0">
              <a:solidFill>
                <a:schemeClr val="bg1">
                  <a:lumMod val="50000"/>
                </a:schemeClr>
              </a:solidFill>
              <a:latin typeface="Arial Black" panose="020B0A04020102020204" pitchFamily="34" charset="0"/>
              <a:ea typeface="微软雅黑" panose="020B0503020204020204" pitchFamily="34" charset="-122"/>
            </a:endParaRPr>
          </a:p>
        </p:txBody>
      </p:sp>
      <p:sp>
        <p:nvSpPr>
          <p:cNvPr id="17" name="TextBox 47"/>
          <p:cNvSpPr txBox="1"/>
          <p:nvPr/>
        </p:nvSpPr>
        <p:spPr>
          <a:xfrm>
            <a:off x="5263149" y="2710572"/>
            <a:ext cx="4453404" cy="1275774"/>
          </a:xfrm>
          <a:prstGeom prst="rect">
            <a:avLst/>
          </a:prstGeom>
          <a:noFill/>
        </p:spPr>
        <p:txBody>
          <a:bodyPr wrap="square" lIns="121917" tIns="60958" rIns="121917" bIns="60958" rtlCol="0">
            <a:spAutoFit/>
          </a:bodyPr>
          <a:lstStyle/>
          <a:p>
            <a:pPr>
              <a:lnSpc>
                <a:spcPct val="130000"/>
              </a:lnSpc>
              <a:defRPr/>
            </a:pPr>
            <a:r>
              <a:rPr lang="zh-CN" altLang="en-US" sz="1900" kern="0"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您的内容打在这里，或通过复制您的文本后在此框中选择粘贴并选择只保留文字您的内容打在这里</a:t>
            </a:r>
            <a:endParaRPr lang="en-US" altLang="zh-CN" sz="1900" kern="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18" name="TextBox 48"/>
          <p:cNvSpPr txBox="1"/>
          <p:nvPr/>
        </p:nvSpPr>
        <p:spPr>
          <a:xfrm>
            <a:off x="5143046" y="5374268"/>
            <a:ext cx="4785776" cy="507351"/>
          </a:xfrm>
          <a:prstGeom prst="rect">
            <a:avLst/>
          </a:prstGeom>
          <a:noFill/>
        </p:spPr>
        <p:txBody>
          <a:bodyPr wrap="square" lIns="121917" tIns="60958" rIns="121917" bIns="60958" rtlCol="0">
            <a:spAutoFit/>
          </a:bodyPr>
          <a:lstStyle/>
          <a:p>
            <a:pPr>
              <a:lnSpc>
                <a:spcPct val="130000"/>
              </a:lnSpc>
              <a:defRPr/>
            </a:pPr>
            <a:r>
              <a:rPr lang="zh-CN" altLang="en-US" sz="1900" kern="0" dirty="0">
                <a:solidFill>
                  <a:schemeClr val="tx1">
                    <a:lumMod val="95000"/>
                    <a:lumOff val="5000"/>
                  </a:schemeClr>
                </a:solidFill>
                <a:latin typeface="微软雅黑" panose="020B0503020204020204" pitchFamily="34" charset="-122"/>
                <a:ea typeface="微软雅黑" panose="020B0503020204020204" pitchFamily="34" charset="-122"/>
              </a:rPr>
              <a:t>您的内容打在这里，或通过复制您的文本</a:t>
            </a:r>
            <a:endParaRPr lang="en-US" altLang="zh-CN" sz="1900" kern="0" dirty="0">
              <a:solidFill>
                <a:schemeClr val="tx1">
                  <a:lumMod val="95000"/>
                  <a:lumOff val="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250"/>
                                        <p:tgtEl>
                                          <p:spTgt spid="11"/>
                                        </p:tgtEl>
                                      </p:cBhvr>
                                    </p:animEffect>
                                  </p:childTnLst>
                                </p:cTn>
                              </p:par>
                            </p:childTnLst>
                          </p:cTn>
                        </p:par>
                        <p:par>
                          <p:cTn id="25" fill="hold">
                            <p:stCondLst>
                              <p:cond delay="2099"/>
                            </p:stCondLst>
                            <p:childTnLst>
                              <p:par>
                                <p:cTn id="26" presetID="22" presetClass="entr" presetSubtype="1"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250"/>
                                        <p:tgtEl>
                                          <p:spTgt spid="8"/>
                                        </p:tgtEl>
                                      </p:cBhvr>
                                    </p:animEffect>
                                  </p:childTnLst>
                                </p:cTn>
                              </p:par>
                            </p:childTnLst>
                          </p:cTn>
                        </p:par>
                        <p:par>
                          <p:cTn id="29" fill="hold">
                            <p:stCondLst>
                              <p:cond delay="2599"/>
                            </p:stCondLst>
                            <p:childTnLst>
                              <p:par>
                                <p:cTn id="30" presetID="22" presetClass="entr" presetSubtype="1"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250"/>
                                        <p:tgtEl>
                                          <p:spTgt spid="9"/>
                                        </p:tgtEl>
                                      </p:cBhvr>
                                    </p:animEffect>
                                  </p:childTnLst>
                                </p:cTn>
                              </p:par>
                            </p:childTnLst>
                          </p:cTn>
                        </p:par>
                        <p:par>
                          <p:cTn id="33" fill="hold">
                            <p:stCondLst>
                              <p:cond delay="3099"/>
                            </p:stCondLst>
                            <p:childTnLst>
                              <p:par>
                                <p:cTn id="34" presetID="21" presetClass="entr" presetSubtype="1"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heel(1)">
                                      <p:cBhvr>
                                        <p:cTn id="36" dur="1000"/>
                                        <p:tgtEl>
                                          <p:spTgt spid="10"/>
                                        </p:tgtEl>
                                      </p:cBhvr>
                                    </p:animEffect>
                                  </p:childTnLst>
                                </p:cTn>
                              </p:par>
                              <p:par>
                                <p:cTn id="37" presetID="22" presetClass="entr" presetSubtype="2" fill="hold" grpId="0" nodeType="withEffect">
                                  <p:stCondLst>
                                    <p:cond delay="750"/>
                                  </p:stCondLst>
                                  <p:childTnLst>
                                    <p:set>
                                      <p:cBhvr>
                                        <p:cTn id="38" dur="1" fill="hold">
                                          <p:stCondLst>
                                            <p:cond delay="0"/>
                                          </p:stCondLst>
                                        </p:cTn>
                                        <p:tgtEl>
                                          <p:spTgt spid="12"/>
                                        </p:tgtEl>
                                        <p:attrNameLst>
                                          <p:attrName>style.visibility</p:attrName>
                                        </p:attrNameLst>
                                      </p:cBhvr>
                                      <p:to>
                                        <p:strVal val="visible"/>
                                      </p:to>
                                    </p:set>
                                    <p:animEffect transition="in" filter="wipe(right)">
                                      <p:cBhvr>
                                        <p:cTn id="39" dur="250"/>
                                        <p:tgtEl>
                                          <p:spTgt spid="12"/>
                                        </p:tgtEl>
                                      </p:cBhvr>
                                    </p:animEffect>
                                  </p:childTnLst>
                                </p:cTn>
                              </p:par>
                            </p:childTnLst>
                          </p:cTn>
                        </p:par>
                        <p:par>
                          <p:cTn id="40" fill="hold">
                            <p:stCondLst>
                              <p:cond delay="4099"/>
                            </p:stCondLst>
                            <p:childTnLst>
                              <p:par>
                                <p:cTn id="41" presetID="42" presetClass="entr" presetSubtype="0"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anim calcmode="lin" valueType="num">
                                      <p:cBhvr>
                                        <p:cTn id="44" dur="500" fill="hold"/>
                                        <p:tgtEl>
                                          <p:spTgt spid="15"/>
                                        </p:tgtEl>
                                        <p:attrNameLst>
                                          <p:attrName>ppt_x</p:attrName>
                                        </p:attrNameLst>
                                      </p:cBhvr>
                                      <p:tavLst>
                                        <p:tav tm="0">
                                          <p:val>
                                            <p:strVal val="#ppt_x"/>
                                          </p:val>
                                        </p:tav>
                                        <p:tav tm="100000">
                                          <p:val>
                                            <p:strVal val="#ppt_x"/>
                                          </p:val>
                                        </p:tav>
                                      </p:tavLst>
                                    </p:anim>
                                    <p:anim calcmode="lin" valueType="num">
                                      <p:cBhvr>
                                        <p:cTn id="45" dur="5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99"/>
                            </p:stCondLst>
                            <p:childTnLst>
                              <p:par>
                                <p:cTn id="47" presetID="22" presetClass="entr" presetSubtype="8"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250"/>
                                        <p:tgtEl>
                                          <p:spTgt spid="13"/>
                                        </p:tgtEl>
                                      </p:cBhvr>
                                    </p:animEffect>
                                  </p:childTnLst>
                                </p:cTn>
                              </p:par>
                            </p:childTnLst>
                          </p:cTn>
                        </p:par>
                        <p:par>
                          <p:cTn id="50" fill="hold">
                            <p:stCondLst>
                              <p:cond delay="5099"/>
                            </p:stCondLst>
                            <p:childTnLst>
                              <p:par>
                                <p:cTn id="51" presetID="22" presetClass="entr" presetSubtype="4"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down)">
                                      <p:cBhvr>
                                        <p:cTn id="53" dur="250"/>
                                        <p:tgtEl>
                                          <p:spTgt spid="17"/>
                                        </p:tgtEl>
                                      </p:cBhvr>
                                    </p:animEffect>
                                  </p:childTnLst>
                                </p:cTn>
                              </p:par>
                            </p:childTnLst>
                          </p:cTn>
                        </p:par>
                        <p:par>
                          <p:cTn id="54" fill="hold">
                            <p:stCondLst>
                              <p:cond delay="5599"/>
                            </p:stCondLst>
                            <p:childTnLst>
                              <p:par>
                                <p:cTn id="55" presetID="42" presetClass="entr" presetSubtype="0"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anim calcmode="lin" valueType="num">
                                      <p:cBhvr>
                                        <p:cTn id="58" dur="500" fill="hold"/>
                                        <p:tgtEl>
                                          <p:spTgt spid="16"/>
                                        </p:tgtEl>
                                        <p:attrNameLst>
                                          <p:attrName>ppt_x</p:attrName>
                                        </p:attrNameLst>
                                      </p:cBhvr>
                                      <p:tavLst>
                                        <p:tav tm="0">
                                          <p:val>
                                            <p:strVal val="#ppt_x"/>
                                          </p:val>
                                        </p:tav>
                                        <p:tav tm="100000">
                                          <p:val>
                                            <p:strVal val="#ppt_x"/>
                                          </p:val>
                                        </p:tav>
                                      </p:tavLst>
                                    </p:anim>
                                    <p:anim calcmode="lin" valueType="num">
                                      <p:cBhvr>
                                        <p:cTn id="59" dur="500" fill="hold"/>
                                        <p:tgtEl>
                                          <p:spTgt spid="16"/>
                                        </p:tgtEl>
                                        <p:attrNameLst>
                                          <p:attrName>ppt_y</p:attrName>
                                        </p:attrNameLst>
                                      </p:cBhvr>
                                      <p:tavLst>
                                        <p:tav tm="0">
                                          <p:val>
                                            <p:strVal val="#ppt_y+.1"/>
                                          </p:val>
                                        </p:tav>
                                        <p:tav tm="100000">
                                          <p:val>
                                            <p:strVal val="#ppt_y"/>
                                          </p:val>
                                        </p:tav>
                                      </p:tavLst>
                                    </p:anim>
                                  </p:childTnLst>
                                </p:cTn>
                              </p:par>
                            </p:childTnLst>
                          </p:cTn>
                        </p:par>
                        <p:par>
                          <p:cTn id="60" fill="hold">
                            <p:stCondLst>
                              <p:cond delay="6099"/>
                            </p:stCondLst>
                            <p:childTnLst>
                              <p:par>
                                <p:cTn id="61" presetID="22" presetClass="entr" presetSubtype="8"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left)">
                                      <p:cBhvr>
                                        <p:cTn id="63" dur="250"/>
                                        <p:tgtEl>
                                          <p:spTgt spid="14"/>
                                        </p:tgtEl>
                                      </p:cBhvr>
                                    </p:animEffect>
                                  </p:childTnLst>
                                </p:cTn>
                              </p:par>
                            </p:childTnLst>
                          </p:cTn>
                        </p:par>
                        <p:par>
                          <p:cTn id="64" fill="hold">
                            <p:stCondLst>
                              <p:cond delay="6599"/>
                            </p:stCondLst>
                            <p:childTnLst>
                              <p:par>
                                <p:cTn id="65" presetID="42" presetClass="entr" presetSubtype="0"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50"/>
                                        <p:tgtEl>
                                          <p:spTgt spid="18"/>
                                        </p:tgtEl>
                                      </p:cBhvr>
                                    </p:animEffect>
                                    <p:anim calcmode="lin" valueType="num">
                                      <p:cBhvr>
                                        <p:cTn id="68" dur="250" fill="hold"/>
                                        <p:tgtEl>
                                          <p:spTgt spid="18"/>
                                        </p:tgtEl>
                                        <p:attrNameLst>
                                          <p:attrName>ppt_x</p:attrName>
                                        </p:attrNameLst>
                                      </p:cBhvr>
                                      <p:tavLst>
                                        <p:tav tm="0">
                                          <p:val>
                                            <p:strVal val="#ppt_x"/>
                                          </p:val>
                                        </p:tav>
                                        <p:tav tm="100000">
                                          <p:val>
                                            <p:strVal val="#ppt_x"/>
                                          </p:val>
                                        </p:tav>
                                      </p:tavLst>
                                    </p:anim>
                                    <p:anim calcmode="lin" valueType="num">
                                      <p:cBhvr>
                                        <p:cTn id="69" dur="25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14" grpId="0" animBg="1"/>
      <p:bldP spid="15" grpId="0"/>
      <p:bldP spid="16" grpId="0"/>
      <p:bldP spid="17"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a:xfrm>
            <a:off x="1570609" y="1879579"/>
            <a:ext cx="4320480" cy="144016"/>
            <a:chOff x="1507396" y="1628800"/>
            <a:chExt cx="4320480" cy="144016"/>
          </a:xfrm>
        </p:grpSpPr>
        <p:cxnSp>
          <p:nvCxnSpPr>
            <p:cNvPr id="9" name="直接连接符 8"/>
            <p:cNvCxnSpPr/>
            <p:nvPr/>
          </p:nvCxnSpPr>
          <p:spPr>
            <a:xfrm>
              <a:off x="1507396" y="1700808"/>
              <a:ext cx="432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50739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987449"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2467502"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2947555"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V="1">
              <a:off x="3427608"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3907661"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4387714"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4867767"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5347820"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582787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6446451" y="1879579"/>
            <a:ext cx="4320480" cy="144016"/>
            <a:chOff x="1507396" y="1628800"/>
            <a:chExt cx="4320480" cy="144016"/>
          </a:xfrm>
        </p:grpSpPr>
        <p:cxnSp>
          <p:nvCxnSpPr>
            <p:cNvPr id="21" name="直接连接符 20"/>
            <p:cNvCxnSpPr/>
            <p:nvPr/>
          </p:nvCxnSpPr>
          <p:spPr>
            <a:xfrm>
              <a:off x="1507396" y="1700808"/>
              <a:ext cx="432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150739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1987449"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V="1">
              <a:off x="2467502"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V="1">
              <a:off x="2947555"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V="1">
              <a:off x="3427608"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V="1">
              <a:off x="3907661"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V="1">
              <a:off x="4387714"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4867767"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V="1">
              <a:off x="5347820"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5827876" y="1628800"/>
              <a:ext cx="0" cy="14401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32" name="TextBox 26"/>
          <p:cNvSpPr txBox="1"/>
          <p:nvPr/>
        </p:nvSpPr>
        <p:spPr>
          <a:xfrm>
            <a:off x="5701368"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10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3" name="TextBox 27"/>
          <p:cNvSpPr txBox="1"/>
          <p:nvPr/>
        </p:nvSpPr>
        <p:spPr>
          <a:xfrm>
            <a:off x="5228932"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20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4" name="TextBox 28"/>
          <p:cNvSpPr txBox="1"/>
          <p:nvPr/>
        </p:nvSpPr>
        <p:spPr>
          <a:xfrm>
            <a:off x="4748879"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30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5" name="TextBox 29"/>
          <p:cNvSpPr txBox="1"/>
          <p:nvPr/>
        </p:nvSpPr>
        <p:spPr>
          <a:xfrm>
            <a:off x="4268826"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40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6" name="TextBox 30"/>
          <p:cNvSpPr txBox="1"/>
          <p:nvPr/>
        </p:nvSpPr>
        <p:spPr>
          <a:xfrm>
            <a:off x="3788773"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50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7" name="TextBox 31"/>
          <p:cNvSpPr txBox="1"/>
          <p:nvPr/>
        </p:nvSpPr>
        <p:spPr>
          <a:xfrm>
            <a:off x="3308720"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60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8" name="TextBox 32"/>
          <p:cNvSpPr txBox="1"/>
          <p:nvPr/>
        </p:nvSpPr>
        <p:spPr>
          <a:xfrm>
            <a:off x="2828667"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70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9" name="TextBox 33"/>
          <p:cNvSpPr txBox="1"/>
          <p:nvPr/>
        </p:nvSpPr>
        <p:spPr>
          <a:xfrm>
            <a:off x="2348614"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80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0" name="TextBox 34"/>
          <p:cNvSpPr txBox="1"/>
          <p:nvPr/>
        </p:nvSpPr>
        <p:spPr>
          <a:xfrm>
            <a:off x="1868561"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90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1" name="TextBox 35"/>
          <p:cNvSpPr txBox="1"/>
          <p:nvPr/>
        </p:nvSpPr>
        <p:spPr>
          <a:xfrm>
            <a:off x="1343624" y="1602580"/>
            <a:ext cx="453970"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100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TextBox 36"/>
          <p:cNvSpPr txBox="1"/>
          <p:nvPr/>
        </p:nvSpPr>
        <p:spPr>
          <a:xfrm>
            <a:off x="6266478"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10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3" name="TextBox 37"/>
          <p:cNvSpPr txBox="1"/>
          <p:nvPr/>
        </p:nvSpPr>
        <p:spPr>
          <a:xfrm>
            <a:off x="6744403"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20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4" name="TextBox 38"/>
          <p:cNvSpPr txBox="1"/>
          <p:nvPr/>
        </p:nvSpPr>
        <p:spPr>
          <a:xfrm>
            <a:off x="7224456"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30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5" name="TextBox 39"/>
          <p:cNvSpPr txBox="1"/>
          <p:nvPr/>
        </p:nvSpPr>
        <p:spPr>
          <a:xfrm>
            <a:off x="7704509"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40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6" name="TextBox 40"/>
          <p:cNvSpPr txBox="1"/>
          <p:nvPr/>
        </p:nvSpPr>
        <p:spPr>
          <a:xfrm>
            <a:off x="8184562"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50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7" name="TextBox 41"/>
          <p:cNvSpPr txBox="1"/>
          <p:nvPr/>
        </p:nvSpPr>
        <p:spPr>
          <a:xfrm>
            <a:off x="8664615"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60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8" name="TextBox 42"/>
          <p:cNvSpPr txBox="1"/>
          <p:nvPr/>
        </p:nvSpPr>
        <p:spPr>
          <a:xfrm>
            <a:off x="9144668"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70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9" name="TextBox 43"/>
          <p:cNvSpPr txBox="1"/>
          <p:nvPr/>
        </p:nvSpPr>
        <p:spPr>
          <a:xfrm>
            <a:off x="9624721"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80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0" name="TextBox 44"/>
          <p:cNvSpPr txBox="1"/>
          <p:nvPr/>
        </p:nvSpPr>
        <p:spPr>
          <a:xfrm>
            <a:off x="10104774" y="1602580"/>
            <a:ext cx="364202"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90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1" name="TextBox 45"/>
          <p:cNvSpPr txBox="1"/>
          <p:nvPr/>
        </p:nvSpPr>
        <p:spPr>
          <a:xfrm>
            <a:off x="10539946" y="1602580"/>
            <a:ext cx="453970" cy="276999"/>
          </a:xfrm>
          <a:prstGeom prst="rect">
            <a:avLst/>
          </a:prstGeom>
          <a:noFill/>
        </p:spPr>
        <p:txBody>
          <a:bodyPr wrap="none" rtlCol="0">
            <a:spAutoFit/>
          </a:bodyPr>
          <a:lstStyle/>
          <a:p>
            <a:r>
              <a:rPr lang="en-US" altLang="zh-CN" sz="1200" smtClean="0">
                <a:solidFill>
                  <a:schemeClr val="tx1">
                    <a:lumMod val="50000"/>
                    <a:lumOff val="50000"/>
                  </a:schemeClr>
                </a:solidFill>
                <a:latin typeface="微软雅黑" panose="020B0503020204020204" pitchFamily="34" charset="-122"/>
                <a:ea typeface="微软雅黑" panose="020B0503020204020204" pitchFamily="34" charset="-122"/>
              </a:rPr>
              <a:t>100</a:t>
            </a:r>
            <a:endParaRPr lang="zh-CN" altLang="en-US" sz="120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52" name="五边形 51"/>
          <p:cNvSpPr/>
          <p:nvPr/>
        </p:nvSpPr>
        <p:spPr>
          <a:xfrm flipH="1">
            <a:off x="2751713" y="2421690"/>
            <a:ext cx="3178273"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五边形 52"/>
          <p:cNvSpPr/>
          <p:nvPr/>
        </p:nvSpPr>
        <p:spPr>
          <a:xfrm flipH="1">
            <a:off x="3975353" y="2973751"/>
            <a:ext cx="1954633"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五边形 53"/>
          <p:cNvSpPr/>
          <p:nvPr/>
        </p:nvSpPr>
        <p:spPr>
          <a:xfrm flipH="1">
            <a:off x="3231767" y="3525812"/>
            <a:ext cx="2698220"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五边形 54"/>
          <p:cNvSpPr/>
          <p:nvPr/>
        </p:nvSpPr>
        <p:spPr>
          <a:xfrm flipH="1">
            <a:off x="1640560" y="4077873"/>
            <a:ext cx="4289427"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五边形 55"/>
          <p:cNvSpPr/>
          <p:nvPr/>
        </p:nvSpPr>
        <p:spPr>
          <a:xfrm flipH="1">
            <a:off x="2387512" y="4629934"/>
            <a:ext cx="3542475"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五边形 56"/>
          <p:cNvSpPr/>
          <p:nvPr/>
        </p:nvSpPr>
        <p:spPr>
          <a:xfrm flipH="1">
            <a:off x="3529719" y="5181995"/>
            <a:ext cx="2400268"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五边形 57"/>
          <p:cNvSpPr/>
          <p:nvPr/>
        </p:nvSpPr>
        <p:spPr>
          <a:xfrm flipH="1">
            <a:off x="4450927" y="5734529"/>
            <a:ext cx="1440162" cy="324000"/>
          </a:xfrm>
          <a:prstGeom prst="homePlat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TextBox 53"/>
          <p:cNvSpPr txBox="1"/>
          <p:nvPr/>
        </p:nvSpPr>
        <p:spPr>
          <a:xfrm>
            <a:off x="2076744" y="2429801"/>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0" name="TextBox 54"/>
          <p:cNvSpPr txBox="1"/>
          <p:nvPr/>
        </p:nvSpPr>
        <p:spPr>
          <a:xfrm>
            <a:off x="3276485" y="2982487"/>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1" name="TextBox 55"/>
          <p:cNvSpPr txBox="1"/>
          <p:nvPr/>
        </p:nvSpPr>
        <p:spPr>
          <a:xfrm>
            <a:off x="2560833" y="3534159"/>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2" name="TextBox 56"/>
          <p:cNvSpPr txBox="1"/>
          <p:nvPr/>
        </p:nvSpPr>
        <p:spPr>
          <a:xfrm>
            <a:off x="1026870" y="4077873"/>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3" name="TextBox 57"/>
          <p:cNvSpPr txBox="1"/>
          <p:nvPr/>
        </p:nvSpPr>
        <p:spPr>
          <a:xfrm>
            <a:off x="1778564" y="4638045"/>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4" name="TextBox 58"/>
          <p:cNvSpPr txBox="1"/>
          <p:nvPr/>
        </p:nvSpPr>
        <p:spPr>
          <a:xfrm>
            <a:off x="2828667" y="5190731"/>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5" name="TextBox 59"/>
          <p:cNvSpPr txBox="1"/>
          <p:nvPr/>
        </p:nvSpPr>
        <p:spPr>
          <a:xfrm>
            <a:off x="3780710" y="5742403"/>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6" name="五边形 65"/>
          <p:cNvSpPr/>
          <p:nvPr/>
        </p:nvSpPr>
        <p:spPr>
          <a:xfrm>
            <a:off x="6446451" y="2421690"/>
            <a:ext cx="1622260"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五边形 66"/>
          <p:cNvSpPr/>
          <p:nvPr/>
        </p:nvSpPr>
        <p:spPr>
          <a:xfrm>
            <a:off x="6446451" y="2973751"/>
            <a:ext cx="3062419"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五边形 67"/>
          <p:cNvSpPr/>
          <p:nvPr/>
        </p:nvSpPr>
        <p:spPr>
          <a:xfrm>
            <a:off x="6446451" y="3525812"/>
            <a:ext cx="1920212"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五边形 68"/>
          <p:cNvSpPr/>
          <p:nvPr/>
        </p:nvSpPr>
        <p:spPr>
          <a:xfrm>
            <a:off x="6446450" y="4077873"/>
            <a:ext cx="4093495"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五边形 69"/>
          <p:cNvSpPr/>
          <p:nvPr/>
        </p:nvSpPr>
        <p:spPr>
          <a:xfrm>
            <a:off x="6446451" y="4629934"/>
            <a:ext cx="3360371"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五边形 70"/>
          <p:cNvSpPr/>
          <p:nvPr/>
        </p:nvSpPr>
        <p:spPr>
          <a:xfrm>
            <a:off x="6446451" y="5181995"/>
            <a:ext cx="3658323"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五边形 71"/>
          <p:cNvSpPr/>
          <p:nvPr/>
        </p:nvSpPr>
        <p:spPr>
          <a:xfrm>
            <a:off x="6446451" y="5734529"/>
            <a:ext cx="2880318" cy="324000"/>
          </a:xfrm>
          <a:prstGeom prst="homePlate">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TextBox 67"/>
          <p:cNvSpPr txBox="1"/>
          <p:nvPr/>
        </p:nvSpPr>
        <p:spPr>
          <a:xfrm>
            <a:off x="8153110" y="2429801"/>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4" name="TextBox 68"/>
          <p:cNvSpPr txBox="1"/>
          <p:nvPr/>
        </p:nvSpPr>
        <p:spPr>
          <a:xfrm>
            <a:off x="9585471" y="2982487"/>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5" name="TextBox 69"/>
          <p:cNvSpPr txBox="1"/>
          <p:nvPr/>
        </p:nvSpPr>
        <p:spPr>
          <a:xfrm>
            <a:off x="8433343" y="3534159"/>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6" name="TextBox 70"/>
          <p:cNvSpPr txBox="1"/>
          <p:nvPr/>
        </p:nvSpPr>
        <p:spPr>
          <a:xfrm>
            <a:off x="10539946" y="4077873"/>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7" name="TextBox 71"/>
          <p:cNvSpPr txBox="1"/>
          <p:nvPr/>
        </p:nvSpPr>
        <p:spPr>
          <a:xfrm>
            <a:off x="9880324" y="4638045"/>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8" name="TextBox 72"/>
          <p:cNvSpPr txBox="1"/>
          <p:nvPr/>
        </p:nvSpPr>
        <p:spPr>
          <a:xfrm>
            <a:off x="10145495" y="5190731"/>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9" name="TextBox 73"/>
          <p:cNvSpPr txBox="1"/>
          <p:nvPr/>
        </p:nvSpPr>
        <p:spPr>
          <a:xfrm>
            <a:off x="9445184" y="5742403"/>
            <a:ext cx="543739" cy="307777"/>
          </a:xfrm>
          <a:prstGeom prst="rect">
            <a:avLst/>
          </a:prstGeom>
          <a:noFill/>
        </p:spPr>
        <p:txBody>
          <a:bodyPr wrap="none" rtlCol="0">
            <a:spAutoFit/>
          </a:bodyPr>
          <a:lstStyle/>
          <a:p>
            <a:r>
              <a:rPr lang="zh-CN" altLang="en-US" sz="1400" smtClean="0">
                <a:solidFill>
                  <a:schemeClr val="tx1">
                    <a:lumMod val="75000"/>
                    <a:lumOff val="25000"/>
                  </a:schemeClr>
                </a:solidFill>
                <a:latin typeface="微软雅黑" panose="020B0503020204020204" pitchFamily="34" charset="-122"/>
                <a:ea typeface="微软雅黑" panose="020B0503020204020204" pitchFamily="34" charset="-122"/>
              </a:rPr>
              <a:t>文字</a:t>
            </a:r>
            <a:endParaRPr lang="zh-CN" altLang="en-US" sz="14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0" name="TextBox 74"/>
          <p:cNvSpPr txBox="1"/>
          <p:nvPr/>
        </p:nvSpPr>
        <p:spPr>
          <a:xfrm>
            <a:off x="5985867" y="2383635"/>
            <a:ext cx="365806"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A</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TextBox 75"/>
          <p:cNvSpPr txBox="1"/>
          <p:nvPr/>
        </p:nvSpPr>
        <p:spPr>
          <a:xfrm>
            <a:off x="5985867" y="2935696"/>
            <a:ext cx="344966"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B</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TextBox 76"/>
          <p:cNvSpPr txBox="1"/>
          <p:nvPr/>
        </p:nvSpPr>
        <p:spPr>
          <a:xfrm>
            <a:off x="5985867" y="3487757"/>
            <a:ext cx="356188"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C</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TextBox 77"/>
          <p:cNvSpPr txBox="1"/>
          <p:nvPr/>
        </p:nvSpPr>
        <p:spPr>
          <a:xfrm>
            <a:off x="5985867" y="4039818"/>
            <a:ext cx="380232"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D</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TextBox 78"/>
          <p:cNvSpPr txBox="1"/>
          <p:nvPr/>
        </p:nvSpPr>
        <p:spPr>
          <a:xfrm>
            <a:off x="5985867" y="4591879"/>
            <a:ext cx="325730"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E</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TextBox 79"/>
          <p:cNvSpPr txBox="1"/>
          <p:nvPr/>
        </p:nvSpPr>
        <p:spPr>
          <a:xfrm>
            <a:off x="5985867" y="5143940"/>
            <a:ext cx="325730"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F</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6" name="TextBox 80"/>
          <p:cNvSpPr txBox="1"/>
          <p:nvPr/>
        </p:nvSpPr>
        <p:spPr>
          <a:xfrm>
            <a:off x="5985867" y="5696003"/>
            <a:ext cx="375424" cy="400110"/>
          </a:xfrm>
          <a:prstGeom prst="rect">
            <a:avLst/>
          </a:prstGeom>
          <a:noFill/>
        </p:spPr>
        <p:txBody>
          <a:bodyPr wrap="none" rtlCol="0">
            <a:spAutoFit/>
          </a:bodyPr>
          <a:lstStyle/>
          <a:p>
            <a:r>
              <a:rPr lang="en-US" altLang="zh-CN" sz="2000" smtClean="0">
                <a:solidFill>
                  <a:schemeClr val="tx1">
                    <a:lumMod val="75000"/>
                    <a:lumOff val="25000"/>
                  </a:schemeClr>
                </a:solidFill>
                <a:latin typeface="微软雅黑" panose="020B0503020204020204" pitchFamily="34" charset="-122"/>
                <a:ea typeface="微软雅黑" panose="020B0503020204020204" pitchFamily="34" charset="-122"/>
              </a:rPr>
              <a:t>G</a:t>
            </a:r>
            <a:endParaRPr lang="zh-CN" altLang="en-US" sz="200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42"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1000"/>
                                        <p:tgtEl>
                                          <p:spTgt spid="20"/>
                                        </p:tgtEl>
                                      </p:cBhvr>
                                    </p:animEffect>
                                    <p:anim calcmode="lin" valueType="num">
                                      <p:cBhvr>
                                        <p:cTn id="30" dur="1000" fill="hold"/>
                                        <p:tgtEl>
                                          <p:spTgt spid="20"/>
                                        </p:tgtEl>
                                        <p:attrNameLst>
                                          <p:attrName>ppt_x</p:attrName>
                                        </p:attrNameLst>
                                      </p:cBhvr>
                                      <p:tavLst>
                                        <p:tav tm="0">
                                          <p:val>
                                            <p:strVal val="#ppt_x"/>
                                          </p:val>
                                        </p:tav>
                                        <p:tav tm="100000">
                                          <p:val>
                                            <p:strVal val="#ppt_x"/>
                                          </p:val>
                                        </p:tav>
                                      </p:tavLst>
                                    </p:anim>
                                    <p:anim calcmode="lin" valueType="num">
                                      <p:cBhvr>
                                        <p:cTn id="31" dur="1000" fill="hold"/>
                                        <p:tgtEl>
                                          <p:spTgt spid="20"/>
                                        </p:tgtEl>
                                        <p:attrNameLst>
                                          <p:attrName>ppt_y</p:attrName>
                                        </p:attrNameLst>
                                      </p:cBhvr>
                                      <p:tavLst>
                                        <p:tav tm="0">
                                          <p:val>
                                            <p:strVal val="#ppt_y+.1"/>
                                          </p:val>
                                        </p:tav>
                                        <p:tav tm="100000">
                                          <p:val>
                                            <p:strVal val="#ppt_y"/>
                                          </p:val>
                                        </p:tav>
                                      </p:tavLst>
                                    </p:anim>
                                  </p:childTnLst>
                                </p:cTn>
                              </p:par>
                            </p:childTnLst>
                          </p:cTn>
                        </p:par>
                        <p:par>
                          <p:cTn id="32" fill="hold">
                            <p:stCondLst>
                              <p:cond delay="2599"/>
                            </p:stCondLst>
                            <p:childTnLst>
                              <p:par>
                                <p:cTn id="33" presetID="47" presetClass="entr" presetSubtype="0"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fade">
                                      <p:cBhvr>
                                        <p:cTn id="35" dur="1000"/>
                                        <p:tgtEl>
                                          <p:spTgt spid="32"/>
                                        </p:tgtEl>
                                      </p:cBhvr>
                                    </p:animEffect>
                                    <p:anim calcmode="lin" valueType="num">
                                      <p:cBhvr>
                                        <p:cTn id="36" dur="1000" fill="hold"/>
                                        <p:tgtEl>
                                          <p:spTgt spid="32"/>
                                        </p:tgtEl>
                                        <p:attrNameLst>
                                          <p:attrName>ppt_x</p:attrName>
                                        </p:attrNameLst>
                                      </p:cBhvr>
                                      <p:tavLst>
                                        <p:tav tm="0">
                                          <p:val>
                                            <p:strVal val="#ppt_x"/>
                                          </p:val>
                                        </p:tav>
                                        <p:tav tm="100000">
                                          <p:val>
                                            <p:strVal val="#ppt_x"/>
                                          </p:val>
                                        </p:tav>
                                      </p:tavLst>
                                    </p:anim>
                                    <p:anim calcmode="lin" valueType="num">
                                      <p:cBhvr>
                                        <p:cTn id="37" dur="1000" fill="hold"/>
                                        <p:tgtEl>
                                          <p:spTgt spid="32"/>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10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1000"/>
                                        <p:tgtEl>
                                          <p:spTgt spid="33"/>
                                        </p:tgtEl>
                                      </p:cBhvr>
                                    </p:animEffect>
                                    <p:anim calcmode="lin" valueType="num">
                                      <p:cBhvr>
                                        <p:cTn id="41" dur="1000" fill="hold"/>
                                        <p:tgtEl>
                                          <p:spTgt spid="33"/>
                                        </p:tgtEl>
                                        <p:attrNameLst>
                                          <p:attrName>ppt_x</p:attrName>
                                        </p:attrNameLst>
                                      </p:cBhvr>
                                      <p:tavLst>
                                        <p:tav tm="0">
                                          <p:val>
                                            <p:strVal val="#ppt_x"/>
                                          </p:val>
                                        </p:tav>
                                        <p:tav tm="100000">
                                          <p:val>
                                            <p:strVal val="#ppt_x"/>
                                          </p:val>
                                        </p:tav>
                                      </p:tavLst>
                                    </p:anim>
                                    <p:anim calcmode="lin" valueType="num">
                                      <p:cBhvr>
                                        <p:cTn id="42" dur="1000" fill="hold"/>
                                        <p:tgtEl>
                                          <p:spTgt spid="33"/>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20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1000"/>
                                        <p:tgtEl>
                                          <p:spTgt spid="34"/>
                                        </p:tgtEl>
                                      </p:cBhvr>
                                    </p:animEffect>
                                    <p:anim calcmode="lin" valueType="num">
                                      <p:cBhvr>
                                        <p:cTn id="46" dur="1000" fill="hold"/>
                                        <p:tgtEl>
                                          <p:spTgt spid="34"/>
                                        </p:tgtEl>
                                        <p:attrNameLst>
                                          <p:attrName>ppt_x</p:attrName>
                                        </p:attrNameLst>
                                      </p:cBhvr>
                                      <p:tavLst>
                                        <p:tav tm="0">
                                          <p:val>
                                            <p:strVal val="#ppt_x"/>
                                          </p:val>
                                        </p:tav>
                                        <p:tav tm="100000">
                                          <p:val>
                                            <p:strVal val="#ppt_x"/>
                                          </p:val>
                                        </p:tav>
                                      </p:tavLst>
                                    </p:anim>
                                    <p:anim calcmode="lin" valueType="num">
                                      <p:cBhvr>
                                        <p:cTn id="47" dur="1000" fill="hold"/>
                                        <p:tgtEl>
                                          <p:spTgt spid="34"/>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30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1000"/>
                                        <p:tgtEl>
                                          <p:spTgt spid="35"/>
                                        </p:tgtEl>
                                      </p:cBhvr>
                                    </p:animEffect>
                                    <p:anim calcmode="lin" valueType="num">
                                      <p:cBhvr>
                                        <p:cTn id="51" dur="1000" fill="hold"/>
                                        <p:tgtEl>
                                          <p:spTgt spid="35"/>
                                        </p:tgtEl>
                                        <p:attrNameLst>
                                          <p:attrName>ppt_x</p:attrName>
                                        </p:attrNameLst>
                                      </p:cBhvr>
                                      <p:tavLst>
                                        <p:tav tm="0">
                                          <p:val>
                                            <p:strVal val="#ppt_x"/>
                                          </p:val>
                                        </p:tav>
                                        <p:tav tm="100000">
                                          <p:val>
                                            <p:strVal val="#ppt_x"/>
                                          </p:val>
                                        </p:tav>
                                      </p:tavLst>
                                    </p:anim>
                                    <p:anim calcmode="lin" valueType="num">
                                      <p:cBhvr>
                                        <p:cTn id="52" dur="1000" fill="hold"/>
                                        <p:tgtEl>
                                          <p:spTgt spid="35"/>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40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1000"/>
                                        <p:tgtEl>
                                          <p:spTgt spid="36"/>
                                        </p:tgtEl>
                                      </p:cBhvr>
                                    </p:animEffect>
                                    <p:anim calcmode="lin" valueType="num">
                                      <p:cBhvr>
                                        <p:cTn id="56" dur="1000" fill="hold"/>
                                        <p:tgtEl>
                                          <p:spTgt spid="36"/>
                                        </p:tgtEl>
                                        <p:attrNameLst>
                                          <p:attrName>ppt_x</p:attrName>
                                        </p:attrNameLst>
                                      </p:cBhvr>
                                      <p:tavLst>
                                        <p:tav tm="0">
                                          <p:val>
                                            <p:strVal val="#ppt_x"/>
                                          </p:val>
                                        </p:tav>
                                        <p:tav tm="100000">
                                          <p:val>
                                            <p:strVal val="#ppt_x"/>
                                          </p:val>
                                        </p:tav>
                                      </p:tavLst>
                                    </p:anim>
                                    <p:anim calcmode="lin" valueType="num">
                                      <p:cBhvr>
                                        <p:cTn id="57" dur="1000" fill="hold"/>
                                        <p:tgtEl>
                                          <p:spTgt spid="36"/>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50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1000"/>
                                        <p:tgtEl>
                                          <p:spTgt spid="37"/>
                                        </p:tgtEl>
                                      </p:cBhvr>
                                    </p:animEffect>
                                    <p:anim calcmode="lin" valueType="num">
                                      <p:cBhvr>
                                        <p:cTn id="61" dur="1000" fill="hold"/>
                                        <p:tgtEl>
                                          <p:spTgt spid="37"/>
                                        </p:tgtEl>
                                        <p:attrNameLst>
                                          <p:attrName>ppt_x</p:attrName>
                                        </p:attrNameLst>
                                      </p:cBhvr>
                                      <p:tavLst>
                                        <p:tav tm="0">
                                          <p:val>
                                            <p:strVal val="#ppt_x"/>
                                          </p:val>
                                        </p:tav>
                                        <p:tav tm="100000">
                                          <p:val>
                                            <p:strVal val="#ppt_x"/>
                                          </p:val>
                                        </p:tav>
                                      </p:tavLst>
                                    </p:anim>
                                    <p:anim calcmode="lin" valueType="num">
                                      <p:cBhvr>
                                        <p:cTn id="62" dur="1000" fill="hold"/>
                                        <p:tgtEl>
                                          <p:spTgt spid="37"/>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600"/>
                                  </p:stCondLst>
                                  <p:childTnLst>
                                    <p:set>
                                      <p:cBhvr>
                                        <p:cTn id="64" dur="1" fill="hold">
                                          <p:stCondLst>
                                            <p:cond delay="0"/>
                                          </p:stCondLst>
                                        </p:cTn>
                                        <p:tgtEl>
                                          <p:spTgt spid="38"/>
                                        </p:tgtEl>
                                        <p:attrNameLst>
                                          <p:attrName>style.visibility</p:attrName>
                                        </p:attrNameLst>
                                      </p:cBhvr>
                                      <p:to>
                                        <p:strVal val="visible"/>
                                      </p:to>
                                    </p:set>
                                    <p:animEffect transition="in" filter="fade">
                                      <p:cBhvr>
                                        <p:cTn id="65" dur="1000"/>
                                        <p:tgtEl>
                                          <p:spTgt spid="38"/>
                                        </p:tgtEl>
                                      </p:cBhvr>
                                    </p:animEffect>
                                    <p:anim calcmode="lin" valueType="num">
                                      <p:cBhvr>
                                        <p:cTn id="66" dur="1000" fill="hold"/>
                                        <p:tgtEl>
                                          <p:spTgt spid="38"/>
                                        </p:tgtEl>
                                        <p:attrNameLst>
                                          <p:attrName>ppt_x</p:attrName>
                                        </p:attrNameLst>
                                      </p:cBhvr>
                                      <p:tavLst>
                                        <p:tav tm="0">
                                          <p:val>
                                            <p:strVal val="#ppt_x"/>
                                          </p:val>
                                        </p:tav>
                                        <p:tav tm="100000">
                                          <p:val>
                                            <p:strVal val="#ppt_x"/>
                                          </p:val>
                                        </p:tav>
                                      </p:tavLst>
                                    </p:anim>
                                    <p:anim calcmode="lin" valueType="num">
                                      <p:cBhvr>
                                        <p:cTn id="67" dur="1000" fill="hold"/>
                                        <p:tgtEl>
                                          <p:spTgt spid="38"/>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70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1000"/>
                                        <p:tgtEl>
                                          <p:spTgt spid="39"/>
                                        </p:tgtEl>
                                      </p:cBhvr>
                                    </p:animEffect>
                                    <p:anim calcmode="lin" valueType="num">
                                      <p:cBhvr>
                                        <p:cTn id="71" dur="1000" fill="hold"/>
                                        <p:tgtEl>
                                          <p:spTgt spid="39"/>
                                        </p:tgtEl>
                                        <p:attrNameLst>
                                          <p:attrName>ppt_x</p:attrName>
                                        </p:attrNameLst>
                                      </p:cBhvr>
                                      <p:tavLst>
                                        <p:tav tm="0">
                                          <p:val>
                                            <p:strVal val="#ppt_x"/>
                                          </p:val>
                                        </p:tav>
                                        <p:tav tm="100000">
                                          <p:val>
                                            <p:strVal val="#ppt_x"/>
                                          </p:val>
                                        </p:tav>
                                      </p:tavLst>
                                    </p:anim>
                                    <p:anim calcmode="lin" valueType="num">
                                      <p:cBhvr>
                                        <p:cTn id="72" dur="1000" fill="hold"/>
                                        <p:tgtEl>
                                          <p:spTgt spid="39"/>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80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1000"/>
                                        <p:tgtEl>
                                          <p:spTgt spid="40"/>
                                        </p:tgtEl>
                                      </p:cBhvr>
                                    </p:animEffect>
                                    <p:anim calcmode="lin" valueType="num">
                                      <p:cBhvr>
                                        <p:cTn id="76" dur="1000" fill="hold"/>
                                        <p:tgtEl>
                                          <p:spTgt spid="40"/>
                                        </p:tgtEl>
                                        <p:attrNameLst>
                                          <p:attrName>ppt_x</p:attrName>
                                        </p:attrNameLst>
                                      </p:cBhvr>
                                      <p:tavLst>
                                        <p:tav tm="0">
                                          <p:val>
                                            <p:strVal val="#ppt_x"/>
                                          </p:val>
                                        </p:tav>
                                        <p:tav tm="100000">
                                          <p:val>
                                            <p:strVal val="#ppt_x"/>
                                          </p:val>
                                        </p:tav>
                                      </p:tavLst>
                                    </p:anim>
                                    <p:anim calcmode="lin" valueType="num">
                                      <p:cBhvr>
                                        <p:cTn id="77" dur="1000" fill="hold"/>
                                        <p:tgtEl>
                                          <p:spTgt spid="40"/>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900"/>
                                  </p:stCondLst>
                                  <p:childTnLst>
                                    <p:set>
                                      <p:cBhvr>
                                        <p:cTn id="79" dur="1" fill="hold">
                                          <p:stCondLst>
                                            <p:cond delay="0"/>
                                          </p:stCondLst>
                                        </p:cTn>
                                        <p:tgtEl>
                                          <p:spTgt spid="41"/>
                                        </p:tgtEl>
                                        <p:attrNameLst>
                                          <p:attrName>style.visibility</p:attrName>
                                        </p:attrNameLst>
                                      </p:cBhvr>
                                      <p:to>
                                        <p:strVal val="visible"/>
                                      </p:to>
                                    </p:set>
                                    <p:animEffect transition="in" filter="fade">
                                      <p:cBhvr>
                                        <p:cTn id="80" dur="1000"/>
                                        <p:tgtEl>
                                          <p:spTgt spid="41"/>
                                        </p:tgtEl>
                                      </p:cBhvr>
                                    </p:animEffect>
                                    <p:anim calcmode="lin" valueType="num">
                                      <p:cBhvr>
                                        <p:cTn id="81" dur="1000" fill="hold"/>
                                        <p:tgtEl>
                                          <p:spTgt spid="41"/>
                                        </p:tgtEl>
                                        <p:attrNameLst>
                                          <p:attrName>ppt_x</p:attrName>
                                        </p:attrNameLst>
                                      </p:cBhvr>
                                      <p:tavLst>
                                        <p:tav tm="0">
                                          <p:val>
                                            <p:strVal val="#ppt_x"/>
                                          </p:val>
                                        </p:tav>
                                        <p:tav tm="100000">
                                          <p:val>
                                            <p:strVal val="#ppt_x"/>
                                          </p:val>
                                        </p:tav>
                                      </p:tavLst>
                                    </p:anim>
                                    <p:anim calcmode="lin" valueType="num">
                                      <p:cBhvr>
                                        <p:cTn id="82" dur="1000" fill="hold"/>
                                        <p:tgtEl>
                                          <p:spTgt spid="4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animEffect transition="in" filter="fade">
                                      <p:cBhvr>
                                        <p:cTn id="85" dur="1000"/>
                                        <p:tgtEl>
                                          <p:spTgt spid="42"/>
                                        </p:tgtEl>
                                      </p:cBhvr>
                                    </p:animEffect>
                                    <p:anim calcmode="lin" valueType="num">
                                      <p:cBhvr>
                                        <p:cTn id="86" dur="1000" fill="hold"/>
                                        <p:tgtEl>
                                          <p:spTgt spid="42"/>
                                        </p:tgtEl>
                                        <p:attrNameLst>
                                          <p:attrName>ppt_x</p:attrName>
                                        </p:attrNameLst>
                                      </p:cBhvr>
                                      <p:tavLst>
                                        <p:tav tm="0">
                                          <p:val>
                                            <p:strVal val="#ppt_x"/>
                                          </p:val>
                                        </p:tav>
                                        <p:tav tm="100000">
                                          <p:val>
                                            <p:strVal val="#ppt_x"/>
                                          </p:val>
                                        </p:tav>
                                      </p:tavLst>
                                    </p:anim>
                                    <p:anim calcmode="lin" valueType="num">
                                      <p:cBhvr>
                                        <p:cTn id="87" dur="1000" fill="hold"/>
                                        <p:tgtEl>
                                          <p:spTgt spid="42"/>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100"/>
                                  </p:stCondLst>
                                  <p:childTnLst>
                                    <p:set>
                                      <p:cBhvr>
                                        <p:cTn id="89" dur="1" fill="hold">
                                          <p:stCondLst>
                                            <p:cond delay="0"/>
                                          </p:stCondLst>
                                        </p:cTn>
                                        <p:tgtEl>
                                          <p:spTgt spid="43"/>
                                        </p:tgtEl>
                                        <p:attrNameLst>
                                          <p:attrName>style.visibility</p:attrName>
                                        </p:attrNameLst>
                                      </p:cBhvr>
                                      <p:to>
                                        <p:strVal val="visible"/>
                                      </p:to>
                                    </p:set>
                                    <p:animEffect transition="in" filter="fade">
                                      <p:cBhvr>
                                        <p:cTn id="90" dur="1000"/>
                                        <p:tgtEl>
                                          <p:spTgt spid="43"/>
                                        </p:tgtEl>
                                      </p:cBhvr>
                                    </p:animEffect>
                                    <p:anim calcmode="lin" valueType="num">
                                      <p:cBhvr>
                                        <p:cTn id="91" dur="1000" fill="hold"/>
                                        <p:tgtEl>
                                          <p:spTgt spid="43"/>
                                        </p:tgtEl>
                                        <p:attrNameLst>
                                          <p:attrName>ppt_x</p:attrName>
                                        </p:attrNameLst>
                                      </p:cBhvr>
                                      <p:tavLst>
                                        <p:tav tm="0">
                                          <p:val>
                                            <p:strVal val="#ppt_x"/>
                                          </p:val>
                                        </p:tav>
                                        <p:tav tm="100000">
                                          <p:val>
                                            <p:strVal val="#ppt_x"/>
                                          </p:val>
                                        </p:tav>
                                      </p:tavLst>
                                    </p:anim>
                                    <p:anim calcmode="lin" valueType="num">
                                      <p:cBhvr>
                                        <p:cTn id="92" dur="1000" fill="hold"/>
                                        <p:tgtEl>
                                          <p:spTgt spid="43"/>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200"/>
                                  </p:stCondLst>
                                  <p:childTnLst>
                                    <p:set>
                                      <p:cBhvr>
                                        <p:cTn id="94" dur="1" fill="hold">
                                          <p:stCondLst>
                                            <p:cond delay="0"/>
                                          </p:stCondLst>
                                        </p:cTn>
                                        <p:tgtEl>
                                          <p:spTgt spid="44"/>
                                        </p:tgtEl>
                                        <p:attrNameLst>
                                          <p:attrName>style.visibility</p:attrName>
                                        </p:attrNameLst>
                                      </p:cBhvr>
                                      <p:to>
                                        <p:strVal val="visible"/>
                                      </p:to>
                                    </p:set>
                                    <p:animEffect transition="in" filter="fade">
                                      <p:cBhvr>
                                        <p:cTn id="95" dur="1000"/>
                                        <p:tgtEl>
                                          <p:spTgt spid="44"/>
                                        </p:tgtEl>
                                      </p:cBhvr>
                                    </p:animEffect>
                                    <p:anim calcmode="lin" valueType="num">
                                      <p:cBhvr>
                                        <p:cTn id="96" dur="1000" fill="hold"/>
                                        <p:tgtEl>
                                          <p:spTgt spid="44"/>
                                        </p:tgtEl>
                                        <p:attrNameLst>
                                          <p:attrName>ppt_x</p:attrName>
                                        </p:attrNameLst>
                                      </p:cBhvr>
                                      <p:tavLst>
                                        <p:tav tm="0">
                                          <p:val>
                                            <p:strVal val="#ppt_x"/>
                                          </p:val>
                                        </p:tav>
                                        <p:tav tm="100000">
                                          <p:val>
                                            <p:strVal val="#ppt_x"/>
                                          </p:val>
                                        </p:tav>
                                      </p:tavLst>
                                    </p:anim>
                                    <p:anim calcmode="lin" valueType="num">
                                      <p:cBhvr>
                                        <p:cTn id="97" dur="1000" fill="hold"/>
                                        <p:tgtEl>
                                          <p:spTgt spid="44"/>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30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1000" fill="hold"/>
                                        <p:tgtEl>
                                          <p:spTgt spid="45"/>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400"/>
                                  </p:stCondLst>
                                  <p:childTnLst>
                                    <p:set>
                                      <p:cBhvr>
                                        <p:cTn id="104" dur="1" fill="hold">
                                          <p:stCondLst>
                                            <p:cond delay="0"/>
                                          </p:stCondLst>
                                        </p:cTn>
                                        <p:tgtEl>
                                          <p:spTgt spid="46"/>
                                        </p:tgtEl>
                                        <p:attrNameLst>
                                          <p:attrName>style.visibility</p:attrName>
                                        </p:attrNameLst>
                                      </p:cBhvr>
                                      <p:to>
                                        <p:strVal val="visible"/>
                                      </p:to>
                                    </p:set>
                                    <p:animEffect transition="in" filter="fade">
                                      <p:cBhvr>
                                        <p:cTn id="105" dur="1000"/>
                                        <p:tgtEl>
                                          <p:spTgt spid="46"/>
                                        </p:tgtEl>
                                      </p:cBhvr>
                                    </p:animEffect>
                                    <p:anim calcmode="lin" valueType="num">
                                      <p:cBhvr>
                                        <p:cTn id="106" dur="1000" fill="hold"/>
                                        <p:tgtEl>
                                          <p:spTgt spid="46"/>
                                        </p:tgtEl>
                                        <p:attrNameLst>
                                          <p:attrName>ppt_x</p:attrName>
                                        </p:attrNameLst>
                                      </p:cBhvr>
                                      <p:tavLst>
                                        <p:tav tm="0">
                                          <p:val>
                                            <p:strVal val="#ppt_x"/>
                                          </p:val>
                                        </p:tav>
                                        <p:tav tm="100000">
                                          <p:val>
                                            <p:strVal val="#ppt_x"/>
                                          </p:val>
                                        </p:tav>
                                      </p:tavLst>
                                    </p:anim>
                                    <p:anim calcmode="lin" valueType="num">
                                      <p:cBhvr>
                                        <p:cTn id="107" dur="1000" fill="hold"/>
                                        <p:tgtEl>
                                          <p:spTgt spid="46"/>
                                        </p:tgtEl>
                                        <p:attrNameLst>
                                          <p:attrName>ppt_y</p:attrName>
                                        </p:attrNameLst>
                                      </p:cBhvr>
                                      <p:tavLst>
                                        <p:tav tm="0">
                                          <p:val>
                                            <p:strVal val="#ppt_y-.1"/>
                                          </p:val>
                                        </p:tav>
                                        <p:tav tm="100000">
                                          <p:val>
                                            <p:strVal val="#ppt_y"/>
                                          </p:val>
                                        </p:tav>
                                      </p:tavLst>
                                    </p:anim>
                                  </p:childTnLst>
                                </p:cTn>
                              </p:par>
                              <p:par>
                                <p:cTn id="108" presetID="47" presetClass="entr" presetSubtype="0" fill="hold" grpId="0" nodeType="withEffect">
                                  <p:stCondLst>
                                    <p:cond delay="50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1000"/>
                                        <p:tgtEl>
                                          <p:spTgt spid="47"/>
                                        </p:tgtEl>
                                      </p:cBhvr>
                                    </p:animEffect>
                                    <p:anim calcmode="lin" valueType="num">
                                      <p:cBhvr>
                                        <p:cTn id="111" dur="1000" fill="hold"/>
                                        <p:tgtEl>
                                          <p:spTgt spid="47"/>
                                        </p:tgtEl>
                                        <p:attrNameLst>
                                          <p:attrName>ppt_x</p:attrName>
                                        </p:attrNameLst>
                                      </p:cBhvr>
                                      <p:tavLst>
                                        <p:tav tm="0">
                                          <p:val>
                                            <p:strVal val="#ppt_x"/>
                                          </p:val>
                                        </p:tav>
                                        <p:tav tm="100000">
                                          <p:val>
                                            <p:strVal val="#ppt_x"/>
                                          </p:val>
                                        </p:tav>
                                      </p:tavLst>
                                    </p:anim>
                                    <p:anim calcmode="lin" valueType="num">
                                      <p:cBhvr>
                                        <p:cTn id="112" dur="1000" fill="hold"/>
                                        <p:tgtEl>
                                          <p:spTgt spid="47"/>
                                        </p:tgtEl>
                                        <p:attrNameLst>
                                          <p:attrName>ppt_y</p:attrName>
                                        </p:attrNameLst>
                                      </p:cBhvr>
                                      <p:tavLst>
                                        <p:tav tm="0">
                                          <p:val>
                                            <p:strVal val="#ppt_y-.1"/>
                                          </p:val>
                                        </p:tav>
                                        <p:tav tm="100000">
                                          <p:val>
                                            <p:strVal val="#ppt_y"/>
                                          </p:val>
                                        </p:tav>
                                      </p:tavLst>
                                    </p:anim>
                                  </p:childTnLst>
                                </p:cTn>
                              </p:par>
                              <p:par>
                                <p:cTn id="113" presetID="47" presetClass="entr" presetSubtype="0" fill="hold" grpId="0" nodeType="withEffect">
                                  <p:stCondLst>
                                    <p:cond delay="600"/>
                                  </p:stCondLst>
                                  <p:childTnLst>
                                    <p:set>
                                      <p:cBhvr>
                                        <p:cTn id="114" dur="1" fill="hold">
                                          <p:stCondLst>
                                            <p:cond delay="0"/>
                                          </p:stCondLst>
                                        </p:cTn>
                                        <p:tgtEl>
                                          <p:spTgt spid="48"/>
                                        </p:tgtEl>
                                        <p:attrNameLst>
                                          <p:attrName>style.visibility</p:attrName>
                                        </p:attrNameLst>
                                      </p:cBhvr>
                                      <p:to>
                                        <p:strVal val="visible"/>
                                      </p:to>
                                    </p:set>
                                    <p:animEffect transition="in" filter="fade">
                                      <p:cBhvr>
                                        <p:cTn id="115" dur="1000"/>
                                        <p:tgtEl>
                                          <p:spTgt spid="48"/>
                                        </p:tgtEl>
                                      </p:cBhvr>
                                    </p:animEffect>
                                    <p:anim calcmode="lin" valueType="num">
                                      <p:cBhvr>
                                        <p:cTn id="116" dur="1000" fill="hold"/>
                                        <p:tgtEl>
                                          <p:spTgt spid="48"/>
                                        </p:tgtEl>
                                        <p:attrNameLst>
                                          <p:attrName>ppt_x</p:attrName>
                                        </p:attrNameLst>
                                      </p:cBhvr>
                                      <p:tavLst>
                                        <p:tav tm="0">
                                          <p:val>
                                            <p:strVal val="#ppt_x"/>
                                          </p:val>
                                        </p:tav>
                                        <p:tav tm="100000">
                                          <p:val>
                                            <p:strVal val="#ppt_x"/>
                                          </p:val>
                                        </p:tav>
                                      </p:tavLst>
                                    </p:anim>
                                    <p:anim calcmode="lin" valueType="num">
                                      <p:cBhvr>
                                        <p:cTn id="117" dur="1000" fill="hold"/>
                                        <p:tgtEl>
                                          <p:spTgt spid="48"/>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700"/>
                                  </p:stCondLst>
                                  <p:childTnLst>
                                    <p:set>
                                      <p:cBhvr>
                                        <p:cTn id="119" dur="1" fill="hold">
                                          <p:stCondLst>
                                            <p:cond delay="0"/>
                                          </p:stCondLst>
                                        </p:cTn>
                                        <p:tgtEl>
                                          <p:spTgt spid="49"/>
                                        </p:tgtEl>
                                        <p:attrNameLst>
                                          <p:attrName>style.visibility</p:attrName>
                                        </p:attrNameLst>
                                      </p:cBhvr>
                                      <p:to>
                                        <p:strVal val="visible"/>
                                      </p:to>
                                    </p:set>
                                    <p:animEffect transition="in" filter="fade">
                                      <p:cBhvr>
                                        <p:cTn id="120" dur="1000"/>
                                        <p:tgtEl>
                                          <p:spTgt spid="49"/>
                                        </p:tgtEl>
                                      </p:cBhvr>
                                    </p:animEffect>
                                    <p:anim calcmode="lin" valueType="num">
                                      <p:cBhvr>
                                        <p:cTn id="121" dur="1000" fill="hold"/>
                                        <p:tgtEl>
                                          <p:spTgt spid="49"/>
                                        </p:tgtEl>
                                        <p:attrNameLst>
                                          <p:attrName>ppt_x</p:attrName>
                                        </p:attrNameLst>
                                      </p:cBhvr>
                                      <p:tavLst>
                                        <p:tav tm="0">
                                          <p:val>
                                            <p:strVal val="#ppt_x"/>
                                          </p:val>
                                        </p:tav>
                                        <p:tav tm="100000">
                                          <p:val>
                                            <p:strVal val="#ppt_x"/>
                                          </p:val>
                                        </p:tav>
                                      </p:tavLst>
                                    </p:anim>
                                    <p:anim calcmode="lin" valueType="num">
                                      <p:cBhvr>
                                        <p:cTn id="122" dur="1000" fill="hold"/>
                                        <p:tgtEl>
                                          <p:spTgt spid="49"/>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80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par>
                                <p:cTn id="128" presetID="47" presetClass="entr" presetSubtype="0" fill="hold" grpId="0" nodeType="withEffect">
                                  <p:stCondLst>
                                    <p:cond delay="900"/>
                                  </p:stCondLst>
                                  <p:childTnLst>
                                    <p:set>
                                      <p:cBhvr>
                                        <p:cTn id="129" dur="1" fill="hold">
                                          <p:stCondLst>
                                            <p:cond delay="0"/>
                                          </p:stCondLst>
                                        </p:cTn>
                                        <p:tgtEl>
                                          <p:spTgt spid="51"/>
                                        </p:tgtEl>
                                        <p:attrNameLst>
                                          <p:attrName>style.visibility</p:attrName>
                                        </p:attrNameLst>
                                      </p:cBhvr>
                                      <p:to>
                                        <p:strVal val="visible"/>
                                      </p:to>
                                    </p:set>
                                    <p:animEffect transition="in" filter="fade">
                                      <p:cBhvr>
                                        <p:cTn id="130" dur="1000"/>
                                        <p:tgtEl>
                                          <p:spTgt spid="51"/>
                                        </p:tgtEl>
                                      </p:cBhvr>
                                    </p:animEffect>
                                    <p:anim calcmode="lin" valueType="num">
                                      <p:cBhvr>
                                        <p:cTn id="131" dur="1000" fill="hold"/>
                                        <p:tgtEl>
                                          <p:spTgt spid="51"/>
                                        </p:tgtEl>
                                        <p:attrNameLst>
                                          <p:attrName>ppt_x</p:attrName>
                                        </p:attrNameLst>
                                      </p:cBhvr>
                                      <p:tavLst>
                                        <p:tav tm="0">
                                          <p:val>
                                            <p:strVal val="#ppt_x"/>
                                          </p:val>
                                        </p:tav>
                                        <p:tav tm="100000">
                                          <p:val>
                                            <p:strVal val="#ppt_x"/>
                                          </p:val>
                                        </p:tav>
                                      </p:tavLst>
                                    </p:anim>
                                    <p:anim calcmode="lin" valueType="num">
                                      <p:cBhvr>
                                        <p:cTn id="132" dur="1000" fill="hold"/>
                                        <p:tgtEl>
                                          <p:spTgt spid="51"/>
                                        </p:tgtEl>
                                        <p:attrNameLst>
                                          <p:attrName>ppt_y</p:attrName>
                                        </p:attrNameLst>
                                      </p:cBhvr>
                                      <p:tavLst>
                                        <p:tav tm="0">
                                          <p:val>
                                            <p:strVal val="#ppt_y-.1"/>
                                          </p:val>
                                        </p:tav>
                                        <p:tav tm="100000">
                                          <p:val>
                                            <p:strVal val="#ppt_y"/>
                                          </p:val>
                                        </p:tav>
                                      </p:tavLst>
                                    </p:anim>
                                  </p:childTnLst>
                                </p:cTn>
                              </p:par>
                            </p:childTnLst>
                          </p:cTn>
                        </p:par>
                        <p:par>
                          <p:cTn id="133" fill="hold">
                            <p:stCondLst>
                              <p:cond delay="3599"/>
                            </p:stCondLst>
                            <p:childTnLst>
                              <p:par>
                                <p:cTn id="134" presetID="2" presetClass="entr" presetSubtype="4" decel="100000" fill="hold" grpId="0" nodeType="afterEffect">
                                  <p:stCondLst>
                                    <p:cond delay="0"/>
                                  </p:stCondLst>
                                  <p:childTnLst>
                                    <p:set>
                                      <p:cBhvr>
                                        <p:cTn id="135" dur="1" fill="hold">
                                          <p:stCondLst>
                                            <p:cond delay="0"/>
                                          </p:stCondLst>
                                        </p:cTn>
                                        <p:tgtEl>
                                          <p:spTgt spid="80"/>
                                        </p:tgtEl>
                                        <p:attrNameLst>
                                          <p:attrName>style.visibility</p:attrName>
                                        </p:attrNameLst>
                                      </p:cBhvr>
                                      <p:to>
                                        <p:strVal val="visible"/>
                                      </p:to>
                                    </p:set>
                                    <p:anim calcmode="lin" valueType="num">
                                      <p:cBhvr additive="base">
                                        <p:cTn id="136" dur="500" fill="hold"/>
                                        <p:tgtEl>
                                          <p:spTgt spid="80"/>
                                        </p:tgtEl>
                                        <p:attrNameLst>
                                          <p:attrName>ppt_x</p:attrName>
                                        </p:attrNameLst>
                                      </p:cBhvr>
                                      <p:tavLst>
                                        <p:tav tm="0">
                                          <p:val>
                                            <p:strVal val="#ppt_x"/>
                                          </p:val>
                                        </p:tav>
                                        <p:tav tm="100000">
                                          <p:val>
                                            <p:strVal val="#ppt_x"/>
                                          </p:val>
                                        </p:tav>
                                      </p:tavLst>
                                    </p:anim>
                                    <p:anim calcmode="lin" valueType="num">
                                      <p:cBhvr additive="base">
                                        <p:cTn id="137" dur="500" fill="hold"/>
                                        <p:tgtEl>
                                          <p:spTgt spid="80"/>
                                        </p:tgtEl>
                                        <p:attrNameLst>
                                          <p:attrName>ppt_y</p:attrName>
                                        </p:attrNameLst>
                                      </p:cBhvr>
                                      <p:tavLst>
                                        <p:tav tm="0">
                                          <p:val>
                                            <p:strVal val="1+#ppt_h/2"/>
                                          </p:val>
                                        </p:tav>
                                        <p:tav tm="100000">
                                          <p:val>
                                            <p:strVal val="#ppt_y"/>
                                          </p:val>
                                        </p:tav>
                                      </p:tavLst>
                                    </p:anim>
                                  </p:childTnLst>
                                </p:cTn>
                              </p:par>
                              <p:par>
                                <p:cTn id="138" presetID="2" presetClass="entr" presetSubtype="4" decel="100000" fill="hold" grpId="0" nodeType="withEffect">
                                  <p:stCondLst>
                                    <p:cond delay="0"/>
                                  </p:stCondLst>
                                  <p:childTnLst>
                                    <p:set>
                                      <p:cBhvr>
                                        <p:cTn id="139" dur="1" fill="hold">
                                          <p:stCondLst>
                                            <p:cond delay="0"/>
                                          </p:stCondLst>
                                        </p:cTn>
                                        <p:tgtEl>
                                          <p:spTgt spid="81"/>
                                        </p:tgtEl>
                                        <p:attrNameLst>
                                          <p:attrName>style.visibility</p:attrName>
                                        </p:attrNameLst>
                                      </p:cBhvr>
                                      <p:to>
                                        <p:strVal val="visible"/>
                                      </p:to>
                                    </p:set>
                                    <p:anim calcmode="lin" valueType="num">
                                      <p:cBhvr additive="base">
                                        <p:cTn id="140" dur="500" fill="hold"/>
                                        <p:tgtEl>
                                          <p:spTgt spid="81"/>
                                        </p:tgtEl>
                                        <p:attrNameLst>
                                          <p:attrName>ppt_x</p:attrName>
                                        </p:attrNameLst>
                                      </p:cBhvr>
                                      <p:tavLst>
                                        <p:tav tm="0">
                                          <p:val>
                                            <p:strVal val="#ppt_x"/>
                                          </p:val>
                                        </p:tav>
                                        <p:tav tm="100000">
                                          <p:val>
                                            <p:strVal val="#ppt_x"/>
                                          </p:val>
                                        </p:tav>
                                      </p:tavLst>
                                    </p:anim>
                                    <p:anim calcmode="lin" valueType="num">
                                      <p:cBhvr additive="base">
                                        <p:cTn id="141" dur="500" fill="hold"/>
                                        <p:tgtEl>
                                          <p:spTgt spid="81"/>
                                        </p:tgtEl>
                                        <p:attrNameLst>
                                          <p:attrName>ppt_y</p:attrName>
                                        </p:attrNameLst>
                                      </p:cBhvr>
                                      <p:tavLst>
                                        <p:tav tm="0">
                                          <p:val>
                                            <p:strVal val="1+#ppt_h/2"/>
                                          </p:val>
                                        </p:tav>
                                        <p:tav tm="100000">
                                          <p:val>
                                            <p:strVal val="#ppt_y"/>
                                          </p:val>
                                        </p:tav>
                                      </p:tavLst>
                                    </p:anim>
                                  </p:childTnLst>
                                </p:cTn>
                              </p:par>
                              <p:par>
                                <p:cTn id="142" presetID="2" presetClass="entr" presetSubtype="4" decel="100000" fill="hold" grpId="0" nodeType="withEffect">
                                  <p:stCondLst>
                                    <p:cond delay="0"/>
                                  </p:stCondLst>
                                  <p:childTnLst>
                                    <p:set>
                                      <p:cBhvr>
                                        <p:cTn id="143" dur="1" fill="hold">
                                          <p:stCondLst>
                                            <p:cond delay="0"/>
                                          </p:stCondLst>
                                        </p:cTn>
                                        <p:tgtEl>
                                          <p:spTgt spid="82"/>
                                        </p:tgtEl>
                                        <p:attrNameLst>
                                          <p:attrName>style.visibility</p:attrName>
                                        </p:attrNameLst>
                                      </p:cBhvr>
                                      <p:to>
                                        <p:strVal val="visible"/>
                                      </p:to>
                                    </p:set>
                                    <p:anim calcmode="lin" valueType="num">
                                      <p:cBhvr additive="base">
                                        <p:cTn id="144" dur="500" fill="hold"/>
                                        <p:tgtEl>
                                          <p:spTgt spid="82"/>
                                        </p:tgtEl>
                                        <p:attrNameLst>
                                          <p:attrName>ppt_x</p:attrName>
                                        </p:attrNameLst>
                                      </p:cBhvr>
                                      <p:tavLst>
                                        <p:tav tm="0">
                                          <p:val>
                                            <p:strVal val="#ppt_x"/>
                                          </p:val>
                                        </p:tav>
                                        <p:tav tm="100000">
                                          <p:val>
                                            <p:strVal val="#ppt_x"/>
                                          </p:val>
                                        </p:tav>
                                      </p:tavLst>
                                    </p:anim>
                                    <p:anim calcmode="lin" valueType="num">
                                      <p:cBhvr additive="base">
                                        <p:cTn id="145" dur="500" fill="hold"/>
                                        <p:tgtEl>
                                          <p:spTgt spid="82"/>
                                        </p:tgtEl>
                                        <p:attrNameLst>
                                          <p:attrName>ppt_y</p:attrName>
                                        </p:attrNameLst>
                                      </p:cBhvr>
                                      <p:tavLst>
                                        <p:tav tm="0">
                                          <p:val>
                                            <p:strVal val="1+#ppt_h/2"/>
                                          </p:val>
                                        </p:tav>
                                        <p:tav tm="100000">
                                          <p:val>
                                            <p:strVal val="#ppt_y"/>
                                          </p:val>
                                        </p:tav>
                                      </p:tavLst>
                                    </p:anim>
                                  </p:childTnLst>
                                </p:cTn>
                              </p:par>
                              <p:par>
                                <p:cTn id="146" presetID="2" presetClass="entr" presetSubtype="4" decel="100000" fill="hold" grpId="0" nodeType="withEffect">
                                  <p:stCondLst>
                                    <p:cond delay="0"/>
                                  </p:stCondLst>
                                  <p:childTnLst>
                                    <p:set>
                                      <p:cBhvr>
                                        <p:cTn id="147" dur="1" fill="hold">
                                          <p:stCondLst>
                                            <p:cond delay="0"/>
                                          </p:stCondLst>
                                        </p:cTn>
                                        <p:tgtEl>
                                          <p:spTgt spid="83"/>
                                        </p:tgtEl>
                                        <p:attrNameLst>
                                          <p:attrName>style.visibility</p:attrName>
                                        </p:attrNameLst>
                                      </p:cBhvr>
                                      <p:to>
                                        <p:strVal val="visible"/>
                                      </p:to>
                                    </p:set>
                                    <p:anim calcmode="lin" valueType="num">
                                      <p:cBhvr additive="base">
                                        <p:cTn id="148" dur="500" fill="hold"/>
                                        <p:tgtEl>
                                          <p:spTgt spid="83"/>
                                        </p:tgtEl>
                                        <p:attrNameLst>
                                          <p:attrName>ppt_x</p:attrName>
                                        </p:attrNameLst>
                                      </p:cBhvr>
                                      <p:tavLst>
                                        <p:tav tm="0">
                                          <p:val>
                                            <p:strVal val="#ppt_x"/>
                                          </p:val>
                                        </p:tav>
                                        <p:tav tm="100000">
                                          <p:val>
                                            <p:strVal val="#ppt_x"/>
                                          </p:val>
                                        </p:tav>
                                      </p:tavLst>
                                    </p:anim>
                                    <p:anim calcmode="lin" valueType="num">
                                      <p:cBhvr additive="base">
                                        <p:cTn id="149" dur="500" fill="hold"/>
                                        <p:tgtEl>
                                          <p:spTgt spid="83"/>
                                        </p:tgtEl>
                                        <p:attrNameLst>
                                          <p:attrName>ppt_y</p:attrName>
                                        </p:attrNameLst>
                                      </p:cBhvr>
                                      <p:tavLst>
                                        <p:tav tm="0">
                                          <p:val>
                                            <p:strVal val="1+#ppt_h/2"/>
                                          </p:val>
                                        </p:tav>
                                        <p:tav tm="100000">
                                          <p:val>
                                            <p:strVal val="#ppt_y"/>
                                          </p:val>
                                        </p:tav>
                                      </p:tavLst>
                                    </p:anim>
                                  </p:childTnLst>
                                </p:cTn>
                              </p:par>
                              <p:par>
                                <p:cTn id="150" presetID="2" presetClass="entr" presetSubtype="4" decel="100000" fill="hold" grpId="0" nodeType="withEffect">
                                  <p:stCondLst>
                                    <p:cond delay="0"/>
                                  </p:stCondLst>
                                  <p:childTnLst>
                                    <p:set>
                                      <p:cBhvr>
                                        <p:cTn id="151" dur="1" fill="hold">
                                          <p:stCondLst>
                                            <p:cond delay="0"/>
                                          </p:stCondLst>
                                        </p:cTn>
                                        <p:tgtEl>
                                          <p:spTgt spid="84"/>
                                        </p:tgtEl>
                                        <p:attrNameLst>
                                          <p:attrName>style.visibility</p:attrName>
                                        </p:attrNameLst>
                                      </p:cBhvr>
                                      <p:to>
                                        <p:strVal val="visible"/>
                                      </p:to>
                                    </p:set>
                                    <p:anim calcmode="lin" valueType="num">
                                      <p:cBhvr additive="base">
                                        <p:cTn id="152" dur="500" fill="hold"/>
                                        <p:tgtEl>
                                          <p:spTgt spid="84"/>
                                        </p:tgtEl>
                                        <p:attrNameLst>
                                          <p:attrName>ppt_x</p:attrName>
                                        </p:attrNameLst>
                                      </p:cBhvr>
                                      <p:tavLst>
                                        <p:tav tm="0">
                                          <p:val>
                                            <p:strVal val="#ppt_x"/>
                                          </p:val>
                                        </p:tav>
                                        <p:tav tm="100000">
                                          <p:val>
                                            <p:strVal val="#ppt_x"/>
                                          </p:val>
                                        </p:tav>
                                      </p:tavLst>
                                    </p:anim>
                                    <p:anim calcmode="lin" valueType="num">
                                      <p:cBhvr additive="base">
                                        <p:cTn id="153" dur="500" fill="hold"/>
                                        <p:tgtEl>
                                          <p:spTgt spid="84"/>
                                        </p:tgtEl>
                                        <p:attrNameLst>
                                          <p:attrName>ppt_y</p:attrName>
                                        </p:attrNameLst>
                                      </p:cBhvr>
                                      <p:tavLst>
                                        <p:tav tm="0">
                                          <p:val>
                                            <p:strVal val="1+#ppt_h/2"/>
                                          </p:val>
                                        </p:tav>
                                        <p:tav tm="100000">
                                          <p:val>
                                            <p:strVal val="#ppt_y"/>
                                          </p:val>
                                        </p:tav>
                                      </p:tavLst>
                                    </p:anim>
                                  </p:childTnLst>
                                </p:cTn>
                              </p:par>
                              <p:par>
                                <p:cTn id="154" presetID="2" presetClass="entr" presetSubtype="4" decel="100000" fill="hold" grpId="0" nodeType="withEffect">
                                  <p:stCondLst>
                                    <p:cond delay="0"/>
                                  </p:stCondLst>
                                  <p:childTnLst>
                                    <p:set>
                                      <p:cBhvr>
                                        <p:cTn id="155" dur="1" fill="hold">
                                          <p:stCondLst>
                                            <p:cond delay="0"/>
                                          </p:stCondLst>
                                        </p:cTn>
                                        <p:tgtEl>
                                          <p:spTgt spid="85"/>
                                        </p:tgtEl>
                                        <p:attrNameLst>
                                          <p:attrName>style.visibility</p:attrName>
                                        </p:attrNameLst>
                                      </p:cBhvr>
                                      <p:to>
                                        <p:strVal val="visible"/>
                                      </p:to>
                                    </p:set>
                                    <p:anim calcmode="lin" valueType="num">
                                      <p:cBhvr additive="base">
                                        <p:cTn id="156" dur="500" fill="hold"/>
                                        <p:tgtEl>
                                          <p:spTgt spid="85"/>
                                        </p:tgtEl>
                                        <p:attrNameLst>
                                          <p:attrName>ppt_x</p:attrName>
                                        </p:attrNameLst>
                                      </p:cBhvr>
                                      <p:tavLst>
                                        <p:tav tm="0">
                                          <p:val>
                                            <p:strVal val="#ppt_x"/>
                                          </p:val>
                                        </p:tav>
                                        <p:tav tm="100000">
                                          <p:val>
                                            <p:strVal val="#ppt_x"/>
                                          </p:val>
                                        </p:tav>
                                      </p:tavLst>
                                    </p:anim>
                                    <p:anim calcmode="lin" valueType="num">
                                      <p:cBhvr additive="base">
                                        <p:cTn id="157" dur="500" fill="hold"/>
                                        <p:tgtEl>
                                          <p:spTgt spid="85"/>
                                        </p:tgtEl>
                                        <p:attrNameLst>
                                          <p:attrName>ppt_y</p:attrName>
                                        </p:attrNameLst>
                                      </p:cBhvr>
                                      <p:tavLst>
                                        <p:tav tm="0">
                                          <p:val>
                                            <p:strVal val="1+#ppt_h/2"/>
                                          </p:val>
                                        </p:tav>
                                        <p:tav tm="100000">
                                          <p:val>
                                            <p:strVal val="#ppt_y"/>
                                          </p:val>
                                        </p:tav>
                                      </p:tavLst>
                                    </p:anim>
                                  </p:childTnLst>
                                </p:cTn>
                              </p:par>
                              <p:par>
                                <p:cTn id="158" presetID="2" presetClass="entr" presetSubtype="4" decel="100000" fill="hold" grpId="0" nodeType="withEffect">
                                  <p:stCondLst>
                                    <p:cond delay="0"/>
                                  </p:stCondLst>
                                  <p:childTnLst>
                                    <p:set>
                                      <p:cBhvr>
                                        <p:cTn id="159" dur="1" fill="hold">
                                          <p:stCondLst>
                                            <p:cond delay="0"/>
                                          </p:stCondLst>
                                        </p:cTn>
                                        <p:tgtEl>
                                          <p:spTgt spid="86"/>
                                        </p:tgtEl>
                                        <p:attrNameLst>
                                          <p:attrName>style.visibility</p:attrName>
                                        </p:attrNameLst>
                                      </p:cBhvr>
                                      <p:to>
                                        <p:strVal val="visible"/>
                                      </p:to>
                                    </p:set>
                                    <p:anim calcmode="lin" valueType="num">
                                      <p:cBhvr additive="base">
                                        <p:cTn id="160" dur="500" fill="hold"/>
                                        <p:tgtEl>
                                          <p:spTgt spid="86"/>
                                        </p:tgtEl>
                                        <p:attrNameLst>
                                          <p:attrName>ppt_x</p:attrName>
                                        </p:attrNameLst>
                                      </p:cBhvr>
                                      <p:tavLst>
                                        <p:tav tm="0">
                                          <p:val>
                                            <p:strVal val="#ppt_x"/>
                                          </p:val>
                                        </p:tav>
                                        <p:tav tm="100000">
                                          <p:val>
                                            <p:strVal val="#ppt_x"/>
                                          </p:val>
                                        </p:tav>
                                      </p:tavLst>
                                    </p:anim>
                                    <p:anim calcmode="lin" valueType="num">
                                      <p:cBhvr additive="base">
                                        <p:cTn id="161" dur="500" fill="hold"/>
                                        <p:tgtEl>
                                          <p:spTgt spid="86"/>
                                        </p:tgtEl>
                                        <p:attrNameLst>
                                          <p:attrName>ppt_y</p:attrName>
                                        </p:attrNameLst>
                                      </p:cBhvr>
                                      <p:tavLst>
                                        <p:tav tm="0">
                                          <p:val>
                                            <p:strVal val="1+#ppt_h/2"/>
                                          </p:val>
                                        </p:tav>
                                        <p:tav tm="100000">
                                          <p:val>
                                            <p:strVal val="#ppt_y"/>
                                          </p:val>
                                        </p:tav>
                                      </p:tavLst>
                                    </p:anim>
                                  </p:childTnLst>
                                </p:cTn>
                              </p:par>
                            </p:childTnLst>
                          </p:cTn>
                        </p:par>
                        <p:par>
                          <p:cTn id="162" fill="hold">
                            <p:stCondLst>
                              <p:cond delay="4099"/>
                            </p:stCondLst>
                            <p:childTnLst>
                              <p:par>
                                <p:cTn id="163" presetID="22" presetClass="entr" presetSubtype="8" fill="hold" grpId="0" nodeType="afterEffect">
                                  <p:stCondLst>
                                    <p:cond delay="0"/>
                                  </p:stCondLst>
                                  <p:childTnLst>
                                    <p:set>
                                      <p:cBhvr>
                                        <p:cTn id="164" dur="1" fill="hold">
                                          <p:stCondLst>
                                            <p:cond delay="0"/>
                                          </p:stCondLst>
                                        </p:cTn>
                                        <p:tgtEl>
                                          <p:spTgt spid="66"/>
                                        </p:tgtEl>
                                        <p:attrNameLst>
                                          <p:attrName>style.visibility</p:attrName>
                                        </p:attrNameLst>
                                      </p:cBhvr>
                                      <p:to>
                                        <p:strVal val="visible"/>
                                      </p:to>
                                    </p:set>
                                    <p:animEffect transition="in" filter="wipe(left)">
                                      <p:cBhvr>
                                        <p:cTn id="165" dur="500"/>
                                        <p:tgtEl>
                                          <p:spTgt spid="66"/>
                                        </p:tgtEl>
                                      </p:cBhvr>
                                    </p:animEffect>
                                  </p:childTnLst>
                                </p:cTn>
                              </p:par>
                              <p:par>
                                <p:cTn id="166" presetID="22" presetClass="entr" presetSubtype="8" fill="hold" grpId="0" nodeType="withEffect">
                                  <p:stCondLst>
                                    <p:cond delay="100"/>
                                  </p:stCondLst>
                                  <p:childTnLst>
                                    <p:set>
                                      <p:cBhvr>
                                        <p:cTn id="167" dur="1" fill="hold">
                                          <p:stCondLst>
                                            <p:cond delay="0"/>
                                          </p:stCondLst>
                                        </p:cTn>
                                        <p:tgtEl>
                                          <p:spTgt spid="67"/>
                                        </p:tgtEl>
                                        <p:attrNameLst>
                                          <p:attrName>style.visibility</p:attrName>
                                        </p:attrNameLst>
                                      </p:cBhvr>
                                      <p:to>
                                        <p:strVal val="visible"/>
                                      </p:to>
                                    </p:set>
                                    <p:animEffect transition="in" filter="wipe(left)">
                                      <p:cBhvr>
                                        <p:cTn id="168" dur="500"/>
                                        <p:tgtEl>
                                          <p:spTgt spid="67"/>
                                        </p:tgtEl>
                                      </p:cBhvr>
                                    </p:animEffect>
                                  </p:childTnLst>
                                </p:cTn>
                              </p:par>
                              <p:par>
                                <p:cTn id="169" presetID="22" presetClass="entr" presetSubtype="8" fill="hold" grpId="0" nodeType="withEffect">
                                  <p:stCondLst>
                                    <p:cond delay="200"/>
                                  </p:stCondLst>
                                  <p:childTnLst>
                                    <p:set>
                                      <p:cBhvr>
                                        <p:cTn id="170" dur="1" fill="hold">
                                          <p:stCondLst>
                                            <p:cond delay="0"/>
                                          </p:stCondLst>
                                        </p:cTn>
                                        <p:tgtEl>
                                          <p:spTgt spid="68"/>
                                        </p:tgtEl>
                                        <p:attrNameLst>
                                          <p:attrName>style.visibility</p:attrName>
                                        </p:attrNameLst>
                                      </p:cBhvr>
                                      <p:to>
                                        <p:strVal val="visible"/>
                                      </p:to>
                                    </p:set>
                                    <p:animEffect transition="in" filter="wipe(left)">
                                      <p:cBhvr>
                                        <p:cTn id="171" dur="500"/>
                                        <p:tgtEl>
                                          <p:spTgt spid="68"/>
                                        </p:tgtEl>
                                      </p:cBhvr>
                                    </p:animEffect>
                                  </p:childTnLst>
                                </p:cTn>
                              </p:par>
                              <p:par>
                                <p:cTn id="172" presetID="22" presetClass="entr" presetSubtype="8" fill="hold" grpId="0" nodeType="withEffect">
                                  <p:stCondLst>
                                    <p:cond delay="300"/>
                                  </p:stCondLst>
                                  <p:childTnLst>
                                    <p:set>
                                      <p:cBhvr>
                                        <p:cTn id="173" dur="1" fill="hold">
                                          <p:stCondLst>
                                            <p:cond delay="0"/>
                                          </p:stCondLst>
                                        </p:cTn>
                                        <p:tgtEl>
                                          <p:spTgt spid="69"/>
                                        </p:tgtEl>
                                        <p:attrNameLst>
                                          <p:attrName>style.visibility</p:attrName>
                                        </p:attrNameLst>
                                      </p:cBhvr>
                                      <p:to>
                                        <p:strVal val="visible"/>
                                      </p:to>
                                    </p:set>
                                    <p:animEffect transition="in" filter="wipe(left)">
                                      <p:cBhvr>
                                        <p:cTn id="174" dur="500"/>
                                        <p:tgtEl>
                                          <p:spTgt spid="69"/>
                                        </p:tgtEl>
                                      </p:cBhvr>
                                    </p:animEffect>
                                  </p:childTnLst>
                                </p:cTn>
                              </p:par>
                              <p:par>
                                <p:cTn id="175" presetID="22" presetClass="entr" presetSubtype="8" fill="hold" grpId="0" nodeType="withEffect">
                                  <p:stCondLst>
                                    <p:cond delay="400"/>
                                  </p:stCondLst>
                                  <p:childTnLst>
                                    <p:set>
                                      <p:cBhvr>
                                        <p:cTn id="176" dur="1" fill="hold">
                                          <p:stCondLst>
                                            <p:cond delay="0"/>
                                          </p:stCondLst>
                                        </p:cTn>
                                        <p:tgtEl>
                                          <p:spTgt spid="70"/>
                                        </p:tgtEl>
                                        <p:attrNameLst>
                                          <p:attrName>style.visibility</p:attrName>
                                        </p:attrNameLst>
                                      </p:cBhvr>
                                      <p:to>
                                        <p:strVal val="visible"/>
                                      </p:to>
                                    </p:set>
                                    <p:animEffect transition="in" filter="wipe(left)">
                                      <p:cBhvr>
                                        <p:cTn id="177" dur="500"/>
                                        <p:tgtEl>
                                          <p:spTgt spid="70"/>
                                        </p:tgtEl>
                                      </p:cBhvr>
                                    </p:animEffect>
                                  </p:childTnLst>
                                </p:cTn>
                              </p:par>
                              <p:par>
                                <p:cTn id="178" presetID="22" presetClass="entr" presetSubtype="8" fill="hold" grpId="0" nodeType="withEffect">
                                  <p:stCondLst>
                                    <p:cond delay="500"/>
                                  </p:stCondLst>
                                  <p:childTnLst>
                                    <p:set>
                                      <p:cBhvr>
                                        <p:cTn id="179" dur="1" fill="hold">
                                          <p:stCondLst>
                                            <p:cond delay="0"/>
                                          </p:stCondLst>
                                        </p:cTn>
                                        <p:tgtEl>
                                          <p:spTgt spid="71"/>
                                        </p:tgtEl>
                                        <p:attrNameLst>
                                          <p:attrName>style.visibility</p:attrName>
                                        </p:attrNameLst>
                                      </p:cBhvr>
                                      <p:to>
                                        <p:strVal val="visible"/>
                                      </p:to>
                                    </p:set>
                                    <p:animEffect transition="in" filter="wipe(left)">
                                      <p:cBhvr>
                                        <p:cTn id="180" dur="500"/>
                                        <p:tgtEl>
                                          <p:spTgt spid="71"/>
                                        </p:tgtEl>
                                      </p:cBhvr>
                                    </p:animEffect>
                                  </p:childTnLst>
                                </p:cTn>
                              </p:par>
                              <p:par>
                                <p:cTn id="181" presetID="22" presetClass="entr" presetSubtype="8" fill="hold" grpId="0" nodeType="withEffect">
                                  <p:stCondLst>
                                    <p:cond delay="600"/>
                                  </p:stCondLst>
                                  <p:childTnLst>
                                    <p:set>
                                      <p:cBhvr>
                                        <p:cTn id="182" dur="1" fill="hold">
                                          <p:stCondLst>
                                            <p:cond delay="0"/>
                                          </p:stCondLst>
                                        </p:cTn>
                                        <p:tgtEl>
                                          <p:spTgt spid="72"/>
                                        </p:tgtEl>
                                        <p:attrNameLst>
                                          <p:attrName>style.visibility</p:attrName>
                                        </p:attrNameLst>
                                      </p:cBhvr>
                                      <p:to>
                                        <p:strVal val="visible"/>
                                      </p:to>
                                    </p:set>
                                    <p:animEffect transition="in" filter="wipe(left)">
                                      <p:cBhvr>
                                        <p:cTn id="183" dur="500"/>
                                        <p:tgtEl>
                                          <p:spTgt spid="72"/>
                                        </p:tgtEl>
                                      </p:cBhvr>
                                    </p:animEffect>
                                  </p:childTnLst>
                                </p:cTn>
                              </p:par>
                              <p:par>
                                <p:cTn id="184" presetID="22" presetClass="entr" presetSubtype="2" fill="hold" grpId="0" nodeType="withEffect">
                                  <p:stCondLst>
                                    <p:cond delay="0"/>
                                  </p:stCondLst>
                                  <p:childTnLst>
                                    <p:set>
                                      <p:cBhvr>
                                        <p:cTn id="185" dur="1" fill="hold">
                                          <p:stCondLst>
                                            <p:cond delay="0"/>
                                          </p:stCondLst>
                                        </p:cTn>
                                        <p:tgtEl>
                                          <p:spTgt spid="52"/>
                                        </p:tgtEl>
                                        <p:attrNameLst>
                                          <p:attrName>style.visibility</p:attrName>
                                        </p:attrNameLst>
                                      </p:cBhvr>
                                      <p:to>
                                        <p:strVal val="visible"/>
                                      </p:to>
                                    </p:set>
                                    <p:animEffect transition="in" filter="wipe(right)">
                                      <p:cBhvr>
                                        <p:cTn id="186" dur="500"/>
                                        <p:tgtEl>
                                          <p:spTgt spid="52"/>
                                        </p:tgtEl>
                                      </p:cBhvr>
                                    </p:animEffect>
                                  </p:childTnLst>
                                </p:cTn>
                              </p:par>
                              <p:par>
                                <p:cTn id="187" presetID="22" presetClass="entr" presetSubtype="2" fill="hold" grpId="0" nodeType="withEffect">
                                  <p:stCondLst>
                                    <p:cond delay="100"/>
                                  </p:stCondLst>
                                  <p:childTnLst>
                                    <p:set>
                                      <p:cBhvr>
                                        <p:cTn id="188" dur="1" fill="hold">
                                          <p:stCondLst>
                                            <p:cond delay="0"/>
                                          </p:stCondLst>
                                        </p:cTn>
                                        <p:tgtEl>
                                          <p:spTgt spid="53"/>
                                        </p:tgtEl>
                                        <p:attrNameLst>
                                          <p:attrName>style.visibility</p:attrName>
                                        </p:attrNameLst>
                                      </p:cBhvr>
                                      <p:to>
                                        <p:strVal val="visible"/>
                                      </p:to>
                                    </p:set>
                                    <p:animEffect transition="in" filter="wipe(right)">
                                      <p:cBhvr>
                                        <p:cTn id="189" dur="500"/>
                                        <p:tgtEl>
                                          <p:spTgt spid="53"/>
                                        </p:tgtEl>
                                      </p:cBhvr>
                                    </p:animEffect>
                                  </p:childTnLst>
                                </p:cTn>
                              </p:par>
                              <p:par>
                                <p:cTn id="190" presetID="22" presetClass="entr" presetSubtype="2" fill="hold" grpId="0" nodeType="withEffect">
                                  <p:stCondLst>
                                    <p:cond delay="200"/>
                                  </p:stCondLst>
                                  <p:childTnLst>
                                    <p:set>
                                      <p:cBhvr>
                                        <p:cTn id="191" dur="1" fill="hold">
                                          <p:stCondLst>
                                            <p:cond delay="0"/>
                                          </p:stCondLst>
                                        </p:cTn>
                                        <p:tgtEl>
                                          <p:spTgt spid="54"/>
                                        </p:tgtEl>
                                        <p:attrNameLst>
                                          <p:attrName>style.visibility</p:attrName>
                                        </p:attrNameLst>
                                      </p:cBhvr>
                                      <p:to>
                                        <p:strVal val="visible"/>
                                      </p:to>
                                    </p:set>
                                    <p:animEffect transition="in" filter="wipe(right)">
                                      <p:cBhvr>
                                        <p:cTn id="192" dur="500"/>
                                        <p:tgtEl>
                                          <p:spTgt spid="54"/>
                                        </p:tgtEl>
                                      </p:cBhvr>
                                    </p:animEffect>
                                  </p:childTnLst>
                                </p:cTn>
                              </p:par>
                              <p:par>
                                <p:cTn id="193" presetID="22" presetClass="entr" presetSubtype="2" fill="hold" grpId="0" nodeType="withEffect">
                                  <p:stCondLst>
                                    <p:cond delay="300"/>
                                  </p:stCondLst>
                                  <p:childTnLst>
                                    <p:set>
                                      <p:cBhvr>
                                        <p:cTn id="194" dur="1" fill="hold">
                                          <p:stCondLst>
                                            <p:cond delay="0"/>
                                          </p:stCondLst>
                                        </p:cTn>
                                        <p:tgtEl>
                                          <p:spTgt spid="55"/>
                                        </p:tgtEl>
                                        <p:attrNameLst>
                                          <p:attrName>style.visibility</p:attrName>
                                        </p:attrNameLst>
                                      </p:cBhvr>
                                      <p:to>
                                        <p:strVal val="visible"/>
                                      </p:to>
                                    </p:set>
                                    <p:animEffect transition="in" filter="wipe(right)">
                                      <p:cBhvr>
                                        <p:cTn id="195" dur="500"/>
                                        <p:tgtEl>
                                          <p:spTgt spid="55"/>
                                        </p:tgtEl>
                                      </p:cBhvr>
                                    </p:animEffect>
                                  </p:childTnLst>
                                </p:cTn>
                              </p:par>
                              <p:par>
                                <p:cTn id="196" presetID="22" presetClass="entr" presetSubtype="2" fill="hold" grpId="0" nodeType="withEffect">
                                  <p:stCondLst>
                                    <p:cond delay="400"/>
                                  </p:stCondLst>
                                  <p:childTnLst>
                                    <p:set>
                                      <p:cBhvr>
                                        <p:cTn id="197" dur="1" fill="hold">
                                          <p:stCondLst>
                                            <p:cond delay="0"/>
                                          </p:stCondLst>
                                        </p:cTn>
                                        <p:tgtEl>
                                          <p:spTgt spid="56"/>
                                        </p:tgtEl>
                                        <p:attrNameLst>
                                          <p:attrName>style.visibility</p:attrName>
                                        </p:attrNameLst>
                                      </p:cBhvr>
                                      <p:to>
                                        <p:strVal val="visible"/>
                                      </p:to>
                                    </p:set>
                                    <p:animEffect transition="in" filter="wipe(right)">
                                      <p:cBhvr>
                                        <p:cTn id="198" dur="500"/>
                                        <p:tgtEl>
                                          <p:spTgt spid="56"/>
                                        </p:tgtEl>
                                      </p:cBhvr>
                                    </p:animEffect>
                                  </p:childTnLst>
                                </p:cTn>
                              </p:par>
                              <p:par>
                                <p:cTn id="199" presetID="22" presetClass="entr" presetSubtype="2" fill="hold" grpId="0" nodeType="withEffect">
                                  <p:stCondLst>
                                    <p:cond delay="500"/>
                                  </p:stCondLst>
                                  <p:childTnLst>
                                    <p:set>
                                      <p:cBhvr>
                                        <p:cTn id="200" dur="1" fill="hold">
                                          <p:stCondLst>
                                            <p:cond delay="0"/>
                                          </p:stCondLst>
                                        </p:cTn>
                                        <p:tgtEl>
                                          <p:spTgt spid="57"/>
                                        </p:tgtEl>
                                        <p:attrNameLst>
                                          <p:attrName>style.visibility</p:attrName>
                                        </p:attrNameLst>
                                      </p:cBhvr>
                                      <p:to>
                                        <p:strVal val="visible"/>
                                      </p:to>
                                    </p:set>
                                    <p:animEffect transition="in" filter="wipe(right)">
                                      <p:cBhvr>
                                        <p:cTn id="201" dur="500"/>
                                        <p:tgtEl>
                                          <p:spTgt spid="57"/>
                                        </p:tgtEl>
                                      </p:cBhvr>
                                    </p:animEffect>
                                  </p:childTnLst>
                                </p:cTn>
                              </p:par>
                              <p:par>
                                <p:cTn id="202" presetID="22" presetClass="entr" presetSubtype="2" fill="hold" grpId="0" nodeType="withEffect">
                                  <p:stCondLst>
                                    <p:cond delay="600"/>
                                  </p:stCondLst>
                                  <p:childTnLst>
                                    <p:set>
                                      <p:cBhvr>
                                        <p:cTn id="203" dur="1" fill="hold">
                                          <p:stCondLst>
                                            <p:cond delay="0"/>
                                          </p:stCondLst>
                                        </p:cTn>
                                        <p:tgtEl>
                                          <p:spTgt spid="58"/>
                                        </p:tgtEl>
                                        <p:attrNameLst>
                                          <p:attrName>style.visibility</p:attrName>
                                        </p:attrNameLst>
                                      </p:cBhvr>
                                      <p:to>
                                        <p:strVal val="visible"/>
                                      </p:to>
                                    </p:set>
                                    <p:animEffect transition="in" filter="wipe(right)">
                                      <p:cBhvr>
                                        <p:cTn id="204" dur="500"/>
                                        <p:tgtEl>
                                          <p:spTgt spid="58"/>
                                        </p:tgtEl>
                                      </p:cBhvr>
                                    </p:animEffect>
                                  </p:childTnLst>
                                </p:cTn>
                              </p:par>
                            </p:childTnLst>
                          </p:cTn>
                        </p:par>
                        <p:par>
                          <p:cTn id="205" fill="hold">
                            <p:stCondLst>
                              <p:cond delay="4599"/>
                            </p:stCondLst>
                            <p:childTnLst>
                              <p:par>
                                <p:cTn id="206" presetID="22" presetClass="entr" presetSubtype="8" fill="hold" grpId="0" nodeType="afterEffect">
                                  <p:stCondLst>
                                    <p:cond delay="0"/>
                                  </p:stCondLst>
                                  <p:childTnLst>
                                    <p:set>
                                      <p:cBhvr>
                                        <p:cTn id="207" dur="1" fill="hold">
                                          <p:stCondLst>
                                            <p:cond delay="0"/>
                                          </p:stCondLst>
                                        </p:cTn>
                                        <p:tgtEl>
                                          <p:spTgt spid="73"/>
                                        </p:tgtEl>
                                        <p:attrNameLst>
                                          <p:attrName>style.visibility</p:attrName>
                                        </p:attrNameLst>
                                      </p:cBhvr>
                                      <p:to>
                                        <p:strVal val="visible"/>
                                      </p:to>
                                    </p:set>
                                    <p:animEffect transition="in" filter="wipe(left)">
                                      <p:cBhvr>
                                        <p:cTn id="208" dur="500"/>
                                        <p:tgtEl>
                                          <p:spTgt spid="73"/>
                                        </p:tgtEl>
                                      </p:cBhvr>
                                    </p:animEffect>
                                  </p:childTnLst>
                                </p:cTn>
                              </p:par>
                              <p:par>
                                <p:cTn id="209" presetID="22" presetClass="entr" presetSubtype="8" fill="hold" grpId="0" nodeType="withEffect">
                                  <p:stCondLst>
                                    <p:cond delay="0"/>
                                  </p:stCondLst>
                                  <p:childTnLst>
                                    <p:set>
                                      <p:cBhvr>
                                        <p:cTn id="210" dur="1" fill="hold">
                                          <p:stCondLst>
                                            <p:cond delay="0"/>
                                          </p:stCondLst>
                                        </p:cTn>
                                        <p:tgtEl>
                                          <p:spTgt spid="74"/>
                                        </p:tgtEl>
                                        <p:attrNameLst>
                                          <p:attrName>style.visibility</p:attrName>
                                        </p:attrNameLst>
                                      </p:cBhvr>
                                      <p:to>
                                        <p:strVal val="visible"/>
                                      </p:to>
                                    </p:set>
                                    <p:animEffect transition="in" filter="wipe(left)">
                                      <p:cBhvr>
                                        <p:cTn id="211" dur="500"/>
                                        <p:tgtEl>
                                          <p:spTgt spid="74"/>
                                        </p:tgtEl>
                                      </p:cBhvr>
                                    </p:animEffect>
                                  </p:childTnLst>
                                </p:cTn>
                              </p:par>
                              <p:par>
                                <p:cTn id="212" presetID="22" presetClass="entr" presetSubtype="8" fill="hold" grpId="0" nodeType="withEffect">
                                  <p:stCondLst>
                                    <p:cond delay="0"/>
                                  </p:stCondLst>
                                  <p:childTnLst>
                                    <p:set>
                                      <p:cBhvr>
                                        <p:cTn id="213" dur="1" fill="hold">
                                          <p:stCondLst>
                                            <p:cond delay="0"/>
                                          </p:stCondLst>
                                        </p:cTn>
                                        <p:tgtEl>
                                          <p:spTgt spid="75"/>
                                        </p:tgtEl>
                                        <p:attrNameLst>
                                          <p:attrName>style.visibility</p:attrName>
                                        </p:attrNameLst>
                                      </p:cBhvr>
                                      <p:to>
                                        <p:strVal val="visible"/>
                                      </p:to>
                                    </p:set>
                                    <p:animEffect transition="in" filter="wipe(left)">
                                      <p:cBhvr>
                                        <p:cTn id="214" dur="500"/>
                                        <p:tgtEl>
                                          <p:spTgt spid="75"/>
                                        </p:tgtEl>
                                      </p:cBhvr>
                                    </p:animEffect>
                                  </p:childTnLst>
                                </p:cTn>
                              </p:par>
                              <p:par>
                                <p:cTn id="215" presetID="22" presetClass="entr" presetSubtype="8" fill="hold" grpId="0" nodeType="withEffect">
                                  <p:stCondLst>
                                    <p:cond delay="0"/>
                                  </p:stCondLst>
                                  <p:childTnLst>
                                    <p:set>
                                      <p:cBhvr>
                                        <p:cTn id="216" dur="1" fill="hold">
                                          <p:stCondLst>
                                            <p:cond delay="0"/>
                                          </p:stCondLst>
                                        </p:cTn>
                                        <p:tgtEl>
                                          <p:spTgt spid="76"/>
                                        </p:tgtEl>
                                        <p:attrNameLst>
                                          <p:attrName>style.visibility</p:attrName>
                                        </p:attrNameLst>
                                      </p:cBhvr>
                                      <p:to>
                                        <p:strVal val="visible"/>
                                      </p:to>
                                    </p:set>
                                    <p:animEffect transition="in" filter="wipe(left)">
                                      <p:cBhvr>
                                        <p:cTn id="217" dur="500"/>
                                        <p:tgtEl>
                                          <p:spTgt spid="76"/>
                                        </p:tgtEl>
                                      </p:cBhvr>
                                    </p:animEffect>
                                  </p:childTnLst>
                                </p:cTn>
                              </p:par>
                              <p:par>
                                <p:cTn id="218" presetID="22" presetClass="entr" presetSubtype="8" fill="hold" grpId="0" nodeType="withEffect">
                                  <p:stCondLst>
                                    <p:cond delay="0"/>
                                  </p:stCondLst>
                                  <p:childTnLst>
                                    <p:set>
                                      <p:cBhvr>
                                        <p:cTn id="219" dur="1" fill="hold">
                                          <p:stCondLst>
                                            <p:cond delay="0"/>
                                          </p:stCondLst>
                                        </p:cTn>
                                        <p:tgtEl>
                                          <p:spTgt spid="77"/>
                                        </p:tgtEl>
                                        <p:attrNameLst>
                                          <p:attrName>style.visibility</p:attrName>
                                        </p:attrNameLst>
                                      </p:cBhvr>
                                      <p:to>
                                        <p:strVal val="visible"/>
                                      </p:to>
                                    </p:set>
                                    <p:animEffect transition="in" filter="wipe(left)">
                                      <p:cBhvr>
                                        <p:cTn id="220" dur="500"/>
                                        <p:tgtEl>
                                          <p:spTgt spid="77"/>
                                        </p:tgtEl>
                                      </p:cBhvr>
                                    </p:animEffect>
                                  </p:childTnLst>
                                </p:cTn>
                              </p:par>
                              <p:par>
                                <p:cTn id="221" presetID="22" presetClass="entr" presetSubtype="8" fill="hold" grpId="0" nodeType="withEffect">
                                  <p:stCondLst>
                                    <p:cond delay="0"/>
                                  </p:stCondLst>
                                  <p:childTnLst>
                                    <p:set>
                                      <p:cBhvr>
                                        <p:cTn id="222" dur="1" fill="hold">
                                          <p:stCondLst>
                                            <p:cond delay="0"/>
                                          </p:stCondLst>
                                        </p:cTn>
                                        <p:tgtEl>
                                          <p:spTgt spid="78"/>
                                        </p:tgtEl>
                                        <p:attrNameLst>
                                          <p:attrName>style.visibility</p:attrName>
                                        </p:attrNameLst>
                                      </p:cBhvr>
                                      <p:to>
                                        <p:strVal val="visible"/>
                                      </p:to>
                                    </p:set>
                                    <p:animEffect transition="in" filter="wipe(left)">
                                      <p:cBhvr>
                                        <p:cTn id="223" dur="500"/>
                                        <p:tgtEl>
                                          <p:spTgt spid="78"/>
                                        </p:tgtEl>
                                      </p:cBhvr>
                                    </p:animEffect>
                                  </p:childTnLst>
                                </p:cTn>
                              </p:par>
                              <p:par>
                                <p:cTn id="224" presetID="22" presetClass="entr" presetSubtype="8" fill="hold" grpId="0" nodeType="with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left)">
                                      <p:cBhvr>
                                        <p:cTn id="226" dur="500"/>
                                        <p:tgtEl>
                                          <p:spTgt spid="79"/>
                                        </p:tgtEl>
                                      </p:cBhvr>
                                    </p:animEffect>
                                  </p:childTnLst>
                                </p:cTn>
                              </p:par>
                              <p:par>
                                <p:cTn id="227" presetID="22" presetClass="entr" presetSubtype="2" fill="hold" grpId="0" nodeType="withEffect">
                                  <p:stCondLst>
                                    <p:cond delay="0"/>
                                  </p:stCondLst>
                                  <p:childTnLst>
                                    <p:set>
                                      <p:cBhvr>
                                        <p:cTn id="228" dur="1" fill="hold">
                                          <p:stCondLst>
                                            <p:cond delay="0"/>
                                          </p:stCondLst>
                                        </p:cTn>
                                        <p:tgtEl>
                                          <p:spTgt spid="59"/>
                                        </p:tgtEl>
                                        <p:attrNameLst>
                                          <p:attrName>style.visibility</p:attrName>
                                        </p:attrNameLst>
                                      </p:cBhvr>
                                      <p:to>
                                        <p:strVal val="visible"/>
                                      </p:to>
                                    </p:set>
                                    <p:animEffect transition="in" filter="wipe(right)">
                                      <p:cBhvr>
                                        <p:cTn id="229" dur="500"/>
                                        <p:tgtEl>
                                          <p:spTgt spid="59"/>
                                        </p:tgtEl>
                                      </p:cBhvr>
                                    </p:animEffect>
                                  </p:childTnLst>
                                </p:cTn>
                              </p:par>
                              <p:par>
                                <p:cTn id="230" presetID="22" presetClass="entr" presetSubtype="2" fill="hold" grpId="0" nodeType="withEffect">
                                  <p:stCondLst>
                                    <p:cond delay="0"/>
                                  </p:stCondLst>
                                  <p:childTnLst>
                                    <p:set>
                                      <p:cBhvr>
                                        <p:cTn id="231" dur="1" fill="hold">
                                          <p:stCondLst>
                                            <p:cond delay="0"/>
                                          </p:stCondLst>
                                        </p:cTn>
                                        <p:tgtEl>
                                          <p:spTgt spid="60"/>
                                        </p:tgtEl>
                                        <p:attrNameLst>
                                          <p:attrName>style.visibility</p:attrName>
                                        </p:attrNameLst>
                                      </p:cBhvr>
                                      <p:to>
                                        <p:strVal val="visible"/>
                                      </p:to>
                                    </p:set>
                                    <p:animEffect transition="in" filter="wipe(right)">
                                      <p:cBhvr>
                                        <p:cTn id="232" dur="500"/>
                                        <p:tgtEl>
                                          <p:spTgt spid="60"/>
                                        </p:tgtEl>
                                      </p:cBhvr>
                                    </p:animEffect>
                                  </p:childTnLst>
                                </p:cTn>
                              </p:par>
                              <p:par>
                                <p:cTn id="233" presetID="22" presetClass="entr" presetSubtype="2" fill="hold" grpId="0" nodeType="withEffect">
                                  <p:stCondLst>
                                    <p:cond delay="0"/>
                                  </p:stCondLst>
                                  <p:childTnLst>
                                    <p:set>
                                      <p:cBhvr>
                                        <p:cTn id="234" dur="1" fill="hold">
                                          <p:stCondLst>
                                            <p:cond delay="0"/>
                                          </p:stCondLst>
                                        </p:cTn>
                                        <p:tgtEl>
                                          <p:spTgt spid="61"/>
                                        </p:tgtEl>
                                        <p:attrNameLst>
                                          <p:attrName>style.visibility</p:attrName>
                                        </p:attrNameLst>
                                      </p:cBhvr>
                                      <p:to>
                                        <p:strVal val="visible"/>
                                      </p:to>
                                    </p:set>
                                    <p:animEffect transition="in" filter="wipe(right)">
                                      <p:cBhvr>
                                        <p:cTn id="235" dur="500"/>
                                        <p:tgtEl>
                                          <p:spTgt spid="61"/>
                                        </p:tgtEl>
                                      </p:cBhvr>
                                    </p:animEffect>
                                  </p:childTnLst>
                                </p:cTn>
                              </p:par>
                              <p:par>
                                <p:cTn id="236" presetID="22" presetClass="entr" presetSubtype="2" fill="hold" grpId="0" nodeType="withEffect">
                                  <p:stCondLst>
                                    <p:cond delay="0"/>
                                  </p:stCondLst>
                                  <p:childTnLst>
                                    <p:set>
                                      <p:cBhvr>
                                        <p:cTn id="237" dur="1" fill="hold">
                                          <p:stCondLst>
                                            <p:cond delay="0"/>
                                          </p:stCondLst>
                                        </p:cTn>
                                        <p:tgtEl>
                                          <p:spTgt spid="62"/>
                                        </p:tgtEl>
                                        <p:attrNameLst>
                                          <p:attrName>style.visibility</p:attrName>
                                        </p:attrNameLst>
                                      </p:cBhvr>
                                      <p:to>
                                        <p:strVal val="visible"/>
                                      </p:to>
                                    </p:set>
                                    <p:animEffect transition="in" filter="wipe(right)">
                                      <p:cBhvr>
                                        <p:cTn id="238" dur="500"/>
                                        <p:tgtEl>
                                          <p:spTgt spid="62"/>
                                        </p:tgtEl>
                                      </p:cBhvr>
                                    </p:animEffect>
                                  </p:childTnLst>
                                </p:cTn>
                              </p:par>
                              <p:par>
                                <p:cTn id="239" presetID="22" presetClass="entr" presetSubtype="2" fill="hold" grpId="0" nodeType="withEffect">
                                  <p:stCondLst>
                                    <p:cond delay="0"/>
                                  </p:stCondLst>
                                  <p:childTnLst>
                                    <p:set>
                                      <p:cBhvr>
                                        <p:cTn id="240" dur="1" fill="hold">
                                          <p:stCondLst>
                                            <p:cond delay="0"/>
                                          </p:stCondLst>
                                        </p:cTn>
                                        <p:tgtEl>
                                          <p:spTgt spid="63"/>
                                        </p:tgtEl>
                                        <p:attrNameLst>
                                          <p:attrName>style.visibility</p:attrName>
                                        </p:attrNameLst>
                                      </p:cBhvr>
                                      <p:to>
                                        <p:strVal val="visible"/>
                                      </p:to>
                                    </p:set>
                                    <p:animEffect transition="in" filter="wipe(right)">
                                      <p:cBhvr>
                                        <p:cTn id="241" dur="500"/>
                                        <p:tgtEl>
                                          <p:spTgt spid="63"/>
                                        </p:tgtEl>
                                      </p:cBhvr>
                                    </p:animEffect>
                                  </p:childTnLst>
                                </p:cTn>
                              </p:par>
                              <p:par>
                                <p:cTn id="242" presetID="22" presetClass="entr" presetSubtype="2" fill="hold" grpId="0" nodeType="withEffect">
                                  <p:stCondLst>
                                    <p:cond delay="0"/>
                                  </p:stCondLst>
                                  <p:childTnLst>
                                    <p:set>
                                      <p:cBhvr>
                                        <p:cTn id="243" dur="1" fill="hold">
                                          <p:stCondLst>
                                            <p:cond delay="0"/>
                                          </p:stCondLst>
                                        </p:cTn>
                                        <p:tgtEl>
                                          <p:spTgt spid="64"/>
                                        </p:tgtEl>
                                        <p:attrNameLst>
                                          <p:attrName>style.visibility</p:attrName>
                                        </p:attrNameLst>
                                      </p:cBhvr>
                                      <p:to>
                                        <p:strVal val="visible"/>
                                      </p:to>
                                    </p:set>
                                    <p:animEffect transition="in" filter="wipe(right)">
                                      <p:cBhvr>
                                        <p:cTn id="244" dur="500"/>
                                        <p:tgtEl>
                                          <p:spTgt spid="64"/>
                                        </p:tgtEl>
                                      </p:cBhvr>
                                    </p:animEffect>
                                  </p:childTnLst>
                                </p:cTn>
                              </p:par>
                              <p:par>
                                <p:cTn id="245" presetID="22" presetClass="entr" presetSubtype="2" fill="hold" grpId="0" nodeType="withEffect">
                                  <p:stCondLst>
                                    <p:cond delay="0"/>
                                  </p:stCondLst>
                                  <p:childTnLst>
                                    <p:set>
                                      <p:cBhvr>
                                        <p:cTn id="246" dur="1" fill="hold">
                                          <p:stCondLst>
                                            <p:cond delay="0"/>
                                          </p:stCondLst>
                                        </p:cTn>
                                        <p:tgtEl>
                                          <p:spTgt spid="65"/>
                                        </p:tgtEl>
                                        <p:attrNameLst>
                                          <p:attrName>style.visibility</p:attrName>
                                        </p:attrNameLst>
                                      </p:cBhvr>
                                      <p:to>
                                        <p:strVal val="visible"/>
                                      </p:to>
                                    </p:set>
                                    <p:animEffect transition="in" filter="wipe(right)">
                                      <p:cBhvr>
                                        <p:cTn id="247"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animBg="1"/>
      <p:bldP spid="53" grpId="0" animBg="1"/>
      <p:bldP spid="54" grpId="0" animBg="1"/>
      <p:bldP spid="55" grpId="0" animBg="1"/>
      <p:bldP spid="56" grpId="0" animBg="1"/>
      <p:bldP spid="57" grpId="0" animBg="1"/>
      <p:bldP spid="58" grpId="0" animBg="1"/>
      <p:bldP spid="59" grpId="0"/>
      <p:bldP spid="60" grpId="0"/>
      <p:bldP spid="61" grpId="0"/>
      <p:bldP spid="62" grpId="0"/>
      <p:bldP spid="63" grpId="0"/>
      <p:bldP spid="64" grpId="0"/>
      <p:bldP spid="65" grpId="0"/>
      <p:bldP spid="66" grpId="0" animBg="1"/>
      <p:bldP spid="67" grpId="0" animBg="1"/>
      <p:bldP spid="68" grpId="0" animBg="1"/>
      <p:bldP spid="69" grpId="0" animBg="1"/>
      <p:bldP spid="70" grpId="0" animBg="1"/>
      <p:bldP spid="71" grpId="0" animBg="1"/>
      <p:bldP spid="72" grpId="0" animBg="1"/>
      <p:bldP spid="73" grpId="0"/>
      <p:bldP spid="74" grpId="0"/>
      <p:bldP spid="75" grpId="0"/>
      <p:bldP spid="76" grpId="0"/>
      <p:bldP spid="77" grpId="0"/>
      <p:bldP spid="78" grpId="0"/>
      <p:bldP spid="79" grpId="0"/>
      <p:bldP spid="80" grpId="0"/>
      <p:bldP spid="81" grpId="0"/>
      <p:bldP spid="82" grpId="0"/>
      <p:bldP spid="83" grpId="0"/>
      <p:bldP spid="84" grpId="0"/>
      <p:bldP spid="85" grpId="0"/>
      <p:bldP spid="8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a:xfrm>
            <a:off x="6621439" y="3029887"/>
            <a:ext cx="1819038" cy="1819696"/>
            <a:chOff x="4925095" y="2135348"/>
            <a:chExt cx="1364456" cy="1364456"/>
          </a:xfrm>
        </p:grpSpPr>
        <p:sp>
          <p:nvSpPr>
            <p:cNvPr id="9" name="矩形 8"/>
            <p:cNvSpPr/>
            <p:nvPr/>
          </p:nvSpPr>
          <p:spPr>
            <a:xfrm rot="2703315">
              <a:off x="4925095" y="2135348"/>
              <a:ext cx="1364456" cy="136445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0" name="Freeform 15"/>
            <p:cNvSpPr>
              <a:spLocks noEditPoints="1"/>
            </p:cNvSpPr>
            <p:nvPr/>
          </p:nvSpPr>
          <p:spPr bwMode="black">
            <a:xfrm>
              <a:off x="5220354" y="2431840"/>
              <a:ext cx="722861" cy="713313"/>
            </a:xfrm>
            <a:custGeom>
              <a:avLst/>
              <a:gdLst>
                <a:gd name="T0" fmla="*/ 455 w 708"/>
                <a:gd name="T1" fmla="*/ 121 h 709"/>
                <a:gd name="T2" fmla="*/ 392 w 708"/>
                <a:gd name="T3" fmla="*/ 121 h 709"/>
                <a:gd name="T4" fmla="*/ 392 w 708"/>
                <a:gd name="T5" fmla="*/ 206 h 709"/>
                <a:gd name="T6" fmla="*/ 316 w 708"/>
                <a:gd name="T7" fmla="*/ 206 h 709"/>
                <a:gd name="T8" fmla="*/ 316 w 708"/>
                <a:gd name="T9" fmla="*/ 121 h 709"/>
                <a:gd name="T10" fmla="*/ 250 w 708"/>
                <a:gd name="T11" fmla="*/ 121 h 709"/>
                <a:gd name="T12" fmla="*/ 354 w 708"/>
                <a:gd name="T13" fmla="*/ 0 h 709"/>
                <a:gd name="T14" fmla="*/ 455 w 708"/>
                <a:gd name="T15" fmla="*/ 121 h 709"/>
                <a:gd name="T16" fmla="*/ 205 w 708"/>
                <a:gd name="T17" fmla="*/ 371 h 709"/>
                <a:gd name="T18" fmla="*/ 139 w 708"/>
                <a:gd name="T19" fmla="*/ 371 h 709"/>
                <a:gd name="T20" fmla="*/ 139 w 708"/>
                <a:gd name="T21" fmla="*/ 456 h 709"/>
                <a:gd name="T22" fmla="*/ 63 w 708"/>
                <a:gd name="T23" fmla="*/ 456 h 709"/>
                <a:gd name="T24" fmla="*/ 63 w 708"/>
                <a:gd name="T25" fmla="*/ 371 h 709"/>
                <a:gd name="T26" fmla="*/ 0 w 708"/>
                <a:gd name="T27" fmla="*/ 371 h 709"/>
                <a:gd name="T28" fmla="*/ 101 w 708"/>
                <a:gd name="T29" fmla="*/ 251 h 709"/>
                <a:gd name="T30" fmla="*/ 205 w 708"/>
                <a:gd name="T31" fmla="*/ 371 h 709"/>
                <a:gd name="T32" fmla="*/ 205 w 708"/>
                <a:gd name="T33" fmla="*/ 503 h 709"/>
                <a:gd name="T34" fmla="*/ 0 w 708"/>
                <a:gd name="T35" fmla="*/ 503 h 709"/>
                <a:gd name="T36" fmla="*/ 0 w 708"/>
                <a:gd name="T37" fmla="*/ 709 h 709"/>
                <a:gd name="T38" fmla="*/ 205 w 708"/>
                <a:gd name="T39" fmla="*/ 709 h 709"/>
                <a:gd name="T40" fmla="*/ 205 w 708"/>
                <a:gd name="T41" fmla="*/ 503 h 709"/>
                <a:gd name="T42" fmla="*/ 708 w 708"/>
                <a:gd name="T43" fmla="*/ 503 h 709"/>
                <a:gd name="T44" fmla="*/ 503 w 708"/>
                <a:gd name="T45" fmla="*/ 503 h 709"/>
                <a:gd name="T46" fmla="*/ 503 w 708"/>
                <a:gd name="T47" fmla="*/ 709 h 709"/>
                <a:gd name="T48" fmla="*/ 708 w 708"/>
                <a:gd name="T49" fmla="*/ 709 h 709"/>
                <a:gd name="T50" fmla="*/ 708 w 708"/>
                <a:gd name="T51" fmla="*/ 503 h 709"/>
                <a:gd name="T52" fmla="*/ 708 w 708"/>
                <a:gd name="T53" fmla="*/ 0 h 709"/>
                <a:gd name="T54" fmla="*/ 503 w 708"/>
                <a:gd name="T55" fmla="*/ 0 h 709"/>
                <a:gd name="T56" fmla="*/ 503 w 708"/>
                <a:gd name="T57" fmla="*/ 206 h 709"/>
                <a:gd name="T58" fmla="*/ 708 w 708"/>
                <a:gd name="T59" fmla="*/ 206 h 709"/>
                <a:gd name="T60" fmla="*/ 708 w 708"/>
                <a:gd name="T61" fmla="*/ 0 h 709"/>
                <a:gd name="T62" fmla="*/ 708 w 708"/>
                <a:gd name="T63" fmla="*/ 251 h 709"/>
                <a:gd name="T64" fmla="*/ 503 w 708"/>
                <a:gd name="T65" fmla="*/ 251 h 709"/>
                <a:gd name="T66" fmla="*/ 503 w 708"/>
                <a:gd name="T67" fmla="*/ 456 h 709"/>
                <a:gd name="T68" fmla="*/ 708 w 708"/>
                <a:gd name="T69" fmla="*/ 456 h 709"/>
                <a:gd name="T70" fmla="*/ 708 w 708"/>
                <a:gd name="T71" fmla="*/ 251 h 709"/>
                <a:gd name="T72" fmla="*/ 455 w 708"/>
                <a:gd name="T73" fmla="*/ 251 h 709"/>
                <a:gd name="T74" fmla="*/ 250 w 708"/>
                <a:gd name="T75" fmla="*/ 251 h 709"/>
                <a:gd name="T76" fmla="*/ 250 w 708"/>
                <a:gd name="T77" fmla="*/ 456 h 709"/>
                <a:gd name="T78" fmla="*/ 455 w 708"/>
                <a:gd name="T79" fmla="*/ 456 h 709"/>
                <a:gd name="T80" fmla="*/ 455 w 708"/>
                <a:gd name="T81" fmla="*/ 251 h 709"/>
                <a:gd name="T82" fmla="*/ 455 w 708"/>
                <a:gd name="T83" fmla="*/ 503 h 709"/>
                <a:gd name="T84" fmla="*/ 250 w 708"/>
                <a:gd name="T85" fmla="*/ 503 h 709"/>
                <a:gd name="T86" fmla="*/ 250 w 708"/>
                <a:gd name="T87" fmla="*/ 709 h 709"/>
                <a:gd name="T88" fmla="*/ 455 w 708"/>
                <a:gd name="T89" fmla="*/ 709 h 709"/>
                <a:gd name="T90" fmla="*/ 455 w 708"/>
                <a:gd name="T91" fmla="*/ 503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08" h="709">
                  <a:moveTo>
                    <a:pt x="455" y="121"/>
                  </a:moveTo>
                  <a:lnTo>
                    <a:pt x="392" y="121"/>
                  </a:lnTo>
                  <a:lnTo>
                    <a:pt x="392" y="206"/>
                  </a:lnTo>
                  <a:lnTo>
                    <a:pt x="316" y="206"/>
                  </a:lnTo>
                  <a:lnTo>
                    <a:pt x="316" y="121"/>
                  </a:lnTo>
                  <a:lnTo>
                    <a:pt x="250" y="121"/>
                  </a:lnTo>
                  <a:lnTo>
                    <a:pt x="354" y="0"/>
                  </a:lnTo>
                  <a:lnTo>
                    <a:pt x="455" y="121"/>
                  </a:lnTo>
                  <a:close/>
                  <a:moveTo>
                    <a:pt x="205" y="371"/>
                  </a:moveTo>
                  <a:lnTo>
                    <a:pt x="139" y="371"/>
                  </a:lnTo>
                  <a:lnTo>
                    <a:pt x="139" y="456"/>
                  </a:lnTo>
                  <a:lnTo>
                    <a:pt x="63" y="456"/>
                  </a:lnTo>
                  <a:lnTo>
                    <a:pt x="63" y="371"/>
                  </a:lnTo>
                  <a:lnTo>
                    <a:pt x="0" y="371"/>
                  </a:lnTo>
                  <a:lnTo>
                    <a:pt x="101" y="251"/>
                  </a:lnTo>
                  <a:lnTo>
                    <a:pt x="205" y="371"/>
                  </a:lnTo>
                  <a:close/>
                  <a:moveTo>
                    <a:pt x="205" y="503"/>
                  </a:moveTo>
                  <a:lnTo>
                    <a:pt x="0" y="503"/>
                  </a:lnTo>
                  <a:lnTo>
                    <a:pt x="0" y="709"/>
                  </a:lnTo>
                  <a:lnTo>
                    <a:pt x="205" y="709"/>
                  </a:lnTo>
                  <a:lnTo>
                    <a:pt x="205" y="503"/>
                  </a:lnTo>
                  <a:close/>
                  <a:moveTo>
                    <a:pt x="708" y="503"/>
                  </a:moveTo>
                  <a:lnTo>
                    <a:pt x="503" y="503"/>
                  </a:lnTo>
                  <a:lnTo>
                    <a:pt x="503" y="709"/>
                  </a:lnTo>
                  <a:lnTo>
                    <a:pt x="708" y="709"/>
                  </a:lnTo>
                  <a:lnTo>
                    <a:pt x="708" y="503"/>
                  </a:lnTo>
                  <a:close/>
                  <a:moveTo>
                    <a:pt x="708" y="0"/>
                  </a:moveTo>
                  <a:lnTo>
                    <a:pt x="503" y="0"/>
                  </a:lnTo>
                  <a:lnTo>
                    <a:pt x="503" y="206"/>
                  </a:lnTo>
                  <a:lnTo>
                    <a:pt x="708" y="206"/>
                  </a:lnTo>
                  <a:lnTo>
                    <a:pt x="708" y="0"/>
                  </a:lnTo>
                  <a:close/>
                  <a:moveTo>
                    <a:pt x="708" y="251"/>
                  </a:moveTo>
                  <a:lnTo>
                    <a:pt x="503" y="251"/>
                  </a:lnTo>
                  <a:lnTo>
                    <a:pt x="503" y="456"/>
                  </a:lnTo>
                  <a:lnTo>
                    <a:pt x="708" y="456"/>
                  </a:lnTo>
                  <a:lnTo>
                    <a:pt x="708" y="251"/>
                  </a:lnTo>
                  <a:close/>
                  <a:moveTo>
                    <a:pt x="455" y="251"/>
                  </a:moveTo>
                  <a:lnTo>
                    <a:pt x="250" y="251"/>
                  </a:lnTo>
                  <a:lnTo>
                    <a:pt x="250" y="456"/>
                  </a:lnTo>
                  <a:lnTo>
                    <a:pt x="455" y="456"/>
                  </a:lnTo>
                  <a:lnTo>
                    <a:pt x="455" y="251"/>
                  </a:lnTo>
                  <a:close/>
                  <a:moveTo>
                    <a:pt x="455" y="503"/>
                  </a:moveTo>
                  <a:lnTo>
                    <a:pt x="250" y="503"/>
                  </a:lnTo>
                  <a:lnTo>
                    <a:pt x="250" y="709"/>
                  </a:lnTo>
                  <a:lnTo>
                    <a:pt x="455" y="709"/>
                  </a:lnTo>
                  <a:lnTo>
                    <a:pt x="455" y="503"/>
                  </a:lnTo>
                  <a:close/>
                </a:path>
              </a:pathLst>
            </a:custGeom>
            <a:solidFill>
              <a:srgbClr val="FFFFFF"/>
            </a:solidFill>
            <a:ln>
              <a:noFill/>
            </a:ln>
          </p:spPr>
          <p:txBody>
            <a:bodyPr vert="horz" wrap="square" lIns="0" tIns="41146" rIns="82291" bIns="41146" numCol="1" anchor="t" anchorCtr="0" compatLnSpc="1"/>
            <a:lstStyle/>
            <a:p>
              <a:pPr algn="ctr"/>
              <a:endParaRPr lang="en-US" sz="1600">
                <a:solidFill>
                  <a:schemeClr val="bg1"/>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914400" y="3833938"/>
            <a:ext cx="3340333" cy="695301"/>
            <a:chOff x="644258" y="2738247"/>
            <a:chExt cx="2505576" cy="521355"/>
          </a:xfrm>
        </p:grpSpPr>
        <p:grpSp>
          <p:nvGrpSpPr>
            <p:cNvPr id="12" name="组合 11"/>
            <p:cNvGrpSpPr/>
            <p:nvPr/>
          </p:nvGrpSpPr>
          <p:grpSpPr>
            <a:xfrm>
              <a:off x="644258" y="3001093"/>
              <a:ext cx="2505576" cy="258509"/>
              <a:chOff x="859010" y="4001457"/>
              <a:chExt cx="3340768" cy="344678"/>
            </a:xfrm>
          </p:grpSpPr>
          <p:cxnSp>
            <p:nvCxnSpPr>
              <p:cNvPr id="15" name="直接连接符 14"/>
              <p:cNvCxnSpPr/>
              <p:nvPr/>
            </p:nvCxnSpPr>
            <p:spPr>
              <a:xfrm flipV="1">
                <a:off x="3675903" y="4001457"/>
                <a:ext cx="523875" cy="344678"/>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859010" y="4346135"/>
                <a:ext cx="2828925" cy="0"/>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grpSp>
        <p:sp>
          <p:nvSpPr>
            <p:cNvPr id="13" name="椭圆 12"/>
            <p:cNvSpPr/>
            <p:nvPr/>
          </p:nvSpPr>
          <p:spPr>
            <a:xfrm>
              <a:off x="725784" y="2833567"/>
              <a:ext cx="114300" cy="114300"/>
            </a:xfrm>
            <a:prstGeom prst="ellipse">
              <a:avLst/>
            </a:prstGeom>
            <a:solidFill>
              <a:srgbClr val="678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4" name="文本框 114"/>
            <p:cNvSpPr txBox="1"/>
            <p:nvPr/>
          </p:nvSpPr>
          <p:spPr>
            <a:xfrm>
              <a:off x="840084" y="2738247"/>
              <a:ext cx="1679131" cy="519253"/>
            </a:xfrm>
            <a:prstGeom prst="rect">
              <a:avLst/>
            </a:prstGeom>
            <a:noFill/>
          </p:spPr>
          <p:txBody>
            <a:bodyPr wrap="square" rtlCol="0">
              <a:spAutoFit/>
            </a:bodyPr>
            <a:lstStyle/>
            <a:p>
              <a:pPr lvl="0"/>
              <a:r>
                <a:rPr lang="zh-CN" altLang="en-US" sz="13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rPr>
                <a:t>单击此处添加</a:t>
              </a:r>
              <a:r>
                <a:rPr lang="zh-CN" altLang="en-US" sz="1300" dirty="0">
                  <a:solidFill>
                    <a:sysClr val="windowText" lastClr="000000">
                      <a:lumMod val="85000"/>
                      <a:lumOff val="15000"/>
                    </a:sysClr>
                  </a:solidFill>
                  <a:latin typeface="微软雅黑" panose="020B0503020204020204" pitchFamily="34" charset="-122"/>
                  <a:ea typeface="微软雅黑" panose="020B0503020204020204" pitchFamily="34" charset="-122"/>
                </a:rPr>
                <a:t>文本，单击此处添加文本，单击此处添加文本，单击此处添加</a:t>
              </a:r>
              <a:endParaRPr lang="en-US" altLang="zh-CN" sz="13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17" name="组合 16"/>
          <p:cNvGrpSpPr/>
          <p:nvPr/>
        </p:nvGrpSpPr>
        <p:grpSpPr>
          <a:xfrm>
            <a:off x="2066775" y="5391352"/>
            <a:ext cx="3352364" cy="738663"/>
            <a:chOff x="1813390" y="4087654"/>
            <a:chExt cx="2514600" cy="553869"/>
          </a:xfrm>
        </p:grpSpPr>
        <p:grpSp>
          <p:nvGrpSpPr>
            <p:cNvPr id="18" name="组合 17"/>
            <p:cNvGrpSpPr/>
            <p:nvPr/>
          </p:nvGrpSpPr>
          <p:grpSpPr>
            <a:xfrm>
              <a:off x="1813390" y="4368518"/>
              <a:ext cx="2514600" cy="258509"/>
              <a:chOff x="2417853" y="5824691"/>
              <a:chExt cx="3352800" cy="344678"/>
            </a:xfrm>
          </p:grpSpPr>
          <p:cxnSp>
            <p:nvCxnSpPr>
              <p:cNvPr id="21" name="直接连接符 20"/>
              <p:cNvCxnSpPr/>
              <p:nvPr/>
            </p:nvCxnSpPr>
            <p:spPr>
              <a:xfrm flipV="1">
                <a:off x="5246778" y="5824691"/>
                <a:ext cx="523875" cy="34467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2417853" y="6169369"/>
                <a:ext cx="28289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9" name="椭圆 18"/>
            <p:cNvSpPr/>
            <p:nvPr/>
          </p:nvSpPr>
          <p:spPr>
            <a:xfrm>
              <a:off x="1931624" y="4182974"/>
              <a:ext cx="114300" cy="1143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20" name="文本框 116"/>
            <p:cNvSpPr txBox="1"/>
            <p:nvPr/>
          </p:nvSpPr>
          <p:spPr>
            <a:xfrm>
              <a:off x="2045925" y="4087654"/>
              <a:ext cx="1679131" cy="553869"/>
            </a:xfrm>
            <a:prstGeom prst="rect">
              <a:avLst/>
            </a:prstGeom>
            <a:noFill/>
          </p:spPr>
          <p:txBody>
            <a:bodyPr wrap="square" rtlCol="0">
              <a:spAutoFit/>
            </a:bodyPr>
            <a:lstStyle/>
            <a:p>
              <a:pPr lvl="0"/>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rPr>
                <a:t>单击此处添加</a:t>
              </a:r>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rPr>
                <a:t>文本，单击此处添加文本，单击此处添加文本，单击此处添加</a:t>
              </a:r>
              <a:endParaRPr lang="en-US" altLang="zh-CN"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23" name="组合 22"/>
          <p:cNvGrpSpPr/>
          <p:nvPr/>
        </p:nvGrpSpPr>
        <p:grpSpPr>
          <a:xfrm>
            <a:off x="6819477" y="1465549"/>
            <a:ext cx="3352364" cy="1052809"/>
            <a:chOff x="4819402" y="594367"/>
            <a:chExt cx="2514600" cy="789424"/>
          </a:xfrm>
        </p:grpSpPr>
        <p:grpSp>
          <p:nvGrpSpPr>
            <p:cNvPr id="24" name="组合 23"/>
            <p:cNvGrpSpPr/>
            <p:nvPr/>
          </p:nvGrpSpPr>
          <p:grpSpPr>
            <a:xfrm>
              <a:off x="4819402" y="1125282"/>
              <a:ext cx="2514600" cy="258509"/>
              <a:chOff x="6425869" y="1500376"/>
              <a:chExt cx="3352800" cy="344678"/>
            </a:xfrm>
          </p:grpSpPr>
          <p:cxnSp>
            <p:nvCxnSpPr>
              <p:cNvPr id="27" name="直接连接符 26"/>
              <p:cNvCxnSpPr/>
              <p:nvPr/>
            </p:nvCxnSpPr>
            <p:spPr>
              <a:xfrm flipV="1">
                <a:off x="6425869" y="1500376"/>
                <a:ext cx="523875" cy="34467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6949744" y="1500376"/>
                <a:ext cx="28289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5" name="椭圆 24"/>
            <p:cNvSpPr/>
            <p:nvPr/>
          </p:nvSpPr>
          <p:spPr>
            <a:xfrm>
              <a:off x="5282043" y="689687"/>
              <a:ext cx="114300" cy="1143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26" name="文本框 118"/>
            <p:cNvSpPr txBox="1"/>
            <p:nvPr/>
          </p:nvSpPr>
          <p:spPr>
            <a:xfrm>
              <a:off x="5396343" y="594367"/>
              <a:ext cx="1679131" cy="553870"/>
            </a:xfrm>
            <a:prstGeom prst="rect">
              <a:avLst/>
            </a:prstGeom>
            <a:noFill/>
          </p:spPr>
          <p:txBody>
            <a:bodyPr wrap="square" rtlCol="0">
              <a:spAutoFit/>
            </a:bodyPr>
            <a:lstStyle/>
            <a:p>
              <a:pPr lvl="0"/>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rPr>
                <a:t>单击此处添加</a:t>
              </a:r>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rPr>
                <a:t>文本，单击此处添加文本，单击此处添加文本，单击此处添加</a:t>
              </a:r>
              <a:endParaRPr lang="en-US" altLang="zh-CN"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29" name="组合 28"/>
          <p:cNvGrpSpPr/>
          <p:nvPr/>
        </p:nvGrpSpPr>
        <p:grpSpPr>
          <a:xfrm>
            <a:off x="8211854" y="2677573"/>
            <a:ext cx="3352364" cy="1051868"/>
            <a:chOff x="6118061" y="1871174"/>
            <a:chExt cx="2514600" cy="788718"/>
          </a:xfrm>
        </p:grpSpPr>
        <p:grpSp>
          <p:nvGrpSpPr>
            <p:cNvPr id="30" name="组合 29"/>
            <p:cNvGrpSpPr/>
            <p:nvPr/>
          </p:nvGrpSpPr>
          <p:grpSpPr>
            <a:xfrm>
              <a:off x="6118061" y="2401383"/>
              <a:ext cx="2514600" cy="258509"/>
              <a:chOff x="8157414" y="3201844"/>
              <a:chExt cx="3352800" cy="344678"/>
            </a:xfrm>
          </p:grpSpPr>
          <p:cxnSp>
            <p:nvCxnSpPr>
              <p:cNvPr id="33" name="直接连接符 32"/>
              <p:cNvCxnSpPr/>
              <p:nvPr/>
            </p:nvCxnSpPr>
            <p:spPr>
              <a:xfrm flipV="1">
                <a:off x="8157414" y="3201844"/>
                <a:ext cx="523875" cy="344678"/>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681289" y="3201844"/>
                <a:ext cx="2828925" cy="0"/>
              </a:xfrm>
              <a:prstGeom prst="line">
                <a:avLst/>
              </a:prstGeom>
              <a:ln>
                <a:solidFill>
                  <a:srgbClr val="678DA8"/>
                </a:solidFill>
              </a:ln>
            </p:spPr>
            <p:style>
              <a:lnRef idx="1">
                <a:schemeClr val="accent1"/>
              </a:lnRef>
              <a:fillRef idx="0">
                <a:schemeClr val="accent1"/>
              </a:fillRef>
              <a:effectRef idx="0">
                <a:schemeClr val="accent1"/>
              </a:effectRef>
              <a:fontRef idx="minor">
                <a:schemeClr val="tx1"/>
              </a:fontRef>
            </p:style>
          </p:cxnSp>
        </p:grpSp>
        <p:sp>
          <p:nvSpPr>
            <p:cNvPr id="31" name="椭圆 30"/>
            <p:cNvSpPr/>
            <p:nvPr/>
          </p:nvSpPr>
          <p:spPr>
            <a:xfrm>
              <a:off x="6572549" y="1966494"/>
              <a:ext cx="114300" cy="114300"/>
            </a:xfrm>
            <a:prstGeom prst="ellipse">
              <a:avLst/>
            </a:prstGeom>
            <a:solidFill>
              <a:srgbClr val="678D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32" name="文本框 120"/>
            <p:cNvSpPr txBox="1"/>
            <p:nvPr/>
          </p:nvSpPr>
          <p:spPr>
            <a:xfrm>
              <a:off x="6686850" y="1871174"/>
              <a:ext cx="1679131" cy="553869"/>
            </a:xfrm>
            <a:prstGeom prst="rect">
              <a:avLst/>
            </a:prstGeom>
            <a:noFill/>
          </p:spPr>
          <p:txBody>
            <a:bodyPr wrap="square" rtlCol="0">
              <a:spAutoFit/>
            </a:bodyPr>
            <a:lstStyle/>
            <a:p>
              <a:pPr lvl="0"/>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rPr>
                <a:t>单击此处添加</a:t>
              </a:r>
              <a:r>
                <a:rPr lang="zh-CN" altLang="en-US" sz="1400" dirty="0">
                  <a:solidFill>
                    <a:sysClr val="windowText" lastClr="000000">
                      <a:lumMod val="85000"/>
                      <a:lumOff val="15000"/>
                    </a:sysClr>
                  </a:solidFill>
                  <a:latin typeface="微软雅黑" panose="020B0503020204020204" pitchFamily="34" charset="-122"/>
                  <a:ea typeface="微软雅黑" panose="020B0503020204020204" pitchFamily="34" charset="-122"/>
                </a:rPr>
                <a:t>文本，单击此处添加文本，单击此处添加文本，单击此处添加</a:t>
              </a:r>
              <a:endParaRPr lang="en-US" altLang="zh-CN" sz="1400" dirty="0">
                <a:solidFill>
                  <a:sysClr val="windowText" lastClr="000000">
                    <a:lumMod val="85000"/>
                    <a:lumOff val="15000"/>
                  </a:sysClr>
                </a:solidFill>
                <a:latin typeface="微软雅黑" panose="020B0503020204020204" pitchFamily="34" charset="-122"/>
                <a:ea typeface="微软雅黑" panose="020B0503020204020204" pitchFamily="34" charset="-122"/>
                <a:cs typeface="Arial" panose="020B0604020202020204" pitchFamily="34" charset="0"/>
              </a:endParaRPr>
            </a:p>
          </p:txBody>
        </p:sp>
      </p:grpSp>
      <p:grpSp>
        <p:nvGrpSpPr>
          <p:cNvPr id="35" name="组合 34"/>
          <p:cNvGrpSpPr/>
          <p:nvPr/>
        </p:nvGrpSpPr>
        <p:grpSpPr>
          <a:xfrm>
            <a:off x="3927606" y="3029886"/>
            <a:ext cx="1819038" cy="1819696"/>
            <a:chOff x="2904457" y="2135347"/>
            <a:chExt cx="1364456" cy="1364456"/>
          </a:xfrm>
        </p:grpSpPr>
        <p:sp>
          <p:nvSpPr>
            <p:cNvPr id="36" name="矩形 35"/>
            <p:cNvSpPr/>
            <p:nvPr/>
          </p:nvSpPr>
          <p:spPr>
            <a:xfrm rot="2703315">
              <a:off x="2904457" y="2135347"/>
              <a:ext cx="1364456" cy="136445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37" name="Freeform 34"/>
            <p:cNvSpPr>
              <a:spLocks noEditPoints="1"/>
            </p:cNvSpPr>
            <p:nvPr/>
          </p:nvSpPr>
          <p:spPr bwMode="auto">
            <a:xfrm>
              <a:off x="3265255" y="2440108"/>
              <a:ext cx="651790" cy="765192"/>
            </a:xfrm>
            <a:custGeom>
              <a:avLst/>
              <a:gdLst>
                <a:gd name="T0" fmla="*/ 379 w 498"/>
                <a:gd name="T1" fmla="*/ 0 h 586"/>
                <a:gd name="T2" fmla="*/ 444 w 498"/>
                <a:gd name="T3" fmla="*/ 65 h 586"/>
                <a:gd name="T4" fmla="*/ 416 w 498"/>
                <a:gd name="T5" fmla="*/ 231 h 586"/>
                <a:gd name="T6" fmla="*/ 405 w 498"/>
                <a:gd name="T7" fmla="*/ 38 h 586"/>
                <a:gd name="T8" fmla="*/ 125 w 498"/>
                <a:gd name="T9" fmla="*/ 27 h 586"/>
                <a:gd name="T10" fmla="*/ 167 w 498"/>
                <a:gd name="T11" fmla="*/ 81 h 586"/>
                <a:gd name="T12" fmla="*/ 27 w 498"/>
                <a:gd name="T13" fmla="*/ 249 h 586"/>
                <a:gd name="T14" fmla="*/ 39 w 498"/>
                <a:gd name="T15" fmla="*/ 531 h 586"/>
                <a:gd name="T16" fmla="*/ 148 w 498"/>
                <a:gd name="T17" fmla="*/ 542 h 586"/>
                <a:gd name="T18" fmla="*/ 65 w 498"/>
                <a:gd name="T19" fmla="*/ 570 h 586"/>
                <a:gd name="T20" fmla="*/ 0 w 498"/>
                <a:gd name="T21" fmla="*/ 505 h 586"/>
                <a:gd name="T22" fmla="*/ 1 w 498"/>
                <a:gd name="T23" fmla="*/ 238 h 586"/>
                <a:gd name="T24" fmla="*/ 76 w 498"/>
                <a:gd name="T25" fmla="*/ 7 h 586"/>
                <a:gd name="T26" fmla="*/ 76 w 498"/>
                <a:gd name="T27" fmla="*/ 7 h 586"/>
                <a:gd name="T28" fmla="*/ 76 w 498"/>
                <a:gd name="T29" fmla="*/ 6 h 586"/>
                <a:gd name="T30" fmla="*/ 79 w 498"/>
                <a:gd name="T31" fmla="*/ 3 h 586"/>
                <a:gd name="T32" fmla="*/ 79 w 498"/>
                <a:gd name="T33" fmla="*/ 3 h 586"/>
                <a:gd name="T34" fmla="*/ 79 w 498"/>
                <a:gd name="T35" fmla="*/ 3 h 586"/>
                <a:gd name="T36" fmla="*/ 80 w 498"/>
                <a:gd name="T37" fmla="*/ 3 h 586"/>
                <a:gd name="T38" fmla="*/ 84 w 498"/>
                <a:gd name="T39" fmla="*/ 0 h 586"/>
                <a:gd name="T40" fmla="*/ 84 w 498"/>
                <a:gd name="T41" fmla="*/ 0 h 586"/>
                <a:gd name="T42" fmla="*/ 85 w 498"/>
                <a:gd name="T43" fmla="*/ 0 h 586"/>
                <a:gd name="T44" fmla="*/ 85 w 498"/>
                <a:gd name="T45" fmla="*/ 0 h 586"/>
                <a:gd name="T46" fmla="*/ 85 w 498"/>
                <a:gd name="T47" fmla="*/ 0 h 586"/>
                <a:gd name="T48" fmla="*/ 86 w 498"/>
                <a:gd name="T49" fmla="*/ 0 h 586"/>
                <a:gd name="T50" fmla="*/ 88 w 498"/>
                <a:gd name="T51" fmla="*/ 0 h 586"/>
                <a:gd name="T52" fmla="*/ 82 w 498"/>
                <a:gd name="T53" fmla="*/ 398 h 586"/>
                <a:gd name="T54" fmla="*/ 225 w 498"/>
                <a:gd name="T55" fmla="*/ 376 h 586"/>
                <a:gd name="T56" fmla="*/ 82 w 498"/>
                <a:gd name="T57" fmla="*/ 316 h 586"/>
                <a:gd name="T58" fmla="*/ 225 w 498"/>
                <a:gd name="T59" fmla="*/ 338 h 586"/>
                <a:gd name="T60" fmla="*/ 82 w 498"/>
                <a:gd name="T61" fmla="*/ 316 h 586"/>
                <a:gd name="T62" fmla="*/ 82 w 498"/>
                <a:gd name="T63" fmla="*/ 282 h 586"/>
                <a:gd name="T64" fmla="*/ 369 w 498"/>
                <a:gd name="T65" fmla="*/ 260 h 586"/>
                <a:gd name="T66" fmla="*/ 230 w 498"/>
                <a:gd name="T67" fmla="*/ 191 h 586"/>
                <a:gd name="T68" fmla="*/ 369 w 498"/>
                <a:gd name="T69" fmla="*/ 213 h 586"/>
                <a:gd name="T70" fmla="*/ 230 w 498"/>
                <a:gd name="T71" fmla="*/ 191 h 586"/>
                <a:gd name="T72" fmla="*/ 230 w 498"/>
                <a:gd name="T73" fmla="*/ 152 h 586"/>
                <a:gd name="T74" fmla="*/ 369 w 498"/>
                <a:gd name="T75" fmla="*/ 130 h 586"/>
                <a:gd name="T76" fmla="*/ 230 w 498"/>
                <a:gd name="T77" fmla="*/ 75 h 586"/>
                <a:gd name="T78" fmla="*/ 369 w 498"/>
                <a:gd name="T79" fmla="*/ 97 h 586"/>
                <a:gd name="T80" fmla="*/ 230 w 498"/>
                <a:gd name="T81" fmla="*/ 75 h 586"/>
                <a:gd name="T82" fmla="*/ 208 w 498"/>
                <a:gd name="T83" fmla="*/ 482 h 586"/>
                <a:gd name="T84" fmla="*/ 498 w 498"/>
                <a:gd name="T85" fmla="*/ 326 h 586"/>
                <a:gd name="T86" fmla="*/ 200 w 498"/>
                <a:gd name="T87" fmla="*/ 492 h 586"/>
                <a:gd name="T88" fmla="*/ 196 w 498"/>
                <a:gd name="T89" fmla="*/ 586 h 586"/>
                <a:gd name="T90" fmla="*/ 200 w 498"/>
                <a:gd name="T91" fmla="*/ 492 h 586"/>
                <a:gd name="T92" fmla="*/ 416 w 498"/>
                <a:gd name="T93" fmla="*/ 453 h 586"/>
                <a:gd name="T94" fmla="*/ 405 w 498"/>
                <a:gd name="T95" fmla="*/ 531 h 586"/>
                <a:gd name="T96" fmla="*/ 326 w 498"/>
                <a:gd name="T97" fmla="*/ 542 h 586"/>
                <a:gd name="T98" fmla="*/ 322 w 498"/>
                <a:gd name="T99" fmla="*/ 570 h 586"/>
                <a:gd name="T100" fmla="*/ 425 w 498"/>
                <a:gd name="T101" fmla="*/ 551 h 586"/>
                <a:gd name="T102" fmla="*/ 444 w 498"/>
                <a:gd name="T103" fmla="*/ 426 h 586"/>
                <a:gd name="T104" fmla="*/ 137 w 498"/>
                <a:gd name="T105" fmla="*/ 74 h 586"/>
                <a:gd name="T106" fmla="*/ 49 w 498"/>
                <a:gd name="T107" fmla="*/ 18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8" h="586">
                  <a:moveTo>
                    <a:pt x="88" y="0"/>
                  </a:moveTo>
                  <a:cubicBezTo>
                    <a:pt x="379" y="0"/>
                    <a:pt x="379" y="0"/>
                    <a:pt x="379" y="0"/>
                  </a:cubicBezTo>
                  <a:cubicBezTo>
                    <a:pt x="397" y="0"/>
                    <a:pt x="413" y="7"/>
                    <a:pt x="425" y="19"/>
                  </a:cubicBezTo>
                  <a:cubicBezTo>
                    <a:pt x="437" y="31"/>
                    <a:pt x="444" y="47"/>
                    <a:pt x="444" y="65"/>
                  </a:cubicBezTo>
                  <a:cubicBezTo>
                    <a:pt x="444" y="204"/>
                    <a:pt x="444" y="204"/>
                    <a:pt x="444" y="204"/>
                  </a:cubicBezTo>
                  <a:cubicBezTo>
                    <a:pt x="416" y="231"/>
                    <a:pt x="416" y="231"/>
                    <a:pt x="416" y="231"/>
                  </a:cubicBezTo>
                  <a:cubicBezTo>
                    <a:pt x="416" y="65"/>
                    <a:pt x="416" y="65"/>
                    <a:pt x="416" y="65"/>
                  </a:cubicBezTo>
                  <a:cubicBezTo>
                    <a:pt x="416" y="55"/>
                    <a:pt x="412" y="45"/>
                    <a:pt x="405" y="38"/>
                  </a:cubicBezTo>
                  <a:cubicBezTo>
                    <a:pt x="398" y="31"/>
                    <a:pt x="389" y="27"/>
                    <a:pt x="379" y="27"/>
                  </a:cubicBezTo>
                  <a:cubicBezTo>
                    <a:pt x="125" y="27"/>
                    <a:pt x="125" y="27"/>
                    <a:pt x="125" y="27"/>
                  </a:cubicBezTo>
                  <a:cubicBezTo>
                    <a:pt x="166" y="62"/>
                    <a:pt x="166" y="62"/>
                    <a:pt x="166" y="62"/>
                  </a:cubicBezTo>
                  <a:cubicBezTo>
                    <a:pt x="171" y="67"/>
                    <a:pt x="172" y="75"/>
                    <a:pt x="167" y="81"/>
                  </a:cubicBezTo>
                  <a:cubicBezTo>
                    <a:pt x="167" y="81"/>
                    <a:pt x="167" y="81"/>
                    <a:pt x="167" y="81"/>
                  </a:cubicBezTo>
                  <a:cubicBezTo>
                    <a:pt x="27" y="249"/>
                    <a:pt x="27" y="249"/>
                    <a:pt x="27" y="249"/>
                  </a:cubicBezTo>
                  <a:cubicBezTo>
                    <a:pt x="27" y="505"/>
                    <a:pt x="27" y="505"/>
                    <a:pt x="27" y="505"/>
                  </a:cubicBezTo>
                  <a:cubicBezTo>
                    <a:pt x="27" y="515"/>
                    <a:pt x="32" y="524"/>
                    <a:pt x="39" y="531"/>
                  </a:cubicBezTo>
                  <a:cubicBezTo>
                    <a:pt x="45" y="538"/>
                    <a:pt x="55" y="542"/>
                    <a:pt x="65" y="542"/>
                  </a:cubicBezTo>
                  <a:cubicBezTo>
                    <a:pt x="148" y="542"/>
                    <a:pt x="148" y="542"/>
                    <a:pt x="148" y="542"/>
                  </a:cubicBezTo>
                  <a:cubicBezTo>
                    <a:pt x="139" y="570"/>
                    <a:pt x="139" y="570"/>
                    <a:pt x="139" y="570"/>
                  </a:cubicBezTo>
                  <a:cubicBezTo>
                    <a:pt x="65" y="570"/>
                    <a:pt x="65" y="570"/>
                    <a:pt x="65" y="570"/>
                  </a:cubicBezTo>
                  <a:cubicBezTo>
                    <a:pt x="47" y="570"/>
                    <a:pt x="31" y="563"/>
                    <a:pt x="19" y="551"/>
                  </a:cubicBezTo>
                  <a:cubicBezTo>
                    <a:pt x="7" y="539"/>
                    <a:pt x="0" y="522"/>
                    <a:pt x="0" y="505"/>
                  </a:cubicBezTo>
                  <a:cubicBezTo>
                    <a:pt x="0" y="244"/>
                    <a:pt x="0" y="244"/>
                    <a:pt x="0" y="244"/>
                  </a:cubicBezTo>
                  <a:cubicBezTo>
                    <a:pt x="0" y="242"/>
                    <a:pt x="0" y="240"/>
                    <a:pt x="1" y="238"/>
                  </a:cubicBezTo>
                  <a:cubicBezTo>
                    <a:pt x="75" y="9"/>
                    <a:pt x="75" y="9"/>
                    <a:pt x="75" y="9"/>
                  </a:cubicBezTo>
                  <a:cubicBezTo>
                    <a:pt x="75" y="8"/>
                    <a:pt x="76" y="8"/>
                    <a:pt x="76" y="7"/>
                  </a:cubicBezTo>
                  <a:cubicBezTo>
                    <a:pt x="76" y="7"/>
                    <a:pt x="76" y="7"/>
                    <a:pt x="76" y="7"/>
                  </a:cubicBezTo>
                  <a:cubicBezTo>
                    <a:pt x="76" y="7"/>
                    <a:pt x="76" y="7"/>
                    <a:pt x="76" y="7"/>
                  </a:cubicBezTo>
                  <a:cubicBezTo>
                    <a:pt x="76" y="7"/>
                    <a:pt x="76" y="7"/>
                    <a:pt x="76" y="7"/>
                  </a:cubicBezTo>
                  <a:cubicBezTo>
                    <a:pt x="76" y="6"/>
                    <a:pt x="76" y="6"/>
                    <a:pt x="76" y="6"/>
                  </a:cubicBezTo>
                  <a:cubicBezTo>
                    <a:pt x="76" y="6"/>
                    <a:pt x="76" y="6"/>
                    <a:pt x="76" y="6"/>
                  </a:cubicBezTo>
                  <a:cubicBezTo>
                    <a:pt x="77" y="5"/>
                    <a:pt x="78" y="4"/>
                    <a:pt x="79" y="3"/>
                  </a:cubicBezTo>
                  <a:cubicBezTo>
                    <a:pt x="79" y="3"/>
                    <a:pt x="79" y="3"/>
                    <a:pt x="79" y="3"/>
                  </a:cubicBezTo>
                  <a:cubicBezTo>
                    <a:pt x="79" y="3"/>
                    <a:pt x="79" y="3"/>
                    <a:pt x="79" y="3"/>
                  </a:cubicBezTo>
                  <a:cubicBezTo>
                    <a:pt x="79" y="3"/>
                    <a:pt x="79" y="3"/>
                    <a:pt x="79" y="3"/>
                  </a:cubicBezTo>
                  <a:cubicBezTo>
                    <a:pt x="79" y="3"/>
                    <a:pt x="79" y="3"/>
                    <a:pt x="79" y="3"/>
                  </a:cubicBezTo>
                  <a:cubicBezTo>
                    <a:pt x="80" y="3"/>
                    <a:pt x="80" y="3"/>
                    <a:pt x="80" y="3"/>
                  </a:cubicBezTo>
                  <a:cubicBezTo>
                    <a:pt x="80" y="3"/>
                    <a:pt x="80" y="3"/>
                    <a:pt x="80" y="3"/>
                  </a:cubicBezTo>
                  <a:cubicBezTo>
                    <a:pt x="80" y="2"/>
                    <a:pt x="80" y="2"/>
                    <a:pt x="80" y="2"/>
                  </a:cubicBezTo>
                  <a:cubicBezTo>
                    <a:pt x="81" y="2"/>
                    <a:pt x="82" y="1"/>
                    <a:pt x="84" y="0"/>
                  </a:cubicBezTo>
                  <a:cubicBezTo>
                    <a:pt x="84" y="0"/>
                    <a:pt x="84" y="0"/>
                    <a:pt x="84" y="0"/>
                  </a:cubicBezTo>
                  <a:cubicBezTo>
                    <a:pt x="84" y="0"/>
                    <a:pt x="84" y="0"/>
                    <a:pt x="84" y="0"/>
                  </a:cubicBezTo>
                  <a:cubicBezTo>
                    <a:pt x="84" y="0"/>
                    <a:pt x="84" y="0"/>
                    <a:pt x="84" y="0"/>
                  </a:cubicBezTo>
                  <a:cubicBezTo>
                    <a:pt x="85" y="0"/>
                    <a:pt x="85" y="0"/>
                    <a:pt x="85" y="0"/>
                  </a:cubicBezTo>
                  <a:cubicBezTo>
                    <a:pt x="85" y="0"/>
                    <a:pt x="85" y="0"/>
                    <a:pt x="85" y="0"/>
                  </a:cubicBezTo>
                  <a:cubicBezTo>
                    <a:pt x="85" y="0"/>
                    <a:pt x="85" y="0"/>
                    <a:pt x="85" y="0"/>
                  </a:cubicBezTo>
                  <a:cubicBezTo>
                    <a:pt x="85" y="0"/>
                    <a:pt x="85" y="0"/>
                    <a:pt x="85" y="0"/>
                  </a:cubicBezTo>
                  <a:cubicBezTo>
                    <a:pt x="85" y="0"/>
                    <a:pt x="85" y="0"/>
                    <a:pt x="85" y="0"/>
                  </a:cubicBezTo>
                  <a:cubicBezTo>
                    <a:pt x="86" y="0"/>
                    <a:pt x="86" y="0"/>
                    <a:pt x="86" y="0"/>
                  </a:cubicBezTo>
                  <a:cubicBezTo>
                    <a:pt x="86" y="0"/>
                    <a:pt x="86" y="0"/>
                    <a:pt x="86" y="0"/>
                  </a:cubicBezTo>
                  <a:cubicBezTo>
                    <a:pt x="87" y="0"/>
                    <a:pt x="87" y="0"/>
                    <a:pt x="88" y="0"/>
                  </a:cubicBezTo>
                  <a:cubicBezTo>
                    <a:pt x="88" y="0"/>
                    <a:pt x="88" y="0"/>
                    <a:pt x="88" y="0"/>
                  </a:cubicBezTo>
                  <a:close/>
                  <a:moveTo>
                    <a:pt x="82" y="376"/>
                  </a:moveTo>
                  <a:cubicBezTo>
                    <a:pt x="82" y="398"/>
                    <a:pt x="82" y="398"/>
                    <a:pt x="82" y="398"/>
                  </a:cubicBezTo>
                  <a:cubicBezTo>
                    <a:pt x="225" y="398"/>
                    <a:pt x="225" y="398"/>
                    <a:pt x="225" y="398"/>
                  </a:cubicBezTo>
                  <a:cubicBezTo>
                    <a:pt x="225" y="376"/>
                    <a:pt x="225" y="376"/>
                    <a:pt x="225" y="376"/>
                  </a:cubicBezTo>
                  <a:cubicBezTo>
                    <a:pt x="82" y="376"/>
                    <a:pt x="82" y="376"/>
                    <a:pt x="82" y="376"/>
                  </a:cubicBezTo>
                  <a:close/>
                  <a:moveTo>
                    <a:pt x="82" y="316"/>
                  </a:moveTo>
                  <a:cubicBezTo>
                    <a:pt x="82" y="338"/>
                    <a:pt x="82" y="338"/>
                    <a:pt x="82" y="338"/>
                  </a:cubicBezTo>
                  <a:cubicBezTo>
                    <a:pt x="225" y="338"/>
                    <a:pt x="225" y="338"/>
                    <a:pt x="225" y="338"/>
                  </a:cubicBezTo>
                  <a:cubicBezTo>
                    <a:pt x="225" y="316"/>
                    <a:pt x="225" y="316"/>
                    <a:pt x="225" y="316"/>
                  </a:cubicBezTo>
                  <a:cubicBezTo>
                    <a:pt x="82" y="316"/>
                    <a:pt x="82" y="316"/>
                    <a:pt x="82" y="316"/>
                  </a:cubicBezTo>
                  <a:close/>
                  <a:moveTo>
                    <a:pt x="82" y="260"/>
                  </a:moveTo>
                  <a:cubicBezTo>
                    <a:pt x="82" y="282"/>
                    <a:pt x="82" y="282"/>
                    <a:pt x="82" y="282"/>
                  </a:cubicBezTo>
                  <a:cubicBezTo>
                    <a:pt x="369" y="282"/>
                    <a:pt x="369" y="282"/>
                    <a:pt x="369" y="282"/>
                  </a:cubicBezTo>
                  <a:cubicBezTo>
                    <a:pt x="369" y="260"/>
                    <a:pt x="369" y="260"/>
                    <a:pt x="369" y="260"/>
                  </a:cubicBezTo>
                  <a:cubicBezTo>
                    <a:pt x="82" y="260"/>
                    <a:pt x="82" y="260"/>
                    <a:pt x="82" y="260"/>
                  </a:cubicBezTo>
                  <a:close/>
                  <a:moveTo>
                    <a:pt x="230" y="191"/>
                  </a:moveTo>
                  <a:cubicBezTo>
                    <a:pt x="230" y="213"/>
                    <a:pt x="230" y="213"/>
                    <a:pt x="230" y="213"/>
                  </a:cubicBezTo>
                  <a:cubicBezTo>
                    <a:pt x="369" y="213"/>
                    <a:pt x="369" y="213"/>
                    <a:pt x="369" y="213"/>
                  </a:cubicBezTo>
                  <a:cubicBezTo>
                    <a:pt x="369" y="191"/>
                    <a:pt x="369" y="191"/>
                    <a:pt x="369" y="191"/>
                  </a:cubicBezTo>
                  <a:cubicBezTo>
                    <a:pt x="230" y="191"/>
                    <a:pt x="230" y="191"/>
                    <a:pt x="230" y="191"/>
                  </a:cubicBezTo>
                  <a:close/>
                  <a:moveTo>
                    <a:pt x="230" y="130"/>
                  </a:moveTo>
                  <a:cubicBezTo>
                    <a:pt x="230" y="152"/>
                    <a:pt x="230" y="152"/>
                    <a:pt x="230" y="152"/>
                  </a:cubicBezTo>
                  <a:cubicBezTo>
                    <a:pt x="369" y="152"/>
                    <a:pt x="369" y="152"/>
                    <a:pt x="369" y="152"/>
                  </a:cubicBezTo>
                  <a:cubicBezTo>
                    <a:pt x="369" y="130"/>
                    <a:pt x="369" y="130"/>
                    <a:pt x="369" y="130"/>
                  </a:cubicBezTo>
                  <a:cubicBezTo>
                    <a:pt x="230" y="130"/>
                    <a:pt x="230" y="130"/>
                    <a:pt x="230" y="130"/>
                  </a:cubicBezTo>
                  <a:close/>
                  <a:moveTo>
                    <a:pt x="230" y="75"/>
                  </a:moveTo>
                  <a:cubicBezTo>
                    <a:pt x="230" y="97"/>
                    <a:pt x="230" y="97"/>
                    <a:pt x="230" y="97"/>
                  </a:cubicBezTo>
                  <a:cubicBezTo>
                    <a:pt x="369" y="97"/>
                    <a:pt x="369" y="97"/>
                    <a:pt x="369" y="97"/>
                  </a:cubicBezTo>
                  <a:cubicBezTo>
                    <a:pt x="369" y="75"/>
                    <a:pt x="369" y="75"/>
                    <a:pt x="369" y="75"/>
                  </a:cubicBezTo>
                  <a:cubicBezTo>
                    <a:pt x="230" y="75"/>
                    <a:pt x="230" y="75"/>
                    <a:pt x="230" y="75"/>
                  </a:cubicBezTo>
                  <a:close/>
                  <a:moveTo>
                    <a:pt x="431" y="259"/>
                  </a:moveTo>
                  <a:cubicBezTo>
                    <a:pt x="208" y="482"/>
                    <a:pt x="208" y="482"/>
                    <a:pt x="208" y="482"/>
                  </a:cubicBezTo>
                  <a:cubicBezTo>
                    <a:pt x="275" y="549"/>
                    <a:pt x="275" y="549"/>
                    <a:pt x="275" y="549"/>
                  </a:cubicBezTo>
                  <a:cubicBezTo>
                    <a:pt x="498" y="326"/>
                    <a:pt x="498" y="326"/>
                    <a:pt x="498" y="326"/>
                  </a:cubicBezTo>
                  <a:cubicBezTo>
                    <a:pt x="431" y="259"/>
                    <a:pt x="431" y="259"/>
                    <a:pt x="431" y="259"/>
                  </a:cubicBezTo>
                  <a:close/>
                  <a:moveTo>
                    <a:pt x="200" y="492"/>
                  </a:moveTo>
                  <a:cubicBezTo>
                    <a:pt x="174" y="565"/>
                    <a:pt x="174" y="565"/>
                    <a:pt x="174" y="565"/>
                  </a:cubicBezTo>
                  <a:cubicBezTo>
                    <a:pt x="196" y="586"/>
                    <a:pt x="196" y="586"/>
                    <a:pt x="196" y="586"/>
                  </a:cubicBezTo>
                  <a:cubicBezTo>
                    <a:pt x="266" y="558"/>
                    <a:pt x="266" y="558"/>
                    <a:pt x="266" y="558"/>
                  </a:cubicBezTo>
                  <a:cubicBezTo>
                    <a:pt x="200" y="492"/>
                    <a:pt x="200" y="492"/>
                    <a:pt x="200" y="492"/>
                  </a:cubicBezTo>
                  <a:close/>
                  <a:moveTo>
                    <a:pt x="444" y="426"/>
                  </a:moveTo>
                  <a:cubicBezTo>
                    <a:pt x="416" y="453"/>
                    <a:pt x="416" y="453"/>
                    <a:pt x="416" y="453"/>
                  </a:cubicBezTo>
                  <a:cubicBezTo>
                    <a:pt x="416" y="505"/>
                    <a:pt x="416" y="505"/>
                    <a:pt x="416" y="505"/>
                  </a:cubicBezTo>
                  <a:cubicBezTo>
                    <a:pt x="416" y="515"/>
                    <a:pt x="412" y="524"/>
                    <a:pt x="405" y="531"/>
                  </a:cubicBezTo>
                  <a:cubicBezTo>
                    <a:pt x="398" y="538"/>
                    <a:pt x="389" y="542"/>
                    <a:pt x="379" y="542"/>
                  </a:cubicBezTo>
                  <a:cubicBezTo>
                    <a:pt x="326" y="542"/>
                    <a:pt x="326" y="542"/>
                    <a:pt x="326" y="542"/>
                  </a:cubicBezTo>
                  <a:cubicBezTo>
                    <a:pt x="310" y="558"/>
                    <a:pt x="310" y="558"/>
                    <a:pt x="310" y="558"/>
                  </a:cubicBezTo>
                  <a:cubicBezTo>
                    <a:pt x="322" y="570"/>
                    <a:pt x="322" y="570"/>
                    <a:pt x="322" y="570"/>
                  </a:cubicBezTo>
                  <a:cubicBezTo>
                    <a:pt x="379" y="570"/>
                    <a:pt x="379" y="570"/>
                    <a:pt x="379" y="570"/>
                  </a:cubicBezTo>
                  <a:cubicBezTo>
                    <a:pt x="397" y="570"/>
                    <a:pt x="413" y="563"/>
                    <a:pt x="425" y="551"/>
                  </a:cubicBezTo>
                  <a:cubicBezTo>
                    <a:pt x="437" y="539"/>
                    <a:pt x="444" y="522"/>
                    <a:pt x="444" y="505"/>
                  </a:cubicBezTo>
                  <a:cubicBezTo>
                    <a:pt x="444" y="426"/>
                    <a:pt x="444" y="426"/>
                    <a:pt x="444" y="426"/>
                  </a:cubicBezTo>
                  <a:close/>
                  <a:moveTo>
                    <a:pt x="49" y="180"/>
                  </a:moveTo>
                  <a:cubicBezTo>
                    <a:pt x="137" y="74"/>
                    <a:pt x="137" y="74"/>
                    <a:pt x="137" y="74"/>
                  </a:cubicBezTo>
                  <a:cubicBezTo>
                    <a:pt x="95" y="37"/>
                    <a:pt x="95" y="37"/>
                    <a:pt x="95" y="37"/>
                  </a:cubicBezTo>
                  <a:lnTo>
                    <a:pt x="49" y="180"/>
                  </a:lnTo>
                  <a:close/>
                </a:path>
              </a:pathLst>
            </a:custGeom>
            <a:solidFill>
              <a:schemeClr val="bg1"/>
            </a:solidFill>
            <a:ln>
              <a:no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grpSp>
        <p:nvGrpSpPr>
          <p:cNvPr id="38" name="组合 37"/>
          <p:cNvGrpSpPr/>
          <p:nvPr/>
        </p:nvGrpSpPr>
        <p:grpSpPr>
          <a:xfrm>
            <a:off x="5274523" y="1688626"/>
            <a:ext cx="1819038" cy="1819696"/>
            <a:chOff x="3914776" y="1129635"/>
            <a:chExt cx="1364456" cy="1364456"/>
          </a:xfrm>
        </p:grpSpPr>
        <p:sp>
          <p:nvSpPr>
            <p:cNvPr id="39" name="矩形 38"/>
            <p:cNvSpPr/>
            <p:nvPr/>
          </p:nvSpPr>
          <p:spPr>
            <a:xfrm rot="2703315">
              <a:off x="3914776" y="1129635"/>
              <a:ext cx="1364456" cy="1364456"/>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40" name="Freeform 18"/>
            <p:cNvSpPr>
              <a:spLocks noEditPoints="1"/>
            </p:cNvSpPr>
            <p:nvPr/>
          </p:nvSpPr>
          <p:spPr bwMode="black">
            <a:xfrm>
              <a:off x="4261546" y="1525281"/>
              <a:ext cx="647212" cy="632534"/>
            </a:xfrm>
            <a:custGeom>
              <a:avLst/>
              <a:gdLst>
                <a:gd name="T0" fmla="*/ 129 w 246"/>
                <a:gd name="T1" fmla="*/ 192 h 300"/>
                <a:gd name="T2" fmla="*/ 43 w 246"/>
                <a:gd name="T3" fmla="*/ 202 h 300"/>
                <a:gd name="T4" fmla="*/ 129 w 246"/>
                <a:gd name="T5" fmla="*/ 126 h 300"/>
                <a:gd name="T6" fmla="*/ 43 w 246"/>
                <a:gd name="T7" fmla="*/ 135 h 300"/>
                <a:gd name="T8" fmla="*/ 129 w 246"/>
                <a:gd name="T9" fmla="*/ 126 h 300"/>
                <a:gd name="T10" fmla="*/ 215 w 246"/>
                <a:gd name="T11" fmla="*/ 101 h 300"/>
                <a:gd name="T12" fmla="*/ 219 w 246"/>
                <a:gd name="T13" fmla="*/ 90 h 300"/>
                <a:gd name="T14" fmla="*/ 208 w 246"/>
                <a:gd name="T15" fmla="*/ 111 h 300"/>
                <a:gd name="T16" fmla="*/ 43 w 246"/>
                <a:gd name="T17" fmla="*/ 92 h 300"/>
                <a:gd name="T18" fmla="*/ 117 w 246"/>
                <a:gd name="T19" fmla="*/ 102 h 300"/>
                <a:gd name="T20" fmla="*/ 43 w 246"/>
                <a:gd name="T21" fmla="*/ 235 h 300"/>
                <a:gd name="T22" fmla="*/ 117 w 246"/>
                <a:gd name="T23" fmla="*/ 226 h 300"/>
                <a:gd name="T24" fmla="*/ 43 w 246"/>
                <a:gd name="T25" fmla="*/ 235 h 300"/>
                <a:gd name="T26" fmla="*/ 11 w 246"/>
                <a:gd name="T27" fmla="*/ 287 h 300"/>
                <a:gd name="T28" fmla="*/ 35 w 246"/>
                <a:gd name="T29" fmla="*/ 36 h 300"/>
                <a:gd name="T30" fmla="*/ 0 w 246"/>
                <a:gd name="T31" fmla="*/ 22 h 300"/>
                <a:gd name="T32" fmla="*/ 219 w 246"/>
                <a:gd name="T33" fmla="*/ 300 h 300"/>
                <a:gd name="T34" fmla="*/ 208 w 246"/>
                <a:gd name="T35" fmla="*/ 173 h 300"/>
                <a:gd name="T36" fmla="*/ 117 w 246"/>
                <a:gd name="T37" fmla="*/ 159 h 300"/>
                <a:gd name="T38" fmla="*/ 43 w 246"/>
                <a:gd name="T39" fmla="*/ 169 h 300"/>
                <a:gd name="T40" fmla="*/ 117 w 246"/>
                <a:gd name="T41" fmla="*/ 159 h 300"/>
                <a:gd name="T42" fmla="*/ 57 w 246"/>
                <a:gd name="T43" fmla="*/ 22 h 300"/>
                <a:gd name="T44" fmla="*/ 86 w 246"/>
                <a:gd name="T45" fmla="*/ 20 h 300"/>
                <a:gd name="T46" fmla="*/ 110 w 246"/>
                <a:gd name="T47" fmla="*/ 0 h 300"/>
                <a:gd name="T48" fmla="*/ 133 w 246"/>
                <a:gd name="T49" fmla="*/ 20 h 300"/>
                <a:gd name="T50" fmla="*/ 162 w 246"/>
                <a:gd name="T51" fmla="*/ 22 h 300"/>
                <a:gd name="T52" fmla="*/ 179 w 246"/>
                <a:gd name="T53" fmla="*/ 43 h 300"/>
                <a:gd name="T54" fmla="*/ 41 w 246"/>
                <a:gd name="T55" fmla="*/ 36 h 300"/>
                <a:gd name="T56" fmla="*/ 110 w 246"/>
                <a:gd name="T57" fmla="*/ 20 h 300"/>
                <a:gd name="T58" fmla="*/ 110 w 246"/>
                <a:gd name="T59" fmla="*/ 11 h 300"/>
                <a:gd name="T60" fmla="*/ 190 w 246"/>
                <a:gd name="T61" fmla="*/ 269 h 300"/>
                <a:gd name="T62" fmla="*/ 29 w 246"/>
                <a:gd name="T63" fmla="*/ 59 h 300"/>
                <a:gd name="T64" fmla="*/ 190 w 246"/>
                <a:gd name="T65" fmla="*/ 71 h 300"/>
                <a:gd name="T66" fmla="*/ 200 w 246"/>
                <a:gd name="T67" fmla="*/ 49 h 300"/>
                <a:gd name="T68" fmla="*/ 19 w 246"/>
                <a:gd name="T69" fmla="*/ 278 h 300"/>
                <a:gd name="T70" fmla="*/ 200 w 246"/>
                <a:gd name="T71" fmla="*/ 185 h 300"/>
                <a:gd name="T72" fmla="*/ 190 w 246"/>
                <a:gd name="T73" fmla="*/ 269 h 300"/>
                <a:gd name="T74" fmla="*/ 190 w 246"/>
                <a:gd name="T75" fmla="*/ 133 h 300"/>
                <a:gd name="T76" fmla="*/ 200 w 246"/>
                <a:gd name="T77" fmla="*/ 124 h 300"/>
                <a:gd name="T78" fmla="*/ 215 w 246"/>
                <a:gd name="T79" fmla="*/ 35 h 300"/>
                <a:gd name="T80" fmla="*/ 219 w 246"/>
                <a:gd name="T81" fmla="*/ 22 h 300"/>
                <a:gd name="T82" fmla="*/ 184 w 246"/>
                <a:gd name="T83" fmla="*/ 36 h 300"/>
                <a:gd name="T84" fmla="*/ 208 w 246"/>
                <a:gd name="T85" fmla="*/ 44 h 300"/>
                <a:gd name="T86" fmla="*/ 246 w 246"/>
                <a:gd name="T87" fmla="*/ 41 h 300"/>
                <a:gd name="T88" fmla="*/ 155 w 246"/>
                <a:gd name="T89" fmla="*/ 134 h 300"/>
                <a:gd name="T90" fmla="*/ 156 w 246"/>
                <a:gd name="T91" fmla="*/ 92 h 300"/>
                <a:gd name="T92" fmla="*/ 218 w 246"/>
                <a:gd name="T93" fmla="*/ 41 h 300"/>
                <a:gd name="T94" fmla="*/ 246 w 246"/>
                <a:gd name="T95" fmla="*/ 107 h 300"/>
                <a:gd name="T96" fmla="*/ 155 w 246"/>
                <a:gd name="T97" fmla="*/ 201 h 300"/>
                <a:gd name="T98" fmla="*/ 156 w 246"/>
                <a:gd name="T99" fmla="*/ 159 h 300"/>
                <a:gd name="T100" fmla="*/ 218 w 246"/>
                <a:gd name="T101" fmla="*/ 107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46" h="300">
                  <a:moveTo>
                    <a:pt x="43" y="192"/>
                  </a:moveTo>
                  <a:cubicBezTo>
                    <a:pt x="129" y="192"/>
                    <a:pt x="129" y="192"/>
                    <a:pt x="129" y="192"/>
                  </a:cubicBezTo>
                  <a:cubicBezTo>
                    <a:pt x="129" y="202"/>
                    <a:pt x="129" y="202"/>
                    <a:pt x="129" y="202"/>
                  </a:cubicBezTo>
                  <a:cubicBezTo>
                    <a:pt x="43" y="202"/>
                    <a:pt x="43" y="202"/>
                    <a:pt x="43" y="202"/>
                  </a:cubicBezTo>
                  <a:lnTo>
                    <a:pt x="43" y="192"/>
                  </a:lnTo>
                  <a:close/>
                  <a:moveTo>
                    <a:pt x="129" y="126"/>
                  </a:moveTo>
                  <a:cubicBezTo>
                    <a:pt x="43" y="126"/>
                    <a:pt x="43" y="126"/>
                    <a:pt x="43" y="126"/>
                  </a:cubicBezTo>
                  <a:cubicBezTo>
                    <a:pt x="43" y="135"/>
                    <a:pt x="43" y="135"/>
                    <a:pt x="43" y="135"/>
                  </a:cubicBezTo>
                  <a:cubicBezTo>
                    <a:pt x="129" y="135"/>
                    <a:pt x="129" y="135"/>
                    <a:pt x="129" y="135"/>
                  </a:cubicBezTo>
                  <a:lnTo>
                    <a:pt x="129" y="126"/>
                  </a:lnTo>
                  <a:close/>
                  <a:moveTo>
                    <a:pt x="208" y="111"/>
                  </a:moveTo>
                  <a:cubicBezTo>
                    <a:pt x="215" y="101"/>
                    <a:pt x="215" y="101"/>
                    <a:pt x="215" y="101"/>
                  </a:cubicBezTo>
                  <a:cubicBezTo>
                    <a:pt x="219" y="101"/>
                    <a:pt x="219" y="101"/>
                    <a:pt x="219" y="101"/>
                  </a:cubicBezTo>
                  <a:cubicBezTo>
                    <a:pt x="219" y="90"/>
                    <a:pt x="219" y="90"/>
                    <a:pt x="219" y="90"/>
                  </a:cubicBezTo>
                  <a:cubicBezTo>
                    <a:pt x="208" y="106"/>
                    <a:pt x="208" y="106"/>
                    <a:pt x="208" y="106"/>
                  </a:cubicBezTo>
                  <a:lnTo>
                    <a:pt x="208" y="111"/>
                  </a:lnTo>
                  <a:close/>
                  <a:moveTo>
                    <a:pt x="117" y="92"/>
                  </a:moveTo>
                  <a:cubicBezTo>
                    <a:pt x="43" y="92"/>
                    <a:pt x="43" y="92"/>
                    <a:pt x="43" y="92"/>
                  </a:cubicBezTo>
                  <a:cubicBezTo>
                    <a:pt x="43" y="102"/>
                    <a:pt x="43" y="102"/>
                    <a:pt x="43" y="102"/>
                  </a:cubicBezTo>
                  <a:cubicBezTo>
                    <a:pt x="117" y="102"/>
                    <a:pt x="117" y="102"/>
                    <a:pt x="117" y="102"/>
                  </a:cubicBezTo>
                  <a:lnTo>
                    <a:pt x="117" y="92"/>
                  </a:lnTo>
                  <a:close/>
                  <a:moveTo>
                    <a:pt x="43" y="235"/>
                  </a:moveTo>
                  <a:cubicBezTo>
                    <a:pt x="117" y="235"/>
                    <a:pt x="117" y="235"/>
                    <a:pt x="117" y="235"/>
                  </a:cubicBezTo>
                  <a:cubicBezTo>
                    <a:pt x="117" y="226"/>
                    <a:pt x="117" y="226"/>
                    <a:pt x="117" y="226"/>
                  </a:cubicBezTo>
                  <a:cubicBezTo>
                    <a:pt x="43" y="226"/>
                    <a:pt x="43" y="226"/>
                    <a:pt x="43" y="226"/>
                  </a:cubicBezTo>
                  <a:lnTo>
                    <a:pt x="43" y="235"/>
                  </a:lnTo>
                  <a:close/>
                  <a:moveTo>
                    <a:pt x="208" y="287"/>
                  </a:moveTo>
                  <a:cubicBezTo>
                    <a:pt x="11" y="287"/>
                    <a:pt x="11" y="287"/>
                    <a:pt x="11" y="287"/>
                  </a:cubicBezTo>
                  <a:cubicBezTo>
                    <a:pt x="11" y="36"/>
                    <a:pt x="11" y="36"/>
                    <a:pt x="11" y="36"/>
                  </a:cubicBezTo>
                  <a:cubicBezTo>
                    <a:pt x="35" y="36"/>
                    <a:pt x="35" y="36"/>
                    <a:pt x="35" y="36"/>
                  </a:cubicBezTo>
                  <a:cubicBezTo>
                    <a:pt x="37" y="31"/>
                    <a:pt x="40" y="26"/>
                    <a:pt x="44" y="22"/>
                  </a:cubicBezTo>
                  <a:cubicBezTo>
                    <a:pt x="0" y="22"/>
                    <a:pt x="0" y="22"/>
                    <a:pt x="0" y="22"/>
                  </a:cubicBezTo>
                  <a:cubicBezTo>
                    <a:pt x="0" y="300"/>
                    <a:pt x="0" y="300"/>
                    <a:pt x="0" y="300"/>
                  </a:cubicBezTo>
                  <a:cubicBezTo>
                    <a:pt x="219" y="300"/>
                    <a:pt x="219" y="300"/>
                    <a:pt x="219" y="300"/>
                  </a:cubicBezTo>
                  <a:cubicBezTo>
                    <a:pt x="219" y="157"/>
                    <a:pt x="219" y="157"/>
                    <a:pt x="219" y="157"/>
                  </a:cubicBezTo>
                  <a:cubicBezTo>
                    <a:pt x="208" y="173"/>
                    <a:pt x="208" y="173"/>
                    <a:pt x="208" y="173"/>
                  </a:cubicBezTo>
                  <a:lnTo>
                    <a:pt x="208" y="287"/>
                  </a:lnTo>
                  <a:close/>
                  <a:moveTo>
                    <a:pt x="117" y="159"/>
                  </a:moveTo>
                  <a:cubicBezTo>
                    <a:pt x="43" y="159"/>
                    <a:pt x="43" y="159"/>
                    <a:pt x="43" y="159"/>
                  </a:cubicBezTo>
                  <a:cubicBezTo>
                    <a:pt x="43" y="169"/>
                    <a:pt x="43" y="169"/>
                    <a:pt x="43" y="169"/>
                  </a:cubicBezTo>
                  <a:cubicBezTo>
                    <a:pt x="117" y="169"/>
                    <a:pt x="117" y="169"/>
                    <a:pt x="117" y="169"/>
                  </a:cubicBezTo>
                  <a:lnTo>
                    <a:pt x="117" y="159"/>
                  </a:lnTo>
                  <a:close/>
                  <a:moveTo>
                    <a:pt x="41" y="36"/>
                  </a:moveTo>
                  <a:cubicBezTo>
                    <a:pt x="43" y="29"/>
                    <a:pt x="50" y="25"/>
                    <a:pt x="57" y="22"/>
                  </a:cubicBezTo>
                  <a:cubicBezTo>
                    <a:pt x="63" y="21"/>
                    <a:pt x="71" y="20"/>
                    <a:pt x="77" y="20"/>
                  </a:cubicBezTo>
                  <a:cubicBezTo>
                    <a:pt x="80" y="20"/>
                    <a:pt x="83" y="20"/>
                    <a:pt x="86" y="20"/>
                  </a:cubicBezTo>
                  <a:cubicBezTo>
                    <a:pt x="87" y="20"/>
                    <a:pt x="88" y="20"/>
                    <a:pt x="89" y="20"/>
                  </a:cubicBezTo>
                  <a:cubicBezTo>
                    <a:pt x="89" y="9"/>
                    <a:pt x="98" y="0"/>
                    <a:pt x="110" y="0"/>
                  </a:cubicBezTo>
                  <a:cubicBezTo>
                    <a:pt x="121" y="0"/>
                    <a:pt x="130" y="9"/>
                    <a:pt x="130" y="20"/>
                  </a:cubicBezTo>
                  <a:cubicBezTo>
                    <a:pt x="131" y="20"/>
                    <a:pt x="132" y="20"/>
                    <a:pt x="133" y="20"/>
                  </a:cubicBezTo>
                  <a:cubicBezTo>
                    <a:pt x="136" y="20"/>
                    <a:pt x="139" y="20"/>
                    <a:pt x="142" y="20"/>
                  </a:cubicBezTo>
                  <a:cubicBezTo>
                    <a:pt x="149" y="20"/>
                    <a:pt x="156" y="21"/>
                    <a:pt x="162" y="22"/>
                  </a:cubicBezTo>
                  <a:cubicBezTo>
                    <a:pt x="170" y="25"/>
                    <a:pt x="176" y="29"/>
                    <a:pt x="178" y="36"/>
                  </a:cubicBezTo>
                  <a:cubicBezTo>
                    <a:pt x="179" y="38"/>
                    <a:pt x="179" y="41"/>
                    <a:pt x="179" y="43"/>
                  </a:cubicBezTo>
                  <a:cubicBezTo>
                    <a:pt x="145" y="43"/>
                    <a:pt x="74" y="43"/>
                    <a:pt x="40" y="43"/>
                  </a:cubicBezTo>
                  <a:cubicBezTo>
                    <a:pt x="40" y="41"/>
                    <a:pt x="41" y="38"/>
                    <a:pt x="41" y="36"/>
                  </a:cubicBezTo>
                  <a:close/>
                  <a:moveTo>
                    <a:pt x="99" y="20"/>
                  </a:moveTo>
                  <a:cubicBezTo>
                    <a:pt x="103" y="20"/>
                    <a:pt x="106" y="20"/>
                    <a:pt x="110" y="20"/>
                  </a:cubicBezTo>
                  <a:cubicBezTo>
                    <a:pt x="113" y="20"/>
                    <a:pt x="116" y="20"/>
                    <a:pt x="120" y="20"/>
                  </a:cubicBezTo>
                  <a:cubicBezTo>
                    <a:pt x="119" y="15"/>
                    <a:pt x="115" y="11"/>
                    <a:pt x="110" y="11"/>
                  </a:cubicBezTo>
                  <a:cubicBezTo>
                    <a:pt x="104" y="11"/>
                    <a:pt x="100" y="15"/>
                    <a:pt x="99" y="20"/>
                  </a:cubicBezTo>
                  <a:close/>
                  <a:moveTo>
                    <a:pt x="190" y="269"/>
                  </a:moveTo>
                  <a:cubicBezTo>
                    <a:pt x="29" y="269"/>
                    <a:pt x="29" y="269"/>
                    <a:pt x="29" y="269"/>
                  </a:cubicBezTo>
                  <a:cubicBezTo>
                    <a:pt x="29" y="59"/>
                    <a:pt x="29" y="59"/>
                    <a:pt x="29" y="59"/>
                  </a:cubicBezTo>
                  <a:cubicBezTo>
                    <a:pt x="190" y="59"/>
                    <a:pt x="190" y="59"/>
                    <a:pt x="190" y="59"/>
                  </a:cubicBezTo>
                  <a:cubicBezTo>
                    <a:pt x="190" y="71"/>
                    <a:pt x="190" y="71"/>
                    <a:pt x="190" y="71"/>
                  </a:cubicBezTo>
                  <a:cubicBezTo>
                    <a:pt x="200" y="57"/>
                    <a:pt x="200" y="57"/>
                    <a:pt x="200" y="57"/>
                  </a:cubicBezTo>
                  <a:cubicBezTo>
                    <a:pt x="200" y="49"/>
                    <a:pt x="200" y="49"/>
                    <a:pt x="200" y="49"/>
                  </a:cubicBezTo>
                  <a:cubicBezTo>
                    <a:pt x="19" y="49"/>
                    <a:pt x="19" y="49"/>
                    <a:pt x="19" y="49"/>
                  </a:cubicBezTo>
                  <a:cubicBezTo>
                    <a:pt x="19" y="278"/>
                    <a:pt x="19" y="278"/>
                    <a:pt x="19" y="278"/>
                  </a:cubicBezTo>
                  <a:cubicBezTo>
                    <a:pt x="200" y="278"/>
                    <a:pt x="200" y="278"/>
                    <a:pt x="200" y="278"/>
                  </a:cubicBezTo>
                  <a:cubicBezTo>
                    <a:pt x="200" y="185"/>
                    <a:pt x="200" y="185"/>
                    <a:pt x="200" y="185"/>
                  </a:cubicBezTo>
                  <a:cubicBezTo>
                    <a:pt x="190" y="199"/>
                    <a:pt x="190" y="199"/>
                    <a:pt x="190" y="199"/>
                  </a:cubicBezTo>
                  <a:lnTo>
                    <a:pt x="190" y="269"/>
                  </a:lnTo>
                  <a:close/>
                  <a:moveTo>
                    <a:pt x="200" y="119"/>
                  </a:moveTo>
                  <a:cubicBezTo>
                    <a:pt x="190" y="133"/>
                    <a:pt x="190" y="133"/>
                    <a:pt x="190" y="133"/>
                  </a:cubicBezTo>
                  <a:cubicBezTo>
                    <a:pt x="190" y="138"/>
                    <a:pt x="190" y="138"/>
                    <a:pt x="190" y="138"/>
                  </a:cubicBezTo>
                  <a:cubicBezTo>
                    <a:pt x="200" y="124"/>
                    <a:pt x="200" y="124"/>
                    <a:pt x="200" y="124"/>
                  </a:cubicBezTo>
                  <a:lnTo>
                    <a:pt x="200" y="119"/>
                  </a:lnTo>
                  <a:close/>
                  <a:moveTo>
                    <a:pt x="215" y="35"/>
                  </a:moveTo>
                  <a:cubicBezTo>
                    <a:pt x="219" y="35"/>
                    <a:pt x="219" y="35"/>
                    <a:pt x="219" y="35"/>
                  </a:cubicBezTo>
                  <a:cubicBezTo>
                    <a:pt x="219" y="22"/>
                    <a:pt x="219" y="22"/>
                    <a:pt x="219" y="22"/>
                  </a:cubicBezTo>
                  <a:cubicBezTo>
                    <a:pt x="175" y="22"/>
                    <a:pt x="175" y="22"/>
                    <a:pt x="175" y="22"/>
                  </a:cubicBezTo>
                  <a:cubicBezTo>
                    <a:pt x="179" y="26"/>
                    <a:pt x="182" y="30"/>
                    <a:pt x="184" y="36"/>
                  </a:cubicBezTo>
                  <a:cubicBezTo>
                    <a:pt x="208" y="36"/>
                    <a:pt x="208" y="36"/>
                    <a:pt x="208" y="36"/>
                  </a:cubicBezTo>
                  <a:cubicBezTo>
                    <a:pt x="208" y="44"/>
                    <a:pt x="208" y="44"/>
                    <a:pt x="208" y="44"/>
                  </a:cubicBezTo>
                  <a:lnTo>
                    <a:pt x="215" y="35"/>
                  </a:lnTo>
                  <a:close/>
                  <a:moveTo>
                    <a:pt x="246" y="41"/>
                  </a:moveTo>
                  <a:cubicBezTo>
                    <a:pt x="182" y="134"/>
                    <a:pt x="182" y="134"/>
                    <a:pt x="182" y="134"/>
                  </a:cubicBezTo>
                  <a:cubicBezTo>
                    <a:pt x="155" y="134"/>
                    <a:pt x="155" y="134"/>
                    <a:pt x="155" y="134"/>
                  </a:cubicBezTo>
                  <a:cubicBezTo>
                    <a:pt x="129" y="92"/>
                    <a:pt x="129" y="92"/>
                    <a:pt x="129" y="92"/>
                  </a:cubicBezTo>
                  <a:cubicBezTo>
                    <a:pt x="156" y="92"/>
                    <a:pt x="156" y="92"/>
                    <a:pt x="156" y="92"/>
                  </a:cubicBezTo>
                  <a:cubicBezTo>
                    <a:pt x="169" y="113"/>
                    <a:pt x="169" y="113"/>
                    <a:pt x="169" y="113"/>
                  </a:cubicBezTo>
                  <a:cubicBezTo>
                    <a:pt x="218" y="41"/>
                    <a:pt x="218" y="41"/>
                    <a:pt x="218" y="41"/>
                  </a:cubicBezTo>
                  <a:lnTo>
                    <a:pt x="246" y="41"/>
                  </a:lnTo>
                  <a:close/>
                  <a:moveTo>
                    <a:pt x="246" y="107"/>
                  </a:moveTo>
                  <a:cubicBezTo>
                    <a:pt x="182" y="201"/>
                    <a:pt x="182" y="201"/>
                    <a:pt x="182" y="201"/>
                  </a:cubicBezTo>
                  <a:cubicBezTo>
                    <a:pt x="155" y="201"/>
                    <a:pt x="155" y="201"/>
                    <a:pt x="155" y="201"/>
                  </a:cubicBezTo>
                  <a:cubicBezTo>
                    <a:pt x="129" y="159"/>
                    <a:pt x="129" y="159"/>
                    <a:pt x="129" y="159"/>
                  </a:cubicBezTo>
                  <a:cubicBezTo>
                    <a:pt x="156" y="159"/>
                    <a:pt x="156" y="159"/>
                    <a:pt x="156" y="159"/>
                  </a:cubicBezTo>
                  <a:cubicBezTo>
                    <a:pt x="169" y="180"/>
                    <a:pt x="169" y="180"/>
                    <a:pt x="169" y="180"/>
                  </a:cubicBezTo>
                  <a:cubicBezTo>
                    <a:pt x="218" y="107"/>
                    <a:pt x="218" y="107"/>
                    <a:pt x="218" y="107"/>
                  </a:cubicBezTo>
                  <a:lnTo>
                    <a:pt x="246" y="107"/>
                  </a:lnTo>
                  <a:close/>
                </a:path>
              </a:pathLst>
            </a:custGeom>
            <a:solidFill>
              <a:schemeClr val="bg1"/>
            </a:solidFill>
            <a:ln>
              <a:noFill/>
            </a:ln>
          </p:spPr>
          <p:txBody>
            <a:bodyPr vert="horz" wrap="square" lIns="61735" tIns="30867" rIns="61735" bIns="30867" numCol="1" anchor="t" anchorCtr="0" compatLnSpc="1"/>
            <a:lstStyle/>
            <a:p>
              <a:endParaRPr lang="en-US" sz="1600">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5274521" y="4384825"/>
            <a:ext cx="1819038" cy="1819696"/>
            <a:chOff x="3914775" y="3151316"/>
            <a:chExt cx="1364456" cy="1364456"/>
          </a:xfrm>
        </p:grpSpPr>
        <p:sp>
          <p:nvSpPr>
            <p:cNvPr id="42" name="矩形 41"/>
            <p:cNvSpPr/>
            <p:nvPr/>
          </p:nvSpPr>
          <p:spPr>
            <a:xfrm rot="2703315">
              <a:off x="3914775" y="3151316"/>
              <a:ext cx="1364456" cy="1364456"/>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grpSp>
          <p:nvGrpSpPr>
            <p:cNvPr id="43" name="Group 416"/>
            <p:cNvGrpSpPr>
              <a:grpSpLocks noChangeAspect="1"/>
            </p:cNvGrpSpPr>
            <p:nvPr/>
          </p:nvGrpSpPr>
          <p:grpSpPr>
            <a:xfrm>
              <a:off x="4259125" y="3360951"/>
              <a:ext cx="638659" cy="822023"/>
              <a:chOff x="-2773363" y="1651000"/>
              <a:chExt cx="2692401" cy="3448051"/>
            </a:xfrm>
            <a:solidFill>
              <a:schemeClr val="bg1"/>
            </a:solidFill>
          </p:grpSpPr>
          <p:sp>
            <p:nvSpPr>
              <p:cNvPr id="44" name="Freeform 19"/>
              <p:cNvSpPr>
                <a:spLocks noEditPoints="1"/>
              </p:cNvSpPr>
              <p:nvPr/>
            </p:nvSpPr>
            <p:spPr bwMode="auto">
              <a:xfrm>
                <a:off x="-1908175" y="1798638"/>
                <a:ext cx="641350" cy="641350"/>
              </a:xfrm>
              <a:custGeom>
                <a:avLst/>
                <a:gdLst>
                  <a:gd name="T0" fmla="*/ 171 w 171"/>
                  <a:gd name="T1" fmla="*/ 79 h 171"/>
                  <a:gd name="T2" fmla="*/ 168 w 171"/>
                  <a:gd name="T3" fmla="*/ 77 h 171"/>
                  <a:gd name="T4" fmla="*/ 152 w 171"/>
                  <a:gd name="T5" fmla="*/ 65 h 171"/>
                  <a:gd name="T6" fmla="*/ 165 w 171"/>
                  <a:gd name="T7" fmla="*/ 54 h 171"/>
                  <a:gd name="T8" fmla="*/ 161 w 171"/>
                  <a:gd name="T9" fmla="*/ 52 h 171"/>
                  <a:gd name="T10" fmla="*/ 142 w 171"/>
                  <a:gd name="T11" fmla="*/ 45 h 171"/>
                  <a:gd name="T12" fmla="*/ 152 w 171"/>
                  <a:gd name="T13" fmla="*/ 32 h 171"/>
                  <a:gd name="T14" fmla="*/ 147 w 171"/>
                  <a:gd name="T15" fmla="*/ 30 h 171"/>
                  <a:gd name="T16" fmla="*/ 127 w 171"/>
                  <a:gd name="T17" fmla="*/ 30 h 171"/>
                  <a:gd name="T18" fmla="*/ 132 w 171"/>
                  <a:gd name="T19" fmla="*/ 15 h 171"/>
                  <a:gd name="T20" fmla="*/ 127 w 171"/>
                  <a:gd name="T21" fmla="*/ 14 h 171"/>
                  <a:gd name="T22" fmla="*/ 108 w 171"/>
                  <a:gd name="T23" fmla="*/ 20 h 171"/>
                  <a:gd name="T24" fmla="*/ 108 w 171"/>
                  <a:gd name="T25" fmla="*/ 5 h 171"/>
                  <a:gd name="T26" fmla="*/ 103 w 171"/>
                  <a:gd name="T27" fmla="*/ 4 h 171"/>
                  <a:gd name="T28" fmla="*/ 86 w 171"/>
                  <a:gd name="T29" fmla="*/ 16 h 171"/>
                  <a:gd name="T30" fmla="*/ 79 w 171"/>
                  <a:gd name="T31" fmla="*/ 0 h 171"/>
                  <a:gd name="T32" fmla="*/ 77 w 171"/>
                  <a:gd name="T33" fmla="*/ 3 h 171"/>
                  <a:gd name="T34" fmla="*/ 65 w 171"/>
                  <a:gd name="T35" fmla="*/ 19 h 171"/>
                  <a:gd name="T36" fmla="*/ 53 w 171"/>
                  <a:gd name="T37" fmla="*/ 6 h 171"/>
                  <a:gd name="T38" fmla="*/ 52 w 171"/>
                  <a:gd name="T39" fmla="*/ 10 h 171"/>
                  <a:gd name="T40" fmla="*/ 45 w 171"/>
                  <a:gd name="T41" fmla="*/ 29 h 171"/>
                  <a:gd name="T42" fmla="*/ 30 w 171"/>
                  <a:gd name="T43" fmla="*/ 20 h 171"/>
                  <a:gd name="T44" fmla="*/ 30 w 171"/>
                  <a:gd name="T45" fmla="*/ 24 h 171"/>
                  <a:gd name="T46" fmla="*/ 30 w 171"/>
                  <a:gd name="T47" fmla="*/ 44 h 171"/>
                  <a:gd name="T48" fmla="*/ 13 w 171"/>
                  <a:gd name="T49" fmla="*/ 40 h 171"/>
                  <a:gd name="T50" fmla="*/ 14 w 171"/>
                  <a:gd name="T51" fmla="*/ 44 h 171"/>
                  <a:gd name="T52" fmla="*/ 20 w 171"/>
                  <a:gd name="T53" fmla="*/ 63 h 171"/>
                  <a:gd name="T54" fmla="*/ 2 w 171"/>
                  <a:gd name="T55" fmla="*/ 65 h 171"/>
                  <a:gd name="T56" fmla="*/ 4 w 171"/>
                  <a:gd name="T57" fmla="*/ 68 h 171"/>
                  <a:gd name="T58" fmla="*/ 16 w 171"/>
                  <a:gd name="T59" fmla="*/ 84 h 171"/>
                  <a:gd name="T60" fmla="*/ 0 w 171"/>
                  <a:gd name="T61" fmla="*/ 91 h 171"/>
                  <a:gd name="T62" fmla="*/ 3 w 171"/>
                  <a:gd name="T63" fmla="*/ 94 h 171"/>
                  <a:gd name="T64" fmla="*/ 19 w 171"/>
                  <a:gd name="T65" fmla="*/ 106 h 171"/>
                  <a:gd name="T66" fmla="*/ 6 w 171"/>
                  <a:gd name="T67" fmla="*/ 116 h 171"/>
                  <a:gd name="T68" fmla="*/ 10 w 171"/>
                  <a:gd name="T69" fmla="*/ 119 h 171"/>
                  <a:gd name="T70" fmla="*/ 29 w 171"/>
                  <a:gd name="T71" fmla="*/ 125 h 171"/>
                  <a:gd name="T72" fmla="*/ 19 w 171"/>
                  <a:gd name="T73" fmla="*/ 139 h 171"/>
                  <a:gd name="T74" fmla="*/ 24 w 171"/>
                  <a:gd name="T75" fmla="*/ 141 h 171"/>
                  <a:gd name="T76" fmla="*/ 44 w 171"/>
                  <a:gd name="T77" fmla="*/ 141 h 171"/>
                  <a:gd name="T78" fmla="*/ 39 w 171"/>
                  <a:gd name="T79" fmla="*/ 156 h 171"/>
                  <a:gd name="T80" fmla="*/ 44 w 171"/>
                  <a:gd name="T81" fmla="*/ 157 h 171"/>
                  <a:gd name="T82" fmla="*/ 63 w 171"/>
                  <a:gd name="T83" fmla="*/ 151 h 171"/>
                  <a:gd name="T84" fmla="*/ 63 w 171"/>
                  <a:gd name="T85" fmla="*/ 166 h 171"/>
                  <a:gd name="T86" fmla="*/ 68 w 171"/>
                  <a:gd name="T87" fmla="*/ 166 h 171"/>
                  <a:gd name="T88" fmla="*/ 85 w 171"/>
                  <a:gd name="T89" fmla="*/ 155 h 171"/>
                  <a:gd name="T90" fmla="*/ 91 w 171"/>
                  <a:gd name="T91" fmla="*/ 171 h 171"/>
                  <a:gd name="T92" fmla="*/ 94 w 171"/>
                  <a:gd name="T93" fmla="*/ 168 h 171"/>
                  <a:gd name="T94" fmla="*/ 96 w 171"/>
                  <a:gd name="T95" fmla="*/ 154 h 171"/>
                  <a:gd name="T96" fmla="*/ 114 w 171"/>
                  <a:gd name="T97" fmla="*/ 163 h 171"/>
                  <a:gd name="T98" fmla="*/ 119 w 171"/>
                  <a:gd name="T99" fmla="*/ 162 h 171"/>
                  <a:gd name="T100" fmla="*/ 117 w 171"/>
                  <a:gd name="T101" fmla="*/ 147 h 171"/>
                  <a:gd name="T102" fmla="*/ 137 w 171"/>
                  <a:gd name="T103" fmla="*/ 150 h 171"/>
                  <a:gd name="T104" fmla="*/ 142 w 171"/>
                  <a:gd name="T105" fmla="*/ 149 h 171"/>
                  <a:gd name="T106" fmla="*/ 135 w 171"/>
                  <a:gd name="T107" fmla="*/ 134 h 171"/>
                  <a:gd name="T108" fmla="*/ 154 w 171"/>
                  <a:gd name="T109" fmla="*/ 131 h 171"/>
                  <a:gd name="T110" fmla="*/ 159 w 171"/>
                  <a:gd name="T111" fmla="*/ 129 h 171"/>
                  <a:gd name="T112" fmla="*/ 147 w 171"/>
                  <a:gd name="T113" fmla="*/ 117 h 171"/>
                  <a:gd name="T114" fmla="*/ 165 w 171"/>
                  <a:gd name="T115" fmla="*/ 108 h 171"/>
                  <a:gd name="T116" fmla="*/ 169 w 171"/>
                  <a:gd name="T117" fmla="*/ 105 h 171"/>
                  <a:gd name="T118" fmla="*/ 154 w 171"/>
                  <a:gd name="T119" fmla="*/ 96 h 171"/>
                  <a:gd name="T120" fmla="*/ 168 w 171"/>
                  <a:gd name="T121" fmla="*/ 82 h 171"/>
                  <a:gd name="T122" fmla="*/ 70 w 171"/>
                  <a:gd name="T123" fmla="*/ 85 h 171"/>
                  <a:gd name="T124" fmla="*/ 101 w 171"/>
                  <a:gd name="T125" fmla="*/ 85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1" h="171">
                    <a:moveTo>
                      <a:pt x="168" y="82"/>
                    </a:moveTo>
                    <a:cubicBezTo>
                      <a:pt x="170" y="82"/>
                      <a:pt x="171" y="81"/>
                      <a:pt x="171" y="79"/>
                    </a:cubicBezTo>
                    <a:cubicBezTo>
                      <a:pt x="171" y="79"/>
                      <a:pt x="171" y="79"/>
                      <a:pt x="171" y="79"/>
                    </a:cubicBezTo>
                    <a:cubicBezTo>
                      <a:pt x="171" y="78"/>
                      <a:pt x="169" y="77"/>
                      <a:pt x="168" y="77"/>
                    </a:cubicBezTo>
                    <a:cubicBezTo>
                      <a:pt x="154" y="75"/>
                      <a:pt x="154" y="75"/>
                      <a:pt x="154" y="75"/>
                    </a:cubicBezTo>
                    <a:cubicBezTo>
                      <a:pt x="154" y="71"/>
                      <a:pt x="153" y="68"/>
                      <a:pt x="152" y="65"/>
                    </a:cubicBezTo>
                    <a:cubicBezTo>
                      <a:pt x="163" y="57"/>
                      <a:pt x="163" y="57"/>
                      <a:pt x="163" y="57"/>
                    </a:cubicBezTo>
                    <a:cubicBezTo>
                      <a:pt x="164" y="56"/>
                      <a:pt x="165" y="55"/>
                      <a:pt x="165" y="54"/>
                    </a:cubicBezTo>
                    <a:cubicBezTo>
                      <a:pt x="165" y="54"/>
                      <a:pt x="165" y="53"/>
                      <a:pt x="165" y="53"/>
                    </a:cubicBezTo>
                    <a:cubicBezTo>
                      <a:pt x="164" y="52"/>
                      <a:pt x="163" y="51"/>
                      <a:pt x="161" y="52"/>
                    </a:cubicBezTo>
                    <a:cubicBezTo>
                      <a:pt x="147" y="54"/>
                      <a:pt x="147" y="54"/>
                      <a:pt x="147" y="54"/>
                    </a:cubicBezTo>
                    <a:cubicBezTo>
                      <a:pt x="146" y="51"/>
                      <a:pt x="144" y="48"/>
                      <a:pt x="142" y="45"/>
                    </a:cubicBezTo>
                    <a:cubicBezTo>
                      <a:pt x="151" y="34"/>
                      <a:pt x="151" y="34"/>
                      <a:pt x="151" y="34"/>
                    </a:cubicBezTo>
                    <a:cubicBezTo>
                      <a:pt x="151" y="34"/>
                      <a:pt x="152" y="33"/>
                      <a:pt x="152" y="32"/>
                    </a:cubicBezTo>
                    <a:cubicBezTo>
                      <a:pt x="152" y="31"/>
                      <a:pt x="151" y="31"/>
                      <a:pt x="151" y="30"/>
                    </a:cubicBezTo>
                    <a:cubicBezTo>
                      <a:pt x="150" y="29"/>
                      <a:pt x="148" y="29"/>
                      <a:pt x="147" y="30"/>
                    </a:cubicBezTo>
                    <a:cubicBezTo>
                      <a:pt x="135" y="36"/>
                      <a:pt x="135" y="36"/>
                      <a:pt x="135" y="36"/>
                    </a:cubicBezTo>
                    <a:cubicBezTo>
                      <a:pt x="132" y="34"/>
                      <a:pt x="130" y="32"/>
                      <a:pt x="127" y="30"/>
                    </a:cubicBezTo>
                    <a:cubicBezTo>
                      <a:pt x="132" y="16"/>
                      <a:pt x="132" y="16"/>
                      <a:pt x="132" y="16"/>
                    </a:cubicBezTo>
                    <a:cubicBezTo>
                      <a:pt x="132" y="16"/>
                      <a:pt x="132" y="16"/>
                      <a:pt x="132" y="15"/>
                    </a:cubicBezTo>
                    <a:cubicBezTo>
                      <a:pt x="132" y="14"/>
                      <a:pt x="132" y="13"/>
                      <a:pt x="131" y="13"/>
                    </a:cubicBezTo>
                    <a:cubicBezTo>
                      <a:pt x="129" y="12"/>
                      <a:pt x="128" y="12"/>
                      <a:pt x="127" y="14"/>
                    </a:cubicBezTo>
                    <a:cubicBezTo>
                      <a:pt x="117" y="23"/>
                      <a:pt x="117" y="23"/>
                      <a:pt x="117" y="23"/>
                    </a:cubicBezTo>
                    <a:cubicBezTo>
                      <a:pt x="114" y="22"/>
                      <a:pt x="111" y="21"/>
                      <a:pt x="108" y="20"/>
                    </a:cubicBezTo>
                    <a:cubicBezTo>
                      <a:pt x="108" y="6"/>
                      <a:pt x="108" y="6"/>
                      <a:pt x="108" y="6"/>
                    </a:cubicBezTo>
                    <a:cubicBezTo>
                      <a:pt x="108" y="5"/>
                      <a:pt x="108" y="5"/>
                      <a:pt x="108" y="5"/>
                    </a:cubicBezTo>
                    <a:cubicBezTo>
                      <a:pt x="108" y="4"/>
                      <a:pt x="107" y="3"/>
                      <a:pt x="106" y="2"/>
                    </a:cubicBezTo>
                    <a:cubicBezTo>
                      <a:pt x="105" y="2"/>
                      <a:pt x="103" y="3"/>
                      <a:pt x="103" y="4"/>
                    </a:cubicBezTo>
                    <a:cubicBezTo>
                      <a:pt x="96" y="17"/>
                      <a:pt x="96" y="17"/>
                      <a:pt x="96" y="17"/>
                    </a:cubicBezTo>
                    <a:cubicBezTo>
                      <a:pt x="93" y="16"/>
                      <a:pt x="90" y="16"/>
                      <a:pt x="86" y="16"/>
                    </a:cubicBezTo>
                    <a:cubicBezTo>
                      <a:pt x="82" y="3"/>
                      <a:pt x="82" y="3"/>
                      <a:pt x="82" y="3"/>
                    </a:cubicBezTo>
                    <a:cubicBezTo>
                      <a:pt x="82" y="1"/>
                      <a:pt x="81" y="0"/>
                      <a:pt x="79" y="0"/>
                    </a:cubicBezTo>
                    <a:cubicBezTo>
                      <a:pt x="78" y="0"/>
                      <a:pt x="77" y="1"/>
                      <a:pt x="77" y="3"/>
                    </a:cubicBezTo>
                    <a:cubicBezTo>
                      <a:pt x="77" y="3"/>
                      <a:pt x="77" y="3"/>
                      <a:pt x="77" y="3"/>
                    </a:cubicBezTo>
                    <a:cubicBezTo>
                      <a:pt x="75" y="17"/>
                      <a:pt x="75" y="17"/>
                      <a:pt x="75" y="17"/>
                    </a:cubicBezTo>
                    <a:cubicBezTo>
                      <a:pt x="71" y="17"/>
                      <a:pt x="68" y="18"/>
                      <a:pt x="65" y="19"/>
                    </a:cubicBezTo>
                    <a:cubicBezTo>
                      <a:pt x="57" y="8"/>
                      <a:pt x="57" y="8"/>
                      <a:pt x="57" y="8"/>
                    </a:cubicBezTo>
                    <a:cubicBezTo>
                      <a:pt x="56" y="6"/>
                      <a:pt x="55" y="5"/>
                      <a:pt x="53" y="6"/>
                    </a:cubicBezTo>
                    <a:cubicBezTo>
                      <a:pt x="52" y="6"/>
                      <a:pt x="52" y="7"/>
                      <a:pt x="52" y="9"/>
                    </a:cubicBezTo>
                    <a:cubicBezTo>
                      <a:pt x="52" y="9"/>
                      <a:pt x="52" y="9"/>
                      <a:pt x="52" y="10"/>
                    </a:cubicBezTo>
                    <a:cubicBezTo>
                      <a:pt x="54" y="23"/>
                      <a:pt x="54" y="23"/>
                      <a:pt x="54" y="23"/>
                    </a:cubicBezTo>
                    <a:cubicBezTo>
                      <a:pt x="51" y="25"/>
                      <a:pt x="48" y="27"/>
                      <a:pt x="45" y="29"/>
                    </a:cubicBezTo>
                    <a:cubicBezTo>
                      <a:pt x="34" y="20"/>
                      <a:pt x="34" y="20"/>
                      <a:pt x="34" y="20"/>
                    </a:cubicBezTo>
                    <a:cubicBezTo>
                      <a:pt x="33" y="19"/>
                      <a:pt x="32" y="19"/>
                      <a:pt x="30" y="20"/>
                    </a:cubicBezTo>
                    <a:cubicBezTo>
                      <a:pt x="30" y="20"/>
                      <a:pt x="29" y="21"/>
                      <a:pt x="29" y="22"/>
                    </a:cubicBezTo>
                    <a:cubicBezTo>
                      <a:pt x="29" y="23"/>
                      <a:pt x="30" y="23"/>
                      <a:pt x="30" y="24"/>
                    </a:cubicBezTo>
                    <a:cubicBezTo>
                      <a:pt x="36" y="36"/>
                      <a:pt x="36" y="36"/>
                      <a:pt x="36" y="36"/>
                    </a:cubicBezTo>
                    <a:cubicBezTo>
                      <a:pt x="34" y="39"/>
                      <a:pt x="32" y="41"/>
                      <a:pt x="30" y="44"/>
                    </a:cubicBezTo>
                    <a:cubicBezTo>
                      <a:pt x="17" y="39"/>
                      <a:pt x="17" y="39"/>
                      <a:pt x="17" y="39"/>
                    </a:cubicBezTo>
                    <a:cubicBezTo>
                      <a:pt x="15" y="38"/>
                      <a:pt x="14" y="39"/>
                      <a:pt x="13" y="40"/>
                    </a:cubicBezTo>
                    <a:cubicBezTo>
                      <a:pt x="13" y="41"/>
                      <a:pt x="12" y="41"/>
                      <a:pt x="12" y="42"/>
                    </a:cubicBezTo>
                    <a:cubicBezTo>
                      <a:pt x="12" y="42"/>
                      <a:pt x="13" y="43"/>
                      <a:pt x="14" y="44"/>
                    </a:cubicBezTo>
                    <a:cubicBezTo>
                      <a:pt x="24" y="54"/>
                      <a:pt x="24" y="54"/>
                      <a:pt x="24" y="54"/>
                    </a:cubicBezTo>
                    <a:cubicBezTo>
                      <a:pt x="22" y="57"/>
                      <a:pt x="21" y="60"/>
                      <a:pt x="20" y="63"/>
                    </a:cubicBezTo>
                    <a:cubicBezTo>
                      <a:pt x="6" y="63"/>
                      <a:pt x="6" y="63"/>
                      <a:pt x="6" y="63"/>
                    </a:cubicBezTo>
                    <a:cubicBezTo>
                      <a:pt x="4" y="62"/>
                      <a:pt x="3" y="63"/>
                      <a:pt x="2" y="65"/>
                    </a:cubicBezTo>
                    <a:cubicBezTo>
                      <a:pt x="2" y="65"/>
                      <a:pt x="2" y="65"/>
                      <a:pt x="2" y="65"/>
                    </a:cubicBezTo>
                    <a:cubicBezTo>
                      <a:pt x="2" y="67"/>
                      <a:pt x="3" y="68"/>
                      <a:pt x="4" y="68"/>
                    </a:cubicBezTo>
                    <a:cubicBezTo>
                      <a:pt x="17" y="74"/>
                      <a:pt x="17" y="74"/>
                      <a:pt x="17" y="74"/>
                    </a:cubicBezTo>
                    <a:cubicBezTo>
                      <a:pt x="16" y="78"/>
                      <a:pt x="16" y="81"/>
                      <a:pt x="16" y="84"/>
                    </a:cubicBezTo>
                    <a:cubicBezTo>
                      <a:pt x="3" y="89"/>
                      <a:pt x="3" y="89"/>
                      <a:pt x="3" y="89"/>
                    </a:cubicBezTo>
                    <a:cubicBezTo>
                      <a:pt x="1" y="89"/>
                      <a:pt x="0" y="90"/>
                      <a:pt x="0" y="91"/>
                    </a:cubicBezTo>
                    <a:cubicBezTo>
                      <a:pt x="0" y="91"/>
                      <a:pt x="0" y="91"/>
                      <a:pt x="0" y="91"/>
                    </a:cubicBezTo>
                    <a:cubicBezTo>
                      <a:pt x="0" y="93"/>
                      <a:pt x="2" y="94"/>
                      <a:pt x="3" y="94"/>
                    </a:cubicBezTo>
                    <a:cubicBezTo>
                      <a:pt x="17" y="96"/>
                      <a:pt x="17" y="96"/>
                      <a:pt x="17" y="96"/>
                    </a:cubicBezTo>
                    <a:cubicBezTo>
                      <a:pt x="17" y="99"/>
                      <a:pt x="18" y="103"/>
                      <a:pt x="19" y="106"/>
                    </a:cubicBezTo>
                    <a:cubicBezTo>
                      <a:pt x="8" y="114"/>
                      <a:pt x="8" y="114"/>
                      <a:pt x="8" y="114"/>
                    </a:cubicBezTo>
                    <a:cubicBezTo>
                      <a:pt x="7" y="114"/>
                      <a:pt x="6" y="115"/>
                      <a:pt x="6" y="116"/>
                    </a:cubicBezTo>
                    <a:cubicBezTo>
                      <a:pt x="6" y="117"/>
                      <a:pt x="6" y="117"/>
                      <a:pt x="6" y="118"/>
                    </a:cubicBezTo>
                    <a:cubicBezTo>
                      <a:pt x="7" y="119"/>
                      <a:pt x="8" y="120"/>
                      <a:pt x="10" y="119"/>
                    </a:cubicBezTo>
                    <a:cubicBezTo>
                      <a:pt x="24" y="117"/>
                      <a:pt x="24" y="117"/>
                      <a:pt x="24" y="117"/>
                    </a:cubicBezTo>
                    <a:cubicBezTo>
                      <a:pt x="25" y="120"/>
                      <a:pt x="27" y="123"/>
                      <a:pt x="29" y="125"/>
                    </a:cubicBezTo>
                    <a:cubicBezTo>
                      <a:pt x="20" y="137"/>
                      <a:pt x="20" y="137"/>
                      <a:pt x="20" y="137"/>
                    </a:cubicBezTo>
                    <a:cubicBezTo>
                      <a:pt x="20" y="137"/>
                      <a:pt x="19" y="138"/>
                      <a:pt x="19" y="139"/>
                    </a:cubicBezTo>
                    <a:cubicBezTo>
                      <a:pt x="19" y="139"/>
                      <a:pt x="20" y="140"/>
                      <a:pt x="20" y="140"/>
                    </a:cubicBezTo>
                    <a:cubicBezTo>
                      <a:pt x="21" y="142"/>
                      <a:pt x="23" y="142"/>
                      <a:pt x="24" y="141"/>
                    </a:cubicBezTo>
                    <a:cubicBezTo>
                      <a:pt x="36" y="134"/>
                      <a:pt x="36" y="134"/>
                      <a:pt x="36" y="134"/>
                    </a:cubicBezTo>
                    <a:cubicBezTo>
                      <a:pt x="39" y="137"/>
                      <a:pt x="41" y="139"/>
                      <a:pt x="44" y="141"/>
                    </a:cubicBezTo>
                    <a:cubicBezTo>
                      <a:pt x="39" y="154"/>
                      <a:pt x="39" y="154"/>
                      <a:pt x="39" y="154"/>
                    </a:cubicBezTo>
                    <a:cubicBezTo>
                      <a:pt x="39" y="155"/>
                      <a:pt x="39" y="155"/>
                      <a:pt x="39" y="156"/>
                    </a:cubicBezTo>
                    <a:cubicBezTo>
                      <a:pt x="39" y="157"/>
                      <a:pt x="39" y="157"/>
                      <a:pt x="40" y="158"/>
                    </a:cubicBezTo>
                    <a:cubicBezTo>
                      <a:pt x="42" y="159"/>
                      <a:pt x="43" y="158"/>
                      <a:pt x="44" y="157"/>
                    </a:cubicBezTo>
                    <a:cubicBezTo>
                      <a:pt x="54" y="147"/>
                      <a:pt x="54" y="147"/>
                      <a:pt x="54" y="147"/>
                    </a:cubicBezTo>
                    <a:cubicBezTo>
                      <a:pt x="57" y="149"/>
                      <a:pt x="60" y="150"/>
                      <a:pt x="63" y="151"/>
                    </a:cubicBezTo>
                    <a:cubicBezTo>
                      <a:pt x="63" y="165"/>
                      <a:pt x="63" y="165"/>
                      <a:pt x="63" y="165"/>
                    </a:cubicBezTo>
                    <a:cubicBezTo>
                      <a:pt x="63" y="165"/>
                      <a:pt x="63" y="166"/>
                      <a:pt x="63" y="166"/>
                    </a:cubicBezTo>
                    <a:cubicBezTo>
                      <a:pt x="63" y="167"/>
                      <a:pt x="64" y="168"/>
                      <a:pt x="65" y="168"/>
                    </a:cubicBezTo>
                    <a:cubicBezTo>
                      <a:pt x="66" y="169"/>
                      <a:pt x="68" y="168"/>
                      <a:pt x="68" y="166"/>
                    </a:cubicBezTo>
                    <a:cubicBezTo>
                      <a:pt x="75" y="154"/>
                      <a:pt x="75" y="154"/>
                      <a:pt x="75" y="154"/>
                    </a:cubicBezTo>
                    <a:cubicBezTo>
                      <a:pt x="78" y="154"/>
                      <a:pt x="81" y="155"/>
                      <a:pt x="85" y="155"/>
                    </a:cubicBezTo>
                    <a:cubicBezTo>
                      <a:pt x="89" y="168"/>
                      <a:pt x="89" y="168"/>
                      <a:pt x="89" y="168"/>
                    </a:cubicBezTo>
                    <a:cubicBezTo>
                      <a:pt x="89" y="170"/>
                      <a:pt x="90" y="171"/>
                      <a:pt x="91" y="171"/>
                    </a:cubicBezTo>
                    <a:cubicBezTo>
                      <a:pt x="91" y="171"/>
                      <a:pt x="92" y="171"/>
                      <a:pt x="92" y="171"/>
                    </a:cubicBezTo>
                    <a:cubicBezTo>
                      <a:pt x="93" y="171"/>
                      <a:pt x="94" y="169"/>
                      <a:pt x="94" y="168"/>
                    </a:cubicBezTo>
                    <a:cubicBezTo>
                      <a:pt x="94" y="168"/>
                      <a:pt x="94" y="168"/>
                      <a:pt x="94" y="168"/>
                    </a:cubicBezTo>
                    <a:cubicBezTo>
                      <a:pt x="96" y="154"/>
                      <a:pt x="96" y="154"/>
                      <a:pt x="96" y="154"/>
                    </a:cubicBezTo>
                    <a:cubicBezTo>
                      <a:pt x="100" y="153"/>
                      <a:pt x="103" y="153"/>
                      <a:pt x="106" y="152"/>
                    </a:cubicBezTo>
                    <a:cubicBezTo>
                      <a:pt x="114" y="163"/>
                      <a:pt x="114" y="163"/>
                      <a:pt x="114" y="163"/>
                    </a:cubicBezTo>
                    <a:cubicBezTo>
                      <a:pt x="115" y="165"/>
                      <a:pt x="116" y="165"/>
                      <a:pt x="118" y="165"/>
                    </a:cubicBezTo>
                    <a:cubicBezTo>
                      <a:pt x="119" y="164"/>
                      <a:pt x="119" y="163"/>
                      <a:pt x="119" y="162"/>
                    </a:cubicBezTo>
                    <a:cubicBezTo>
                      <a:pt x="119" y="162"/>
                      <a:pt x="119" y="161"/>
                      <a:pt x="119" y="161"/>
                    </a:cubicBezTo>
                    <a:cubicBezTo>
                      <a:pt x="117" y="147"/>
                      <a:pt x="117" y="147"/>
                      <a:pt x="117" y="147"/>
                    </a:cubicBezTo>
                    <a:cubicBezTo>
                      <a:pt x="120" y="146"/>
                      <a:pt x="123" y="144"/>
                      <a:pt x="126" y="142"/>
                    </a:cubicBezTo>
                    <a:cubicBezTo>
                      <a:pt x="137" y="150"/>
                      <a:pt x="137" y="150"/>
                      <a:pt x="137" y="150"/>
                    </a:cubicBezTo>
                    <a:cubicBezTo>
                      <a:pt x="138" y="152"/>
                      <a:pt x="139" y="152"/>
                      <a:pt x="141" y="151"/>
                    </a:cubicBezTo>
                    <a:cubicBezTo>
                      <a:pt x="141" y="150"/>
                      <a:pt x="142" y="149"/>
                      <a:pt x="142" y="149"/>
                    </a:cubicBezTo>
                    <a:cubicBezTo>
                      <a:pt x="142" y="148"/>
                      <a:pt x="141" y="147"/>
                      <a:pt x="141" y="147"/>
                    </a:cubicBezTo>
                    <a:cubicBezTo>
                      <a:pt x="135" y="134"/>
                      <a:pt x="135" y="134"/>
                      <a:pt x="135" y="134"/>
                    </a:cubicBezTo>
                    <a:cubicBezTo>
                      <a:pt x="137" y="132"/>
                      <a:pt x="139" y="130"/>
                      <a:pt x="141" y="127"/>
                    </a:cubicBezTo>
                    <a:cubicBezTo>
                      <a:pt x="154" y="131"/>
                      <a:pt x="154" y="131"/>
                      <a:pt x="154" y="131"/>
                    </a:cubicBezTo>
                    <a:cubicBezTo>
                      <a:pt x="156" y="132"/>
                      <a:pt x="157" y="132"/>
                      <a:pt x="158" y="131"/>
                    </a:cubicBezTo>
                    <a:cubicBezTo>
                      <a:pt x="158" y="130"/>
                      <a:pt x="159" y="130"/>
                      <a:pt x="159" y="129"/>
                    </a:cubicBezTo>
                    <a:cubicBezTo>
                      <a:pt x="159" y="128"/>
                      <a:pt x="158" y="127"/>
                      <a:pt x="157" y="127"/>
                    </a:cubicBezTo>
                    <a:cubicBezTo>
                      <a:pt x="147" y="117"/>
                      <a:pt x="147" y="117"/>
                      <a:pt x="147" y="117"/>
                    </a:cubicBezTo>
                    <a:cubicBezTo>
                      <a:pt x="149" y="114"/>
                      <a:pt x="150" y="111"/>
                      <a:pt x="151" y="108"/>
                    </a:cubicBezTo>
                    <a:cubicBezTo>
                      <a:pt x="165" y="108"/>
                      <a:pt x="165" y="108"/>
                      <a:pt x="165" y="108"/>
                    </a:cubicBezTo>
                    <a:cubicBezTo>
                      <a:pt x="167" y="108"/>
                      <a:pt x="168" y="107"/>
                      <a:pt x="169" y="106"/>
                    </a:cubicBezTo>
                    <a:cubicBezTo>
                      <a:pt x="169" y="106"/>
                      <a:pt x="169" y="105"/>
                      <a:pt x="169" y="105"/>
                    </a:cubicBezTo>
                    <a:cubicBezTo>
                      <a:pt x="169" y="104"/>
                      <a:pt x="168" y="103"/>
                      <a:pt x="167" y="103"/>
                    </a:cubicBezTo>
                    <a:cubicBezTo>
                      <a:pt x="154" y="96"/>
                      <a:pt x="154" y="96"/>
                      <a:pt x="154" y="96"/>
                    </a:cubicBezTo>
                    <a:cubicBezTo>
                      <a:pt x="155" y="93"/>
                      <a:pt x="155" y="90"/>
                      <a:pt x="155" y="86"/>
                    </a:cubicBezTo>
                    <a:lnTo>
                      <a:pt x="168" y="82"/>
                    </a:lnTo>
                    <a:close/>
                    <a:moveTo>
                      <a:pt x="86" y="101"/>
                    </a:moveTo>
                    <a:cubicBezTo>
                      <a:pt x="77" y="101"/>
                      <a:pt x="70" y="94"/>
                      <a:pt x="70" y="85"/>
                    </a:cubicBezTo>
                    <a:cubicBezTo>
                      <a:pt x="70" y="77"/>
                      <a:pt x="77" y="70"/>
                      <a:pt x="86" y="70"/>
                    </a:cubicBezTo>
                    <a:cubicBezTo>
                      <a:pt x="94" y="70"/>
                      <a:pt x="101" y="77"/>
                      <a:pt x="101" y="85"/>
                    </a:cubicBezTo>
                    <a:cubicBezTo>
                      <a:pt x="101" y="94"/>
                      <a:pt x="94" y="101"/>
                      <a:pt x="86"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45" name="Freeform 20"/>
              <p:cNvSpPr>
                <a:spLocks noEditPoints="1"/>
              </p:cNvSpPr>
              <p:nvPr/>
            </p:nvSpPr>
            <p:spPr bwMode="auto">
              <a:xfrm>
                <a:off x="-1333500" y="1651000"/>
                <a:ext cx="454025" cy="454025"/>
              </a:xfrm>
              <a:custGeom>
                <a:avLst/>
                <a:gdLst>
                  <a:gd name="T0" fmla="*/ 121 w 121"/>
                  <a:gd name="T1" fmla="*/ 56 h 121"/>
                  <a:gd name="T2" fmla="*/ 119 w 121"/>
                  <a:gd name="T3" fmla="*/ 54 h 121"/>
                  <a:gd name="T4" fmla="*/ 108 w 121"/>
                  <a:gd name="T5" fmla="*/ 46 h 121"/>
                  <a:gd name="T6" fmla="*/ 117 w 121"/>
                  <a:gd name="T7" fmla="*/ 38 h 121"/>
                  <a:gd name="T8" fmla="*/ 115 w 121"/>
                  <a:gd name="T9" fmla="*/ 37 h 121"/>
                  <a:gd name="T10" fmla="*/ 101 w 121"/>
                  <a:gd name="T11" fmla="*/ 32 h 121"/>
                  <a:gd name="T12" fmla="*/ 108 w 121"/>
                  <a:gd name="T13" fmla="*/ 23 h 121"/>
                  <a:gd name="T14" fmla="*/ 105 w 121"/>
                  <a:gd name="T15" fmla="*/ 21 h 121"/>
                  <a:gd name="T16" fmla="*/ 90 w 121"/>
                  <a:gd name="T17" fmla="*/ 21 h 121"/>
                  <a:gd name="T18" fmla="*/ 94 w 121"/>
                  <a:gd name="T19" fmla="*/ 11 h 121"/>
                  <a:gd name="T20" fmla="*/ 90 w 121"/>
                  <a:gd name="T21" fmla="*/ 10 h 121"/>
                  <a:gd name="T22" fmla="*/ 77 w 121"/>
                  <a:gd name="T23" fmla="*/ 14 h 121"/>
                  <a:gd name="T24" fmla="*/ 77 w 121"/>
                  <a:gd name="T25" fmla="*/ 3 h 121"/>
                  <a:gd name="T26" fmla="*/ 73 w 121"/>
                  <a:gd name="T27" fmla="*/ 3 h 121"/>
                  <a:gd name="T28" fmla="*/ 61 w 121"/>
                  <a:gd name="T29" fmla="*/ 11 h 121"/>
                  <a:gd name="T30" fmla="*/ 56 w 121"/>
                  <a:gd name="T31" fmla="*/ 0 h 121"/>
                  <a:gd name="T32" fmla="*/ 55 w 121"/>
                  <a:gd name="T33" fmla="*/ 2 h 121"/>
                  <a:gd name="T34" fmla="*/ 46 w 121"/>
                  <a:gd name="T35" fmla="*/ 13 h 121"/>
                  <a:gd name="T36" fmla="*/ 38 w 121"/>
                  <a:gd name="T37" fmla="*/ 4 h 121"/>
                  <a:gd name="T38" fmla="*/ 37 w 121"/>
                  <a:gd name="T39" fmla="*/ 7 h 121"/>
                  <a:gd name="T40" fmla="*/ 32 w 121"/>
                  <a:gd name="T41" fmla="*/ 20 h 121"/>
                  <a:gd name="T42" fmla="*/ 22 w 121"/>
                  <a:gd name="T43" fmla="*/ 14 h 121"/>
                  <a:gd name="T44" fmla="*/ 21 w 121"/>
                  <a:gd name="T45" fmla="*/ 17 h 121"/>
                  <a:gd name="T46" fmla="*/ 21 w 121"/>
                  <a:gd name="T47" fmla="*/ 31 h 121"/>
                  <a:gd name="T48" fmla="*/ 9 w 121"/>
                  <a:gd name="T49" fmla="*/ 28 h 121"/>
                  <a:gd name="T50" fmla="*/ 10 w 121"/>
                  <a:gd name="T51" fmla="*/ 31 h 121"/>
                  <a:gd name="T52" fmla="*/ 14 w 121"/>
                  <a:gd name="T53" fmla="*/ 45 h 121"/>
                  <a:gd name="T54" fmla="*/ 2 w 121"/>
                  <a:gd name="T55" fmla="*/ 46 h 121"/>
                  <a:gd name="T56" fmla="*/ 3 w 121"/>
                  <a:gd name="T57" fmla="*/ 48 h 121"/>
                  <a:gd name="T58" fmla="*/ 11 w 121"/>
                  <a:gd name="T59" fmla="*/ 60 h 121"/>
                  <a:gd name="T60" fmla="*/ 0 w 121"/>
                  <a:gd name="T61" fmla="*/ 65 h 121"/>
                  <a:gd name="T62" fmla="*/ 2 w 121"/>
                  <a:gd name="T63" fmla="*/ 67 h 121"/>
                  <a:gd name="T64" fmla="*/ 14 w 121"/>
                  <a:gd name="T65" fmla="*/ 75 h 121"/>
                  <a:gd name="T66" fmla="*/ 4 w 121"/>
                  <a:gd name="T67" fmla="*/ 83 h 121"/>
                  <a:gd name="T68" fmla="*/ 7 w 121"/>
                  <a:gd name="T69" fmla="*/ 84 h 121"/>
                  <a:gd name="T70" fmla="*/ 20 w 121"/>
                  <a:gd name="T71" fmla="*/ 89 h 121"/>
                  <a:gd name="T72" fmla="*/ 14 w 121"/>
                  <a:gd name="T73" fmla="*/ 98 h 121"/>
                  <a:gd name="T74" fmla="*/ 17 w 121"/>
                  <a:gd name="T75" fmla="*/ 100 h 121"/>
                  <a:gd name="T76" fmla="*/ 31 w 121"/>
                  <a:gd name="T77" fmla="*/ 100 h 121"/>
                  <a:gd name="T78" fmla="*/ 28 w 121"/>
                  <a:gd name="T79" fmla="*/ 110 h 121"/>
                  <a:gd name="T80" fmla="*/ 31 w 121"/>
                  <a:gd name="T81" fmla="*/ 112 h 121"/>
                  <a:gd name="T82" fmla="*/ 45 w 121"/>
                  <a:gd name="T83" fmla="*/ 107 h 121"/>
                  <a:gd name="T84" fmla="*/ 45 w 121"/>
                  <a:gd name="T85" fmla="*/ 118 h 121"/>
                  <a:gd name="T86" fmla="*/ 49 w 121"/>
                  <a:gd name="T87" fmla="*/ 118 h 121"/>
                  <a:gd name="T88" fmla="*/ 60 w 121"/>
                  <a:gd name="T89" fmla="*/ 110 h 121"/>
                  <a:gd name="T90" fmla="*/ 65 w 121"/>
                  <a:gd name="T91" fmla="*/ 121 h 121"/>
                  <a:gd name="T92" fmla="*/ 67 w 121"/>
                  <a:gd name="T93" fmla="*/ 119 h 121"/>
                  <a:gd name="T94" fmla="*/ 68 w 121"/>
                  <a:gd name="T95" fmla="*/ 109 h 121"/>
                  <a:gd name="T96" fmla="*/ 81 w 121"/>
                  <a:gd name="T97" fmla="*/ 116 h 121"/>
                  <a:gd name="T98" fmla="*/ 85 w 121"/>
                  <a:gd name="T99" fmla="*/ 115 h 121"/>
                  <a:gd name="T100" fmla="*/ 83 w 121"/>
                  <a:gd name="T101" fmla="*/ 104 h 121"/>
                  <a:gd name="T102" fmla="*/ 97 w 121"/>
                  <a:gd name="T103" fmla="*/ 107 h 121"/>
                  <a:gd name="T104" fmla="*/ 101 w 121"/>
                  <a:gd name="T105" fmla="*/ 106 h 121"/>
                  <a:gd name="T106" fmla="*/ 96 w 121"/>
                  <a:gd name="T107" fmla="*/ 95 h 121"/>
                  <a:gd name="T108" fmla="*/ 110 w 121"/>
                  <a:gd name="T109" fmla="*/ 93 h 121"/>
                  <a:gd name="T110" fmla="*/ 113 w 121"/>
                  <a:gd name="T111" fmla="*/ 92 h 121"/>
                  <a:gd name="T112" fmla="*/ 105 w 121"/>
                  <a:gd name="T113" fmla="*/ 83 h 121"/>
                  <a:gd name="T114" fmla="*/ 117 w 121"/>
                  <a:gd name="T115" fmla="*/ 77 h 121"/>
                  <a:gd name="T116" fmla="*/ 120 w 121"/>
                  <a:gd name="T117" fmla="*/ 75 h 121"/>
                  <a:gd name="T118" fmla="*/ 109 w 121"/>
                  <a:gd name="T119" fmla="*/ 68 h 121"/>
                  <a:gd name="T120" fmla="*/ 120 w 121"/>
                  <a:gd name="T121" fmla="*/ 58 h 121"/>
                  <a:gd name="T122" fmla="*/ 50 w 121"/>
                  <a:gd name="T123" fmla="*/ 61 h 121"/>
                  <a:gd name="T124" fmla="*/ 72 w 121"/>
                  <a:gd name="T125"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 h="121">
                    <a:moveTo>
                      <a:pt x="120" y="58"/>
                    </a:moveTo>
                    <a:cubicBezTo>
                      <a:pt x="121" y="58"/>
                      <a:pt x="121" y="57"/>
                      <a:pt x="121" y="56"/>
                    </a:cubicBezTo>
                    <a:cubicBezTo>
                      <a:pt x="121" y="56"/>
                      <a:pt x="121" y="56"/>
                      <a:pt x="121" y="56"/>
                    </a:cubicBezTo>
                    <a:cubicBezTo>
                      <a:pt x="121" y="55"/>
                      <a:pt x="120" y="54"/>
                      <a:pt x="119" y="54"/>
                    </a:cubicBezTo>
                    <a:cubicBezTo>
                      <a:pt x="110" y="53"/>
                      <a:pt x="110" y="53"/>
                      <a:pt x="110" y="53"/>
                    </a:cubicBezTo>
                    <a:cubicBezTo>
                      <a:pt x="109" y="50"/>
                      <a:pt x="109" y="48"/>
                      <a:pt x="108" y="46"/>
                    </a:cubicBezTo>
                    <a:cubicBezTo>
                      <a:pt x="116" y="40"/>
                      <a:pt x="116" y="40"/>
                      <a:pt x="116" y="40"/>
                    </a:cubicBezTo>
                    <a:cubicBezTo>
                      <a:pt x="117" y="40"/>
                      <a:pt x="117" y="39"/>
                      <a:pt x="117" y="38"/>
                    </a:cubicBezTo>
                    <a:cubicBezTo>
                      <a:pt x="117" y="38"/>
                      <a:pt x="117" y="38"/>
                      <a:pt x="117" y="38"/>
                    </a:cubicBezTo>
                    <a:cubicBezTo>
                      <a:pt x="117" y="37"/>
                      <a:pt x="116" y="36"/>
                      <a:pt x="115" y="37"/>
                    </a:cubicBezTo>
                    <a:cubicBezTo>
                      <a:pt x="105" y="38"/>
                      <a:pt x="105" y="38"/>
                      <a:pt x="105" y="38"/>
                    </a:cubicBezTo>
                    <a:cubicBezTo>
                      <a:pt x="104" y="36"/>
                      <a:pt x="102" y="34"/>
                      <a:pt x="101" y="32"/>
                    </a:cubicBezTo>
                    <a:cubicBezTo>
                      <a:pt x="107" y="24"/>
                      <a:pt x="107" y="24"/>
                      <a:pt x="107" y="24"/>
                    </a:cubicBezTo>
                    <a:cubicBezTo>
                      <a:pt x="108" y="24"/>
                      <a:pt x="108" y="23"/>
                      <a:pt x="108" y="23"/>
                    </a:cubicBezTo>
                    <a:cubicBezTo>
                      <a:pt x="108" y="22"/>
                      <a:pt x="108" y="22"/>
                      <a:pt x="107" y="21"/>
                    </a:cubicBezTo>
                    <a:cubicBezTo>
                      <a:pt x="107" y="21"/>
                      <a:pt x="105" y="20"/>
                      <a:pt x="105" y="21"/>
                    </a:cubicBezTo>
                    <a:cubicBezTo>
                      <a:pt x="96" y="26"/>
                      <a:pt x="96" y="26"/>
                      <a:pt x="96" y="26"/>
                    </a:cubicBezTo>
                    <a:cubicBezTo>
                      <a:pt x="94" y="24"/>
                      <a:pt x="92" y="22"/>
                      <a:pt x="90" y="21"/>
                    </a:cubicBezTo>
                    <a:cubicBezTo>
                      <a:pt x="94" y="12"/>
                      <a:pt x="94" y="12"/>
                      <a:pt x="94" y="12"/>
                    </a:cubicBezTo>
                    <a:cubicBezTo>
                      <a:pt x="94" y="11"/>
                      <a:pt x="94" y="11"/>
                      <a:pt x="94" y="11"/>
                    </a:cubicBezTo>
                    <a:cubicBezTo>
                      <a:pt x="94" y="10"/>
                      <a:pt x="94" y="9"/>
                      <a:pt x="93" y="9"/>
                    </a:cubicBezTo>
                    <a:cubicBezTo>
                      <a:pt x="92" y="8"/>
                      <a:pt x="91" y="9"/>
                      <a:pt x="90" y="10"/>
                    </a:cubicBezTo>
                    <a:cubicBezTo>
                      <a:pt x="83" y="17"/>
                      <a:pt x="83" y="17"/>
                      <a:pt x="83" y="17"/>
                    </a:cubicBezTo>
                    <a:cubicBezTo>
                      <a:pt x="81" y="15"/>
                      <a:pt x="79" y="15"/>
                      <a:pt x="77" y="14"/>
                    </a:cubicBezTo>
                    <a:cubicBezTo>
                      <a:pt x="77" y="4"/>
                      <a:pt x="77" y="4"/>
                      <a:pt x="77" y="4"/>
                    </a:cubicBezTo>
                    <a:cubicBezTo>
                      <a:pt x="77" y="4"/>
                      <a:pt x="77" y="4"/>
                      <a:pt x="77" y="3"/>
                    </a:cubicBezTo>
                    <a:cubicBezTo>
                      <a:pt x="77" y="2"/>
                      <a:pt x="76" y="2"/>
                      <a:pt x="75" y="1"/>
                    </a:cubicBezTo>
                    <a:cubicBezTo>
                      <a:pt x="74" y="1"/>
                      <a:pt x="73" y="2"/>
                      <a:pt x="73" y="3"/>
                    </a:cubicBezTo>
                    <a:cubicBezTo>
                      <a:pt x="69" y="12"/>
                      <a:pt x="69" y="12"/>
                      <a:pt x="69" y="12"/>
                    </a:cubicBezTo>
                    <a:cubicBezTo>
                      <a:pt x="66" y="11"/>
                      <a:pt x="64" y="11"/>
                      <a:pt x="61" y="11"/>
                    </a:cubicBezTo>
                    <a:cubicBezTo>
                      <a:pt x="59" y="2"/>
                      <a:pt x="59" y="2"/>
                      <a:pt x="59" y="2"/>
                    </a:cubicBezTo>
                    <a:cubicBezTo>
                      <a:pt x="58" y="1"/>
                      <a:pt x="58" y="0"/>
                      <a:pt x="56" y="0"/>
                    </a:cubicBezTo>
                    <a:cubicBezTo>
                      <a:pt x="55" y="0"/>
                      <a:pt x="55" y="1"/>
                      <a:pt x="55" y="2"/>
                    </a:cubicBezTo>
                    <a:cubicBezTo>
                      <a:pt x="55" y="2"/>
                      <a:pt x="55" y="2"/>
                      <a:pt x="55" y="2"/>
                    </a:cubicBezTo>
                    <a:cubicBezTo>
                      <a:pt x="53" y="12"/>
                      <a:pt x="53" y="12"/>
                      <a:pt x="53" y="12"/>
                    </a:cubicBezTo>
                    <a:cubicBezTo>
                      <a:pt x="51" y="12"/>
                      <a:pt x="48" y="13"/>
                      <a:pt x="46" y="13"/>
                    </a:cubicBezTo>
                    <a:cubicBezTo>
                      <a:pt x="40" y="5"/>
                      <a:pt x="40" y="5"/>
                      <a:pt x="40" y="5"/>
                    </a:cubicBezTo>
                    <a:cubicBezTo>
                      <a:pt x="40" y="4"/>
                      <a:pt x="39" y="4"/>
                      <a:pt x="38" y="4"/>
                    </a:cubicBezTo>
                    <a:cubicBezTo>
                      <a:pt x="37" y="4"/>
                      <a:pt x="37" y="5"/>
                      <a:pt x="37" y="6"/>
                    </a:cubicBezTo>
                    <a:cubicBezTo>
                      <a:pt x="37" y="6"/>
                      <a:pt x="37" y="6"/>
                      <a:pt x="37" y="7"/>
                    </a:cubicBezTo>
                    <a:cubicBezTo>
                      <a:pt x="38" y="17"/>
                      <a:pt x="38" y="17"/>
                      <a:pt x="38" y="17"/>
                    </a:cubicBezTo>
                    <a:cubicBezTo>
                      <a:pt x="36" y="18"/>
                      <a:pt x="34" y="19"/>
                      <a:pt x="32" y="20"/>
                    </a:cubicBezTo>
                    <a:cubicBezTo>
                      <a:pt x="24" y="14"/>
                      <a:pt x="24" y="14"/>
                      <a:pt x="24" y="14"/>
                    </a:cubicBezTo>
                    <a:cubicBezTo>
                      <a:pt x="24" y="13"/>
                      <a:pt x="22" y="13"/>
                      <a:pt x="22" y="14"/>
                    </a:cubicBezTo>
                    <a:cubicBezTo>
                      <a:pt x="21" y="14"/>
                      <a:pt x="21" y="15"/>
                      <a:pt x="21" y="15"/>
                    </a:cubicBezTo>
                    <a:cubicBezTo>
                      <a:pt x="21" y="16"/>
                      <a:pt x="21" y="16"/>
                      <a:pt x="21" y="17"/>
                    </a:cubicBezTo>
                    <a:cubicBezTo>
                      <a:pt x="26" y="26"/>
                      <a:pt x="26" y="26"/>
                      <a:pt x="26" y="26"/>
                    </a:cubicBezTo>
                    <a:cubicBezTo>
                      <a:pt x="24" y="27"/>
                      <a:pt x="23" y="29"/>
                      <a:pt x="21" y="31"/>
                    </a:cubicBezTo>
                    <a:cubicBezTo>
                      <a:pt x="12" y="28"/>
                      <a:pt x="12" y="28"/>
                      <a:pt x="12" y="28"/>
                    </a:cubicBezTo>
                    <a:cubicBezTo>
                      <a:pt x="11" y="27"/>
                      <a:pt x="10" y="27"/>
                      <a:pt x="9" y="28"/>
                    </a:cubicBezTo>
                    <a:cubicBezTo>
                      <a:pt x="9" y="29"/>
                      <a:pt x="9" y="29"/>
                      <a:pt x="9" y="29"/>
                    </a:cubicBezTo>
                    <a:cubicBezTo>
                      <a:pt x="9" y="30"/>
                      <a:pt x="9" y="31"/>
                      <a:pt x="10" y="31"/>
                    </a:cubicBezTo>
                    <a:cubicBezTo>
                      <a:pt x="17" y="38"/>
                      <a:pt x="17" y="38"/>
                      <a:pt x="17" y="38"/>
                    </a:cubicBezTo>
                    <a:cubicBezTo>
                      <a:pt x="16" y="40"/>
                      <a:pt x="15" y="42"/>
                      <a:pt x="14" y="45"/>
                    </a:cubicBezTo>
                    <a:cubicBezTo>
                      <a:pt x="4" y="44"/>
                      <a:pt x="4" y="44"/>
                      <a:pt x="4" y="44"/>
                    </a:cubicBezTo>
                    <a:cubicBezTo>
                      <a:pt x="3" y="44"/>
                      <a:pt x="2" y="45"/>
                      <a:pt x="2" y="46"/>
                    </a:cubicBezTo>
                    <a:cubicBezTo>
                      <a:pt x="2" y="46"/>
                      <a:pt x="2" y="46"/>
                      <a:pt x="2" y="46"/>
                    </a:cubicBezTo>
                    <a:cubicBezTo>
                      <a:pt x="2" y="47"/>
                      <a:pt x="2" y="48"/>
                      <a:pt x="3" y="48"/>
                    </a:cubicBezTo>
                    <a:cubicBezTo>
                      <a:pt x="12" y="53"/>
                      <a:pt x="12" y="53"/>
                      <a:pt x="12" y="53"/>
                    </a:cubicBezTo>
                    <a:cubicBezTo>
                      <a:pt x="12" y="55"/>
                      <a:pt x="11" y="57"/>
                      <a:pt x="11" y="60"/>
                    </a:cubicBezTo>
                    <a:cubicBezTo>
                      <a:pt x="2" y="63"/>
                      <a:pt x="2" y="63"/>
                      <a:pt x="2" y="63"/>
                    </a:cubicBezTo>
                    <a:cubicBezTo>
                      <a:pt x="1" y="63"/>
                      <a:pt x="0" y="64"/>
                      <a:pt x="0" y="65"/>
                    </a:cubicBezTo>
                    <a:cubicBezTo>
                      <a:pt x="0" y="65"/>
                      <a:pt x="0" y="65"/>
                      <a:pt x="0" y="65"/>
                    </a:cubicBezTo>
                    <a:cubicBezTo>
                      <a:pt x="0" y="66"/>
                      <a:pt x="1" y="67"/>
                      <a:pt x="2" y="67"/>
                    </a:cubicBezTo>
                    <a:cubicBezTo>
                      <a:pt x="12" y="68"/>
                      <a:pt x="12" y="68"/>
                      <a:pt x="12" y="68"/>
                    </a:cubicBezTo>
                    <a:cubicBezTo>
                      <a:pt x="12" y="71"/>
                      <a:pt x="13" y="73"/>
                      <a:pt x="14" y="75"/>
                    </a:cubicBezTo>
                    <a:cubicBezTo>
                      <a:pt x="5" y="81"/>
                      <a:pt x="5" y="81"/>
                      <a:pt x="5" y="81"/>
                    </a:cubicBezTo>
                    <a:cubicBezTo>
                      <a:pt x="5" y="81"/>
                      <a:pt x="4" y="82"/>
                      <a:pt x="4" y="83"/>
                    </a:cubicBezTo>
                    <a:cubicBezTo>
                      <a:pt x="4" y="83"/>
                      <a:pt x="4" y="83"/>
                      <a:pt x="4" y="83"/>
                    </a:cubicBezTo>
                    <a:cubicBezTo>
                      <a:pt x="5" y="84"/>
                      <a:pt x="6" y="85"/>
                      <a:pt x="7" y="84"/>
                    </a:cubicBezTo>
                    <a:cubicBezTo>
                      <a:pt x="17" y="83"/>
                      <a:pt x="17" y="83"/>
                      <a:pt x="17" y="83"/>
                    </a:cubicBezTo>
                    <a:cubicBezTo>
                      <a:pt x="18" y="85"/>
                      <a:pt x="19" y="87"/>
                      <a:pt x="20" y="89"/>
                    </a:cubicBezTo>
                    <a:cubicBezTo>
                      <a:pt x="14" y="97"/>
                      <a:pt x="14" y="97"/>
                      <a:pt x="14" y="97"/>
                    </a:cubicBezTo>
                    <a:cubicBezTo>
                      <a:pt x="14" y="97"/>
                      <a:pt x="14" y="98"/>
                      <a:pt x="14" y="98"/>
                    </a:cubicBezTo>
                    <a:cubicBezTo>
                      <a:pt x="14" y="99"/>
                      <a:pt x="14" y="99"/>
                      <a:pt x="14" y="100"/>
                    </a:cubicBezTo>
                    <a:cubicBezTo>
                      <a:pt x="15" y="100"/>
                      <a:pt x="16" y="101"/>
                      <a:pt x="17" y="100"/>
                    </a:cubicBezTo>
                    <a:cubicBezTo>
                      <a:pt x="26" y="95"/>
                      <a:pt x="26" y="95"/>
                      <a:pt x="26" y="95"/>
                    </a:cubicBezTo>
                    <a:cubicBezTo>
                      <a:pt x="28" y="97"/>
                      <a:pt x="29" y="99"/>
                      <a:pt x="31" y="100"/>
                    </a:cubicBezTo>
                    <a:cubicBezTo>
                      <a:pt x="28" y="109"/>
                      <a:pt x="28" y="109"/>
                      <a:pt x="28" y="109"/>
                    </a:cubicBezTo>
                    <a:cubicBezTo>
                      <a:pt x="28" y="110"/>
                      <a:pt x="28" y="110"/>
                      <a:pt x="28" y="110"/>
                    </a:cubicBezTo>
                    <a:cubicBezTo>
                      <a:pt x="28" y="111"/>
                      <a:pt x="28" y="112"/>
                      <a:pt x="29" y="112"/>
                    </a:cubicBezTo>
                    <a:cubicBezTo>
                      <a:pt x="30" y="113"/>
                      <a:pt x="31" y="112"/>
                      <a:pt x="31" y="112"/>
                    </a:cubicBezTo>
                    <a:cubicBezTo>
                      <a:pt x="38" y="104"/>
                      <a:pt x="38" y="104"/>
                      <a:pt x="38" y="104"/>
                    </a:cubicBezTo>
                    <a:cubicBezTo>
                      <a:pt x="40" y="106"/>
                      <a:pt x="43" y="106"/>
                      <a:pt x="45" y="107"/>
                    </a:cubicBezTo>
                    <a:cubicBezTo>
                      <a:pt x="45" y="117"/>
                      <a:pt x="45" y="117"/>
                      <a:pt x="45" y="117"/>
                    </a:cubicBezTo>
                    <a:cubicBezTo>
                      <a:pt x="45" y="117"/>
                      <a:pt x="45" y="117"/>
                      <a:pt x="45" y="118"/>
                    </a:cubicBezTo>
                    <a:cubicBezTo>
                      <a:pt x="45" y="119"/>
                      <a:pt x="45" y="119"/>
                      <a:pt x="46" y="120"/>
                    </a:cubicBezTo>
                    <a:cubicBezTo>
                      <a:pt x="47" y="120"/>
                      <a:pt x="48" y="119"/>
                      <a:pt x="49" y="118"/>
                    </a:cubicBezTo>
                    <a:cubicBezTo>
                      <a:pt x="53" y="109"/>
                      <a:pt x="53" y="109"/>
                      <a:pt x="53" y="109"/>
                    </a:cubicBezTo>
                    <a:cubicBezTo>
                      <a:pt x="55" y="110"/>
                      <a:pt x="58" y="110"/>
                      <a:pt x="60" y="110"/>
                    </a:cubicBezTo>
                    <a:cubicBezTo>
                      <a:pt x="63" y="119"/>
                      <a:pt x="63" y="119"/>
                      <a:pt x="63" y="119"/>
                    </a:cubicBezTo>
                    <a:cubicBezTo>
                      <a:pt x="63" y="120"/>
                      <a:pt x="64" y="121"/>
                      <a:pt x="65" y="121"/>
                    </a:cubicBezTo>
                    <a:cubicBezTo>
                      <a:pt x="65" y="121"/>
                      <a:pt x="65" y="121"/>
                      <a:pt x="65" y="121"/>
                    </a:cubicBezTo>
                    <a:cubicBezTo>
                      <a:pt x="66" y="121"/>
                      <a:pt x="67" y="120"/>
                      <a:pt x="67" y="119"/>
                    </a:cubicBezTo>
                    <a:cubicBezTo>
                      <a:pt x="67" y="119"/>
                      <a:pt x="67" y="119"/>
                      <a:pt x="67" y="119"/>
                    </a:cubicBezTo>
                    <a:cubicBezTo>
                      <a:pt x="68" y="109"/>
                      <a:pt x="68" y="109"/>
                      <a:pt x="68" y="109"/>
                    </a:cubicBezTo>
                    <a:cubicBezTo>
                      <a:pt x="71" y="109"/>
                      <a:pt x="73" y="108"/>
                      <a:pt x="75" y="108"/>
                    </a:cubicBezTo>
                    <a:cubicBezTo>
                      <a:pt x="81" y="116"/>
                      <a:pt x="81" y="116"/>
                      <a:pt x="81" y="116"/>
                    </a:cubicBezTo>
                    <a:cubicBezTo>
                      <a:pt x="82" y="117"/>
                      <a:pt x="83" y="117"/>
                      <a:pt x="84" y="117"/>
                    </a:cubicBezTo>
                    <a:cubicBezTo>
                      <a:pt x="84" y="117"/>
                      <a:pt x="85" y="116"/>
                      <a:pt x="85" y="115"/>
                    </a:cubicBezTo>
                    <a:cubicBezTo>
                      <a:pt x="85" y="115"/>
                      <a:pt x="85" y="115"/>
                      <a:pt x="85" y="114"/>
                    </a:cubicBezTo>
                    <a:cubicBezTo>
                      <a:pt x="83" y="104"/>
                      <a:pt x="83" y="104"/>
                      <a:pt x="83" y="104"/>
                    </a:cubicBezTo>
                    <a:cubicBezTo>
                      <a:pt x="85" y="103"/>
                      <a:pt x="87" y="102"/>
                      <a:pt x="89" y="101"/>
                    </a:cubicBezTo>
                    <a:cubicBezTo>
                      <a:pt x="97" y="107"/>
                      <a:pt x="97" y="107"/>
                      <a:pt x="97" y="107"/>
                    </a:cubicBezTo>
                    <a:cubicBezTo>
                      <a:pt x="98" y="108"/>
                      <a:pt x="99" y="108"/>
                      <a:pt x="100" y="107"/>
                    </a:cubicBezTo>
                    <a:cubicBezTo>
                      <a:pt x="100" y="107"/>
                      <a:pt x="101" y="106"/>
                      <a:pt x="101" y="106"/>
                    </a:cubicBezTo>
                    <a:cubicBezTo>
                      <a:pt x="101" y="105"/>
                      <a:pt x="100" y="105"/>
                      <a:pt x="100" y="104"/>
                    </a:cubicBezTo>
                    <a:cubicBezTo>
                      <a:pt x="96" y="95"/>
                      <a:pt x="96" y="95"/>
                      <a:pt x="96" y="95"/>
                    </a:cubicBezTo>
                    <a:cubicBezTo>
                      <a:pt x="97" y="94"/>
                      <a:pt x="99" y="92"/>
                      <a:pt x="100" y="90"/>
                    </a:cubicBezTo>
                    <a:cubicBezTo>
                      <a:pt x="110" y="93"/>
                      <a:pt x="110" y="93"/>
                      <a:pt x="110" y="93"/>
                    </a:cubicBezTo>
                    <a:cubicBezTo>
                      <a:pt x="111" y="94"/>
                      <a:pt x="112" y="94"/>
                      <a:pt x="112" y="93"/>
                    </a:cubicBezTo>
                    <a:cubicBezTo>
                      <a:pt x="113" y="92"/>
                      <a:pt x="113" y="92"/>
                      <a:pt x="113" y="92"/>
                    </a:cubicBezTo>
                    <a:cubicBezTo>
                      <a:pt x="113" y="91"/>
                      <a:pt x="112" y="90"/>
                      <a:pt x="112" y="90"/>
                    </a:cubicBezTo>
                    <a:cubicBezTo>
                      <a:pt x="105" y="83"/>
                      <a:pt x="105" y="83"/>
                      <a:pt x="105" y="83"/>
                    </a:cubicBezTo>
                    <a:cubicBezTo>
                      <a:pt x="106" y="81"/>
                      <a:pt x="107" y="79"/>
                      <a:pt x="107" y="76"/>
                    </a:cubicBezTo>
                    <a:cubicBezTo>
                      <a:pt x="117" y="77"/>
                      <a:pt x="117" y="77"/>
                      <a:pt x="117" y="77"/>
                    </a:cubicBezTo>
                    <a:cubicBezTo>
                      <a:pt x="118" y="77"/>
                      <a:pt x="120" y="76"/>
                      <a:pt x="120" y="75"/>
                    </a:cubicBezTo>
                    <a:cubicBezTo>
                      <a:pt x="120" y="75"/>
                      <a:pt x="120" y="75"/>
                      <a:pt x="120" y="75"/>
                    </a:cubicBezTo>
                    <a:cubicBezTo>
                      <a:pt x="120" y="74"/>
                      <a:pt x="119" y="73"/>
                      <a:pt x="118" y="73"/>
                    </a:cubicBezTo>
                    <a:cubicBezTo>
                      <a:pt x="109" y="68"/>
                      <a:pt x="109" y="68"/>
                      <a:pt x="109" y="68"/>
                    </a:cubicBezTo>
                    <a:cubicBezTo>
                      <a:pt x="110" y="66"/>
                      <a:pt x="110" y="64"/>
                      <a:pt x="110" y="61"/>
                    </a:cubicBezTo>
                    <a:lnTo>
                      <a:pt x="120" y="58"/>
                    </a:lnTo>
                    <a:close/>
                    <a:moveTo>
                      <a:pt x="61" y="72"/>
                    </a:moveTo>
                    <a:cubicBezTo>
                      <a:pt x="55" y="72"/>
                      <a:pt x="50" y="67"/>
                      <a:pt x="50" y="61"/>
                    </a:cubicBezTo>
                    <a:cubicBezTo>
                      <a:pt x="50" y="54"/>
                      <a:pt x="55" y="49"/>
                      <a:pt x="61" y="49"/>
                    </a:cubicBezTo>
                    <a:cubicBezTo>
                      <a:pt x="67" y="49"/>
                      <a:pt x="72" y="54"/>
                      <a:pt x="72" y="61"/>
                    </a:cubicBezTo>
                    <a:cubicBezTo>
                      <a:pt x="72" y="67"/>
                      <a:pt x="67" y="72"/>
                      <a:pt x="61" y="7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46" name="Oval 21"/>
              <p:cNvSpPr>
                <a:spLocks noChangeArrowheads="1"/>
              </p:cNvSpPr>
              <p:nvPr/>
            </p:nvSpPr>
            <p:spPr bwMode="auto">
              <a:xfrm>
                <a:off x="-1055688" y="2462213"/>
                <a:ext cx="171450" cy="1714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47" name="Oval 22"/>
              <p:cNvSpPr>
                <a:spLocks noChangeArrowheads="1"/>
              </p:cNvSpPr>
              <p:nvPr/>
            </p:nvSpPr>
            <p:spPr bwMode="auto">
              <a:xfrm>
                <a:off x="-1776413" y="2792413"/>
                <a:ext cx="115888" cy="1190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48" name="Freeform 23"/>
              <p:cNvSpPr>
                <a:spLocks noEditPoints="1"/>
              </p:cNvSpPr>
              <p:nvPr/>
            </p:nvSpPr>
            <p:spPr bwMode="auto">
              <a:xfrm>
                <a:off x="-2773363" y="2439988"/>
                <a:ext cx="2692401" cy="2659063"/>
              </a:xfrm>
              <a:custGeom>
                <a:avLst/>
                <a:gdLst>
                  <a:gd name="T0" fmla="*/ 605 w 718"/>
                  <a:gd name="T1" fmla="*/ 20 h 709"/>
                  <a:gd name="T2" fmla="*/ 602 w 718"/>
                  <a:gd name="T3" fmla="*/ 58 h 709"/>
                  <a:gd name="T4" fmla="*/ 587 w 718"/>
                  <a:gd name="T5" fmla="*/ 93 h 709"/>
                  <a:gd name="T6" fmla="*/ 563 w 718"/>
                  <a:gd name="T7" fmla="*/ 121 h 709"/>
                  <a:gd name="T8" fmla="*/ 530 w 718"/>
                  <a:gd name="T9" fmla="*/ 141 h 709"/>
                  <a:gd name="T10" fmla="*/ 493 w 718"/>
                  <a:gd name="T11" fmla="*/ 149 h 709"/>
                  <a:gd name="T12" fmla="*/ 456 w 718"/>
                  <a:gd name="T13" fmla="*/ 147 h 709"/>
                  <a:gd name="T14" fmla="*/ 420 w 718"/>
                  <a:gd name="T15" fmla="*/ 134 h 709"/>
                  <a:gd name="T16" fmla="*/ 391 w 718"/>
                  <a:gd name="T17" fmla="*/ 110 h 709"/>
                  <a:gd name="T18" fmla="*/ 371 w 718"/>
                  <a:gd name="T19" fmla="*/ 78 h 709"/>
                  <a:gd name="T20" fmla="*/ 361 w 718"/>
                  <a:gd name="T21" fmla="*/ 42 h 709"/>
                  <a:gd name="T22" fmla="*/ 363 w 718"/>
                  <a:gd name="T23" fmla="*/ 4 h 709"/>
                  <a:gd name="T24" fmla="*/ 68 w 718"/>
                  <a:gd name="T25" fmla="*/ 221 h 709"/>
                  <a:gd name="T26" fmla="*/ 162 w 718"/>
                  <a:gd name="T27" fmla="*/ 514 h 709"/>
                  <a:gd name="T28" fmla="*/ 334 w 718"/>
                  <a:gd name="T29" fmla="*/ 176 h 709"/>
                  <a:gd name="T30" fmla="*/ 311 w 718"/>
                  <a:gd name="T31" fmla="*/ 189 h 709"/>
                  <a:gd name="T32" fmla="*/ 288 w 718"/>
                  <a:gd name="T33" fmla="*/ 197 h 709"/>
                  <a:gd name="T34" fmla="*/ 258 w 718"/>
                  <a:gd name="T35" fmla="*/ 192 h 709"/>
                  <a:gd name="T36" fmla="*/ 234 w 718"/>
                  <a:gd name="T37" fmla="*/ 181 h 709"/>
                  <a:gd name="T38" fmla="*/ 214 w 718"/>
                  <a:gd name="T39" fmla="*/ 164 h 709"/>
                  <a:gd name="T40" fmla="*/ 201 w 718"/>
                  <a:gd name="T41" fmla="*/ 141 h 709"/>
                  <a:gd name="T42" fmla="*/ 195 w 718"/>
                  <a:gd name="T43" fmla="*/ 116 h 709"/>
                  <a:gd name="T44" fmla="*/ 197 w 718"/>
                  <a:gd name="T45" fmla="*/ 89 h 709"/>
                  <a:gd name="T46" fmla="*/ 207 w 718"/>
                  <a:gd name="T47" fmla="*/ 64 h 709"/>
                  <a:gd name="T48" fmla="*/ 225 w 718"/>
                  <a:gd name="T49" fmla="*/ 43 h 709"/>
                  <a:gd name="T50" fmla="*/ 249 w 718"/>
                  <a:gd name="T51" fmla="*/ 29 h 709"/>
                  <a:gd name="T52" fmla="*/ 275 w 718"/>
                  <a:gd name="T53" fmla="*/ 23 h 709"/>
                  <a:gd name="T54" fmla="*/ 305 w 718"/>
                  <a:gd name="T55" fmla="*/ 28 h 709"/>
                  <a:gd name="T56" fmla="*/ 329 w 718"/>
                  <a:gd name="T57" fmla="*/ 38 h 709"/>
                  <a:gd name="T58" fmla="*/ 349 w 718"/>
                  <a:gd name="T59" fmla="*/ 55 h 709"/>
                  <a:gd name="T60" fmla="*/ 362 w 718"/>
                  <a:gd name="T61" fmla="*/ 78 h 709"/>
                  <a:gd name="T62" fmla="*/ 368 w 718"/>
                  <a:gd name="T63" fmla="*/ 104 h 709"/>
                  <a:gd name="T64" fmla="*/ 366 w 718"/>
                  <a:gd name="T65" fmla="*/ 131 h 709"/>
                  <a:gd name="T66" fmla="*/ 356 w 718"/>
                  <a:gd name="T67" fmla="*/ 156 h 709"/>
                  <a:gd name="T68" fmla="*/ 338 w 718"/>
                  <a:gd name="T69" fmla="*/ 176 h 709"/>
                  <a:gd name="T70" fmla="*/ 451 w 718"/>
                  <a:gd name="T71" fmla="*/ 208 h 709"/>
                  <a:gd name="T72" fmla="*/ 444 w 718"/>
                  <a:gd name="T73" fmla="*/ 224 h 709"/>
                  <a:gd name="T74" fmla="*/ 433 w 718"/>
                  <a:gd name="T75" fmla="*/ 237 h 709"/>
                  <a:gd name="T76" fmla="*/ 418 w 718"/>
                  <a:gd name="T77" fmla="*/ 247 h 709"/>
                  <a:gd name="T78" fmla="*/ 401 w 718"/>
                  <a:gd name="T79" fmla="*/ 251 h 709"/>
                  <a:gd name="T80" fmla="*/ 383 w 718"/>
                  <a:gd name="T81" fmla="*/ 250 h 709"/>
                  <a:gd name="T82" fmla="*/ 367 w 718"/>
                  <a:gd name="T83" fmla="*/ 243 h 709"/>
                  <a:gd name="T84" fmla="*/ 353 w 718"/>
                  <a:gd name="T85" fmla="*/ 232 h 709"/>
                  <a:gd name="T86" fmla="*/ 343 w 718"/>
                  <a:gd name="T87" fmla="*/ 217 h 709"/>
                  <a:gd name="T88" fmla="*/ 339 w 718"/>
                  <a:gd name="T89" fmla="*/ 200 h 709"/>
                  <a:gd name="T90" fmla="*/ 340 w 718"/>
                  <a:gd name="T91" fmla="*/ 183 h 709"/>
                  <a:gd name="T92" fmla="*/ 346 w 718"/>
                  <a:gd name="T93" fmla="*/ 166 h 709"/>
                  <a:gd name="T94" fmla="*/ 357 w 718"/>
                  <a:gd name="T95" fmla="*/ 153 h 709"/>
                  <a:gd name="T96" fmla="*/ 372 w 718"/>
                  <a:gd name="T97" fmla="*/ 143 h 709"/>
                  <a:gd name="T98" fmla="*/ 389 w 718"/>
                  <a:gd name="T99" fmla="*/ 138 h 709"/>
                  <a:gd name="T100" fmla="*/ 407 w 718"/>
                  <a:gd name="T101" fmla="*/ 139 h 709"/>
                  <a:gd name="T102" fmla="*/ 423 w 718"/>
                  <a:gd name="T103" fmla="*/ 146 h 709"/>
                  <a:gd name="T104" fmla="*/ 437 w 718"/>
                  <a:gd name="T105" fmla="*/ 157 h 709"/>
                  <a:gd name="T106" fmla="*/ 446 w 718"/>
                  <a:gd name="T107" fmla="*/ 172 h 709"/>
                  <a:gd name="T108" fmla="*/ 451 w 718"/>
                  <a:gd name="T109" fmla="*/ 189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18" h="709">
                    <a:moveTo>
                      <a:pt x="606" y="330"/>
                    </a:moveTo>
                    <a:cubicBezTo>
                      <a:pt x="718" y="140"/>
                      <a:pt x="627" y="0"/>
                      <a:pt x="627" y="0"/>
                    </a:cubicBezTo>
                    <a:cubicBezTo>
                      <a:pt x="578" y="0"/>
                      <a:pt x="578" y="0"/>
                      <a:pt x="578" y="0"/>
                    </a:cubicBezTo>
                    <a:cubicBezTo>
                      <a:pt x="579" y="4"/>
                      <a:pt x="580" y="9"/>
                      <a:pt x="581" y="13"/>
                    </a:cubicBezTo>
                    <a:cubicBezTo>
                      <a:pt x="601" y="16"/>
                      <a:pt x="601" y="16"/>
                      <a:pt x="601" y="16"/>
                    </a:cubicBezTo>
                    <a:cubicBezTo>
                      <a:pt x="603" y="16"/>
                      <a:pt x="605" y="18"/>
                      <a:pt x="605" y="20"/>
                    </a:cubicBezTo>
                    <a:cubicBezTo>
                      <a:pt x="605" y="20"/>
                      <a:pt x="605" y="20"/>
                      <a:pt x="605" y="20"/>
                    </a:cubicBezTo>
                    <a:cubicBezTo>
                      <a:pt x="605" y="23"/>
                      <a:pt x="604" y="24"/>
                      <a:pt x="601" y="24"/>
                    </a:cubicBezTo>
                    <a:cubicBezTo>
                      <a:pt x="582" y="30"/>
                      <a:pt x="582" y="30"/>
                      <a:pt x="582" y="30"/>
                    </a:cubicBezTo>
                    <a:cubicBezTo>
                      <a:pt x="582" y="35"/>
                      <a:pt x="581" y="40"/>
                      <a:pt x="581" y="45"/>
                    </a:cubicBezTo>
                    <a:cubicBezTo>
                      <a:pt x="599" y="54"/>
                      <a:pt x="599" y="54"/>
                      <a:pt x="599" y="54"/>
                    </a:cubicBezTo>
                    <a:cubicBezTo>
                      <a:pt x="601" y="55"/>
                      <a:pt x="602" y="56"/>
                      <a:pt x="602" y="58"/>
                    </a:cubicBezTo>
                    <a:cubicBezTo>
                      <a:pt x="602" y="58"/>
                      <a:pt x="602" y="59"/>
                      <a:pt x="602" y="59"/>
                    </a:cubicBezTo>
                    <a:cubicBezTo>
                      <a:pt x="601" y="61"/>
                      <a:pt x="599" y="62"/>
                      <a:pt x="597" y="62"/>
                    </a:cubicBezTo>
                    <a:cubicBezTo>
                      <a:pt x="577" y="62"/>
                      <a:pt x="577" y="62"/>
                      <a:pt x="577" y="62"/>
                    </a:cubicBezTo>
                    <a:cubicBezTo>
                      <a:pt x="575" y="66"/>
                      <a:pt x="573" y="71"/>
                      <a:pt x="571" y="75"/>
                    </a:cubicBezTo>
                    <a:cubicBezTo>
                      <a:pt x="585" y="89"/>
                      <a:pt x="585" y="89"/>
                      <a:pt x="585" y="89"/>
                    </a:cubicBezTo>
                    <a:cubicBezTo>
                      <a:pt x="587" y="90"/>
                      <a:pt x="587" y="91"/>
                      <a:pt x="587" y="93"/>
                    </a:cubicBezTo>
                    <a:cubicBezTo>
                      <a:pt x="587" y="94"/>
                      <a:pt x="587" y="94"/>
                      <a:pt x="587" y="95"/>
                    </a:cubicBezTo>
                    <a:cubicBezTo>
                      <a:pt x="585" y="97"/>
                      <a:pt x="583" y="97"/>
                      <a:pt x="581" y="96"/>
                    </a:cubicBezTo>
                    <a:cubicBezTo>
                      <a:pt x="562" y="90"/>
                      <a:pt x="562" y="90"/>
                      <a:pt x="562" y="90"/>
                    </a:cubicBezTo>
                    <a:cubicBezTo>
                      <a:pt x="559" y="94"/>
                      <a:pt x="556" y="97"/>
                      <a:pt x="552" y="101"/>
                    </a:cubicBezTo>
                    <a:cubicBezTo>
                      <a:pt x="562" y="119"/>
                      <a:pt x="562" y="119"/>
                      <a:pt x="562" y="119"/>
                    </a:cubicBezTo>
                    <a:cubicBezTo>
                      <a:pt x="562" y="120"/>
                      <a:pt x="563" y="120"/>
                      <a:pt x="563" y="121"/>
                    </a:cubicBezTo>
                    <a:cubicBezTo>
                      <a:pt x="563" y="122"/>
                      <a:pt x="562" y="124"/>
                      <a:pt x="561" y="124"/>
                    </a:cubicBezTo>
                    <a:cubicBezTo>
                      <a:pt x="559" y="126"/>
                      <a:pt x="557" y="126"/>
                      <a:pt x="555" y="124"/>
                    </a:cubicBezTo>
                    <a:cubicBezTo>
                      <a:pt x="539" y="112"/>
                      <a:pt x="539" y="112"/>
                      <a:pt x="539" y="112"/>
                    </a:cubicBezTo>
                    <a:cubicBezTo>
                      <a:pt x="535" y="114"/>
                      <a:pt x="531" y="117"/>
                      <a:pt x="527" y="119"/>
                    </a:cubicBezTo>
                    <a:cubicBezTo>
                      <a:pt x="530" y="139"/>
                      <a:pt x="530" y="139"/>
                      <a:pt x="530" y="139"/>
                    </a:cubicBezTo>
                    <a:cubicBezTo>
                      <a:pt x="530" y="140"/>
                      <a:pt x="530" y="140"/>
                      <a:pt x="530" y="141"/>
                    </a:cubicBezTo>
                    <a:cubicBezTo>
                      <a:pt x="530" y="142"/>
                      <a:pt x="529" y="144"/>
                      <a:pt x="528" y="145"/>
                    </a:cubicBezTo>
                    <a:cubicBezTo>
                      <a:pt x="526" y="145"/>
                      <a:pt x="523" y="144"/>
                      <a:pt x="522" y="142"/>
                    </a:cubicBezTo>
                    <a:cubicBezTo>
                      <a:pt x="511" y="126"/>
                      <a:pt x="511" y="126"/>
                      <a:pt x="511" y="126"/>
                    </a:cubicBezTo>
                    <a:cubicBezTo>
                      <a:pt x="506" y="127"/>
                      <a:pt x="501" y="128"/>
                      <a:pt x="497" y="129"/>
                    </a:cubicBezTo>
                    <a:cubicBezTo>
                      <a:pt x="493" y="149"/>
                      <a:pt x="493" y="149"/>
                      <a:pt x="493" y="149"/>
                    </a:cubicBezTo>
                    <a:cubicBezTo>
                      <a:pt x="493" y="149"/>
                      <a:pt x="493" y="149"/>
                      <a:pt x="493" y="149"/>
                    </a:cubicBezTo>
                    <a:cubicBezTo>
                      <a:pt x="493" y="151"/>
                      <a:pt x="492" y="153"/>
                      <a:pt x="490" y="153"/>
                    </a:cubicBezTo>
                    <a:cubicBezTo>
                      <a:pt x="490" y="153"/>
                      <a:pt x="490" y="153"/>
                      <a:pt x="489" y="153"/>
                    </a:cubicBezTo>
                    <a:cubicBezTo>
                      <a:pt x="487" y="153"/>
                      <a:pt x="486" y="152"/>
                      <a:pt x="485" y="150"/>
                    </a:cubicBezTo>
                    <a:cubicBezTo>
                      <a:pt x="479" y="130"/>
                      <a:pt x="479" y="130"/>
                      <a:pt x="479" y="130"/>
                    </a:cubicBezTo>
                    <a:cubicBezTo>
                      <a:pt x="475" y="130"/>
                      <a:pt x="470" y="130"/>
                      <a:pt x="465" y="129"/>
                    </a:cubicBezTo>
                    <a:cubicBezTo>
                      <a:pt x="456" y="147"/>
                      <a:pt x="456" y="147"/>
                      <a:pt x="456" y="147"/>
                    </a:cubicBezTo>
                    <a:cubicBezTo>
                      <a:pt x="455" y="149"/>
                      <a:pt x="453" y="151"/>
                      <a:pt x="451" y="150"/>
                    </a:cubicBezTo>
                    <a:cubicBezTo>
                      <a:pt x="449" y="150"/>
                      <a:pt x="448" y="148"/>
                      <a:pt x="448" y="146"/>
                    </a:cubicBezTo>
                    <a:cubicBezTo>
                      <a:pt x="448" y="146"/>
                      <a:pt x="448" y="146"/>
                      <a:pt x="448" y="145"/>
                    </a:cubicBezTo>
                    <a:cubicBezTo>
                      <a:pt x="448" y="125"/>
                      <a:pt x="448" y="125"/>
                      <a:pt x="448" y="125"/>
                    </a:cubicBezTo>
                    <a:cubicBezTo>
                      <a:pt x="444" y="123"/>
                      <a:pt x="439" y="121"/>
                      <a:pt x="435" y="119"/>
                    </a:cubicBezTo>
                    <a:cubicBezTo>
                      <a:pt x="420" y="134"/>
                      <a:pt x="420" y="134"/>
                      <a:pt x="420" y="134"/>
                    </a:cubicBezTo>
                    <a:cubicBezTo>
                      <a:pt x="419" y="135"/>
                      <a:pt x="417" y="136"/>
                      <a:pt x="415" y="135"/>
                    </a:cubicBezTo>
                    <a:cubicBezTo>
                      <a:pt x="414" y="134"/>
                      <a:pt x="413" y="133"/>
                      <a:pt x="413" y="131"/>
                    </a:cubicBezTo>
                    <a:cubicBezTo>
                      <a:pt x="413" y="131"/>
                      <a:pt x="413" y="130"/>
                      <a:pt x="414" y="129"/>
                    </a:cubicBezTo>
                    <a:cubicBezTo>
                      <a:pt x="420" y="110"/>
                      <a:pt x="420" y="110"/>
                      <a:pt x="420" y="110"/>
                    </a:cubicBezTo>
                    <a:cubicBezTo>
                      <a:pt x="416" y="107"/>
                      <a:pt x="413" y="104"/>
                      <a:pt x="409" y="101"/>
                    </a:cubicBezTo>
                    <a:cubicBezTo>
                      <a:pt x="391" y="110"/>
                      <a:pt x="391" y="110"/>
                      <a:pt x="391" y="110"/>
                    </a:cubicBezTo>
                    <a:cubicBezTo>
                      <a:pt x="389" y="111"/>
                      <a:pt x="387" y="111"/>
                      <a:pt x="386" y="109"/>
                    </a:cubicBezTo>
                    <a:cubicBezTo>
                      <a:pt x="385" y="109"/>
                      <a:pt x="385" y="108"/>
                      <a:pt x="385" y="107"/>
                    </a:cubicBezTo>
                    <a:cubicBezTo>
                      <a:pt x="385" y="106"/>
                      <a:pt x="385" y="104"/>
                      <a:pt x="386" y="104"/>
                    </a:cubicBezTo>
                    <a:cubicBezTo>
                      <a:pt x="398" y="87"/>
                      <a:pt x="398" y="87"/>
                      <a:pt x="398" y="87"/>
                    </a:cubicBezTo>
                    <a:cubicBezTo>
                      <a:pt x="395" y="83"/>
                      <a:pt x="393" y="79"/>
                      <a:pt x="391" y="75"/>
                    </a:cubicBezTo>
                    <a:cubicBezTo>
                      <a:pt x="371" y="78"/>
                      <a:pt x="371" y="78"/>
                      <a:pt x="371" y="78"/>
                    </a:cubicBezTo>
                    <a:cubicBezTo>
                      <a:pt x="369" y="79"/>
                      <a:pt x="366" y="78"/>
                      <a:pt x="365" y="76"/>
                    </a:cubicBezTo>
                    <a:cubicBezTo>
                      <a:pt x="365" y="75"/>
                      <a:pt x="365" y="75"/>
                      <a:pt x="365" y="74"/>
                    </a:cubicBezTo>
                    <a:cubicBezTo>
                      <a:pt x="365" y="73"/>
                      <a:pt x="366" y="71"/>
                      <a:pt x="368" y="71"/>
                    </a:cubicBezTo>
                    <a:cubicBezTo>
                      <a:pt x="384" y="59"/>
                      <a:pt x="384" y="59"/>
                      <a:pt x="384" y="59"/>
                    </a:cubicBezTo>
                    <a:cubicBezTo>
                      <a:pt x="383" y="54"/>
                      <a:pt x="382" y="50"/>
                      <a:pt x="381" y="45"/>
                    </a:cubicBezTo>
                    <a:cubicBezTo>
                      <a:pt x="361" y="42"/>
                      <a:pt x="361" y="42"/>
                      <a:pt x="361" y="42"/>
                    </a:cubicBezTo>
                    <a:cubicBezTo>
                      <a:pt x="359" y="42"/>
                      <a:pt x="357" y="40"/>
                      <a:pt x="357" y="38"/>
                    </a:cubicBezTo>
                    <a:cubicBezTo>
                      <a:pt x="357" y="38"/>
                      <a:pt x="357" y="38"/>
                      <a:pt x="357" y="38"/>
                    </a:cubicBezTo>
                    <a:cubicBezTo>
                      <a:pt x="357" y="36"/>
                      <a:pt x="358" y="34"/>
                      <a:pt x="360" y="34"/>
                    </a:cubicBezTo>
                    <a:cubicBezTo>
                      <a:pt x="380" y="28"/>
                      <a:pt x="380" y="28"/>
                      <a:pt x="380" y="28"/>
                    </a:cubicBezTo>
                    <a:cubicBezTo>
                      <a:pt x="380" y="23"/>
                      <a:pt x="380" y="18"/>
                      <a:pt x="381" y="13"/>
                    </a:cubicBezTo>
                    <a:cubicBezTo>
                      <a:pt x="363" y="4"/>
                      <a:pt x="363" y="4"/>
                      <a:pt x="363" y="4"/>
                    </a:cubicBezTo>
                    <a:cubicBezTo>
                      <a:pt x="361" y="4"/>
                      <a:pt x="360" y="2"/>
                      <a:pt x="360" y="0"/>
                    </a:cubicBezTo>
                    <a:cubicBezTo>
                      <a:pt x="360" y="0"/>
                      <a:pt x="360" y="0"/>
                      <a:pt x="360" y="0"/>
                    </a:cubicBezTo>
                    <a:cubicBezTo>
                      <a:pt x="110" y="0"/>
                      <a:pt x="110" y="0"/>
                      <a:pt x="110" y="0"/>
                    </a:cubicBezTo>
                    <a:cubicBezTo>
                      <a:pt x="103" y="41"/>
                      <a:pt x="83" y="85"/>
                      <a:pt x="83" y="85"/>
                    </a:cubicBezTo>
                    <a:cubicBezTo>
                      <a:pt x="71" y="115"/>
                      <a:pt x="79" y="137"/>
                      <a:pt x="79" y="137"/>
                    </a:cubicBezTo>
                    <a:cubicBezTo>
                      <a:pt x="103" y="178"/>
                      <a:pt x="84" y="200"/>
                      <a:pt x="68" y="221"/>
                    </a:cubicBezTo>
                    <a:cubicBezTo>
                      <a:pt x="53" y="242"/>
                      <a:pt x="0" y="315"/>
                      <a:pt x="51" y="317"/>
                    </a:cubicBezTo>
                    <a:cubicBezTo>
                      <a:pt x="99" y="318"/>
                      <a:pt x="84" y="334"/>
                      <a:pt x="84" y="334"/>
                    </a:cubicBezTo>
                    <a:cubicBezTo>
                      <a:pt x="63" y="380"/>
                      <a:pt x="96" y="381"/>
                      <a:pt x="96" y="381"/>
                    </a:cubicBezTo>
                    <a:cubicBezTo>
                      <a:pt x="81" y="408"/>
                      <a:pt x="103" y="409"/>
                      <a:pt x="103" y="409"/>
                    </a:cubicBezTo>
                    <a:cubicBezTo>
                      <a:pt x="135" y="409"/>
                      <a:pt x="118" y="438"/>
                      <a:pt x="118" y="438"/>
                    </a:cubicBezTo>
                    <a:cubicBezTo>
                      <a:pt x="79" y="481"/>
                      <a:pt x="113" y="524"/>
                      <a:pt x="162" y="514"/>
                    </a:cubicBezTo>
                    <a:cubicBezTo>
                      <a:pt x="259" y="494"/>
                      <a:pt x="309" y="527"/>
                      <a:pt x="286" y="597"/>
                    </a:cubicBezTo>
                    <a:cubicBezTo>
                      <a:pt x="263" y="666"/>
                      <a:pt x="232" y="709"/>
                      <a:pt x="232" y="709"/>
                    </a:cubicBezTo>
                    <a:cubicBezTo>
                      <a:pt x="659" y="709"/>
                      <a:pt x="659" y="709"/>
                      <a:pt x="659" y="709"/>
                    </a:cubicBezTo>
                    <a:cubicBezTo>
                      <a:pt x="568" y="521"/>
                      <a:pt x="568" y="521"/>
                      <a:pt x="568" y="521"/>
                    </a:cubicBezTo>
                    <a:cubicBezTo>
                      <a:pt x="540" y="458"/>
                      <a:pt x="606" y="330"/>
                      <a:pt x="606" y="330"/>
                    </a:cubicBezTo>
                    <a:close/>
                    <a:moveTo>
                      <a:pt x="334" y="176"/>
                    </a:moveTo>
                    <a:cubicBezTo>
                      <a:pt x="322" y="168"/>
                      <a:pt x="322" y="168"/>
                      <a:pt x="322" y="168"/>
                    </a:cubicBezTo>
                    <a:cubicBezTo>
                      <a:pt x="320" y="169"/>
                      <a:pt x="317" y="171"/>
                      <a:pt x="314" y="173"/>
                    </a:cubicBezTo>
                    <a:cubicBezTo>
                      <a:pt x="316" y="187"/>
                      <a:pt x="316" y="187"/>
                      <a:pt x="316" y="187"/>
                    </a:cubicBezTo>
                    <a:cubicBezTo>
                      <a:pt x="316" y="187"/>
                      <a:pt x="316" y="188"/>
                      <a:pt x="316" y="188"/>
                    </a:cubicBezTo>
                    <a:cubicBezTo>
                      <a:pt x="316" y="189"/>
                      <a:pt x="315" y="190"/>
                      <a:pt x="314" y="191"/>
                    </a:cubicBezTo>
                    <a:cubicBezTo>
                      <a:pt x="313" y="191"/>
                      <a:pt x="311" y="190"/>
                      <a:pt x="311" y="189"/>
                    </a:cubicBezTo>
                    <a:cubicBezTo>
                      <a:pt x="302" y="177"/>
                      <a:pt x="302" y="177"/>
                      <a:pt x="302" y="177"/>
                    </a:cubicBezTo>
                    <a:cubicBezTo>
                      <a:pt x="299" y="178"/>
                      <a:pt x="296" y="179"/>
                      <a:pt x="293" y="180"/>
                    </a:cubicBezTo>
                    <a:cubicBezTo>
                      <a:pt x="290" y="194"/>
                      <a:pt x="290" y="194"/>
                      <a:pt x="290" y="194"/>
                    </a:cubicBezTo>
                    <a:cubicBezTo>
                      <a:pt x="290" y="194"/>
                      <a:pt x="290" y="194"/>
                      <a:pt x="290" y="194"/>
                    </a:cubicBezTo>
                    <a:cubicBezTo>
                      <a:pt x="290" y="195"/>
                      <a:pt x="289" y="197"/>
                      <a:pt x="288" y="197"/>
                    </a:cubicBezTo>
                    <a:cubicBezTo>
                      <a:pt x="288" y="197"/>
                      <a:pt x="288" y="197"/>
                      <a:pt x="288" y="197"/>
                    </a:cubicBezTo>
                    <a:cubicBezTo>
                      <a:pt x="286" y="197"/>
                      <a:pt x="285" y="196"/>
                      <a:pt x="285" y="194"/>
                    </a:cubicBezTo>
                    <a:cubicBezTo>
                      <a:pt x="281" y="180"/>
                      <a:pt x="281" y="180"/>
                      <a:pt x="281" y="180"/>
                    </a:cubicBezTo>
                    <a:cubicBezTo>
                      <a:pt x="277" y="180"/>
                      <a:pt x="274" y="180"/>
                      <a:pt x="270" y="180"/>
                    </a:cubicBezTo>
                    <a:cubicBezTo>
                      <a:pt x="264" y="192"/>
                      <a:pt x="264" y="192"/>
                      <a:pt x="264" y="192"/>
                    </a:cubicBezTo>
                    <a:cubicBezTo>
                      <a:pt x="264" y="194"/>
                      <a:pt x="262" y="195"/>
                      <a:pt x="261" y="194"/>
                    </a:cubicBezTo>
                    <a:cubicBezTo>
                      <a:pt x="259" y="194"/>
                      <a:pt x="258" y="193"/>
                      <a:pt x="258" y="192"/>
                    </a:cubicBezTo>
                    <a:cubicBezTo>
                      <a:pt x="258" y="191"/>
                      <a:pt x="258" y="191"/>
                      <a:pt x="259" y="191"/>
                    </a:cubicBezTo>
                    <a:cubicBezTo>
                      <a:pt x="259" y="177"/>
                      <a:pt x="259" y="177"/>
                      <a:pt x="259" y="177"/>
                    </a:cubicBezTo>
                    <a:cubicBezTo>
                      <a:pt x="255" y="176"/>
                      <a:pt x="252" y="174"/>
                      <a:pt x="249" y="173"/>
                    </a:cubicBezTo>
                    <a:cubicBezTo>
                      <a:pt x="239" y="183"/>
                      <a:pt x="239" y="183"/>
                      <a:pt x="239" y="183"/>
                    </a:cubicBezTo>
                    <a:cubicBezTo>
                      <a:pt x="238" y="184"/>
                      <a:pt x="237" y="185"/>
                      <a:pt x="235" y="184"/>
                    </a:cubicBezTo>
                    <a:cubicBezTo>
                      <a:pt x="235" y="183"/>
                      <a:pt x="234" y="182"/>
                      <a:pt x="234" y="181"/>
                    </a:cubicBezTo>
                    <a:cubicBezTo>
                      <a:pt x="234" y="181"/>
                      <a:pt x="234" y="180"/>
                      <a:pt x="235" y="180"/>
                    </a:cubicBezTo>
                    <a:cubicBezTo>
                      <a:pt x="239" y="166"/>
                      <a:pt x="239" y="166"/>
                      <a:pt x="239" y="166"/>
                    </a:cubicBezTo>
                    <a:cubicBezTo>
                      <a:pt x="236" y="164"/>
                      <a:pt x="234" y="162"/>
                      <a:pt x="231" y="160"/>
                    </a:cubicBezTo>
                    <a:cubicBezTo>
                      <a:pt x="219" y="166"/>
                      <a:pt x="219" y="166"/>
                      <a:pt x="219" y="166"/>
                    </a:cubicBezTo>
                    <a:cubicBezTo>
                      <a:pt x="218" y="167"/>
                      <a:pt x="216" y="167"/>
                      <a:pt x="215" y="166"/>
                    </a:cubicBezTo>
                    <a:cubicBezTo>
                      <a:pt x="214" y="165"/>
                      <a:pt x="214" y="165"/>
                      <a:pt x="214" y="164"/>
                    </a:cubicBezTo>
                    <a:cubicBezTo>
                      <a:pt x="214" y="163"/>
                      <a:pt x="214" y="163"/>
                      <a:pt x="215" y="162"/>
                    </a:cubicBezTo>
                    <a:cubicBezTo>
                      <a:pt x="224" y="151"/>
                      <a:pt x="224" y="151"/>
                      <a:pt x="224" y="151"/>
                    </a:cubicBezTo>
                    <a:cubicBezTo>
                      <a:pt x="222" y="148"/>
                      <a:pt x="220" y="145"/>
                      <a:pt x="218" y="142"/>
                    </a:cubicBezTo>
                    <a:cubicBezTo>
                      <a:pt x="204" y="144"/>
                      <a:pt x="204" y="144"/>
                      <a:pt x="204" y="144"/>
                    </a:cubicBezTo>
                    <a:cubicBezTo>
                      <a:pt x="203" y="145"/>
                      <a:pt x="201" y="144"/>
                      <a:pt x="201" y="143"/>
                    </a:cubicBezTo>
                    <a:cubicBezTo>
                      <a:pt x="201" y="142"/>
                      <a:pt x="201" y="142"/>
                      <a:pt x="201" y="141"/>
                    </a:cubicBezTo>
                    <a:cubicBezTo>
                      <a:pt x="201" y="140"/>
                      <a:pt x="201" y="139"/>
                      <a:pt x="202" y="139"/>
                    </a:cubicBezTo>
                    <a:cubicBezTo>
                      <a:pt x="214" y="131"/>
                      <a:pt x="214" y="131"/>
                      <a:pt x="214" y="131"/>
                    </a:cubicBezTo>
                    <a:cubicBezTo>
                      <a:pt x="213" y="127"/>
                      <a:pt x="212" y="124"/>
                      <a:pt x="212" y="121"/>
                    </a:cubicBezTo>
                    <a:cubicBezTo>
                      <a:pt x="198" y="119"/>
                      <a:pt x="198" y="119"/>
                      <a:pt x="198" y="119"/>
                    </a:cubicBezTo>
                    <a:cubicBezTo>
                      <a:pt x="196" y="119"/>
                      <a:pt x="195" y="118"/>
                      <a:pt x="195" y="116"/>
                    </a:cubicBezTo>
                    <a:cubicBezTo>
                      <a:pt x="195" y="116"/>
                      <a:pt x="195" y="116"/>
                      <a:pt x="195" y="116"/>
                    </a:cubicBezTo>
                    <a:cubicBezTo>
                      <a:pt x="195" y="114"/>
                      <a:pt x="196" y="113"/>
                      <a:pt x="197" y="113"/>
                    </a:cubicBezTo>
                    <a:cubicBezTo>
                      <a:pt x="211" y="109"/>
                      <a:pt x="211" y="109"/>
                      <a:pt x="211" y="109"/>
                    </a:cubicBezTo>
                    <a:cubicBezTo>
                      <a:pt x="211" y="105"/>
                      <a:pt x="211" y="102"/>
                      <a:pt x="212" y="99"/>
                    </a:cubicBezTo>
                    <a:cubicBezTo>
                      <a:pt x="199" y="92"/>
                      <a:pt x="199" y="92"/>
                      <a:pt x="199" y="92"/>
                    </a:cubicBezTo>
                    <a:cubicBezTo>
                      <a:pt x="198" y="92"/>
                      <a:pt x="197" y="91"/>
                      <a:pt x="197" y="89"/>
                    </a:cubicBezTo>
                    <a:cubicBezTo>
                      <a:pt x="197" y="89"/>
                      <a:pt x="197" y="89"/>
                      <a:pt x="197" y="89"/>
                    </a:cubicBezTo>
                    <a:cubicBezTo>
                      <a:pt x="197" y="87"/>
                      <a:pt x="199" y="86"/>
                      <a:pt x="200" y="87"/>
                    </a:cubicBezTo>
                    <a:cubicBezTo>
                      <a:pt x="215" y="87"/>
                      <a:pt x="215" y="87"/>
                      <a:pt x="215" y="87"/>
                    </a:cubicBezTo>
                    <a:cubicBezTo>
                      <a:pt x="216" y="84"/>
                      <a:pt x="217" y="81"/>
                      <a:pt x="218" y="78"/>
                    </a:cubicBezTo>
                    <a:cubicBezTo>
                      <a:pt x="208" y="68"/>
                      <a:pt x="208" y="68"/>
                      <a:pt x="208" y="68"/>
                    </a:cubicBezTo>
                    <a:cubicBezTo>
                      <a:pt x="208" y="67"/>
                      <a:pt x="207" y="66"/>
                      <a:pt x="207" y="65"/>
                    </a:cubicBezTo>
                    <a:cubicBezTo>
                      <a:pt x="207" y="65"/>
                      <a:pt x="207" y="64"/>
                      <a:pt x="207" y="64"/>
                    </a:cubicBezTo>
                    <a:cubicBezTo>
                      <a:pt x="208" y="62"/>
                      <a:pt x="210" y="62"/>
                      <a:pt x="211" y="63"/>
                    </a:cubicBezTo>
                    <a:cubicBezTo>
                      <a:pt x="225" y="67"/>
                      <a:pt x="225" y="67"/>
                      <a:pt x="225" y="67"/>
                    </a:cubicBezTo>
                    <a:cubicBezTo>
                      <a:pt x="227" y="65"/>
                      <a:pt x="229" y="62"/>
                      <a:pt x="232" y="60"/>
                    </a:cubicBezTo>
                    <a:cubicBezTo>
                      <a:pt x="225" y="47"/>
                      <a:pt x="225" y="47"/>
                      <a:pt x="225" y="47"/>
                    </a:cubicBezTo>
                    <a:cubicBezTo>
                      <a:pt x="225" y="46"/>
                      <a:pt x="224" y="46"/>
                      <a:pt x="224" y="45"/>
                    </a:cubicBezTo>
                    <a:cubicBezTo>
                      <a:pt x="224" y="44"/>
                      <a:pt x="225" y="44"/>
                      <a:pt x="225" y="43"/>
                    </a:cubicBezTo>
                    <a:cubicBezTo>
                      <a:pt x="227" y="42"/>
                      <a:pt x="228" y="42"/>
                      <a:pt x="229" y="43"/>
                    </a:cubicBezTo>
                    <a:cubicBezTo>
                      <a:pt x="241" y="52"/>
                      <a:pt x="241" y="52"/>
                      <a:pt x="241" y="52"/>
                    </a:cubicBezTo>
                    <a:cubicBezTo>
                      <a:pt x="243" y="50"/>
                      <a:pt x="246" y="48"/>
                      <a:pt x="249" y="47"/>
                    </a:cubicBezTo>
                    <a:cubicBezTo>
                      <a:pt x="247" y="33"/>
                      <a:pt x="247" y="33"/>
                      <a:pt x="247" y="33"/>
                    </a:cubicBezTo>
                    <a:cubicBezTo>
                      <a:pt x="247" y="32"/>
                      <a:pt x="247" y="32"/>
                      <a:pt x="247" y="32"/>
                    </a:cubicBezTo>
                    <a:cubicBezTo>
                      <a:pt x="247" y="30"/>
                      <a:pt x="248" y="29"/>
                      <a:pt x="249" y="29"/>
                    </a:cubicBezTo>
                    <a:cubicBezTo>
                      <a:pt x="250" y="28"/>
                      <a:pt x="252" y="29"/>
                      <a:pt x="252" y="31"/>
                    </a:cubicBezTo>
                    <a:cubicBezTo>
                      <a:pt x="261" y="42"/>
                      <a:pt x="261" y="42"/>
                      <a:pt x="261" y="42"/>
                    </a:cubicBezTo>
                    <a:cubicBezTo>
                      <a:pt x="264" y="41"/>
                      <a:pt x="267" y="40"/>
                      <a:pt x="270" y="40"/>
                    </a:cubicBezTo>
                    <a:cubicBezTo>
                      <a:pt x="273" y="26"/>
                      <a:pt x="273" y="26"/>
                      <a:pt x="273" y="26"/>
                    </a:cubicBezTo>
                    <a:cubicBezTo>
                      <a:pt x="273" y="26"/>
                      <a:pt x="273" y="26"/>
                      <a:pt x="273" y="26"/>
                    </a:cubicBezTo>
                    <a:cubicBezTo>
                      <a:pt x="273" y="24"/>
                      <a:pt x="274" y="23"/>
                      <a:pt x="275" y="23"/>
                    </a:cubicBezTo>
                    <a:cubicBezTo>
                      <a:pt x="277" y="23"/>
                      <a:pt x="278" y="24"/>
                      <a:pt x="278" y="25"/>
                    </a:cubicBezTo>
                    <a:cubicBezTo>
                      <a:pt x="282" y="39"/>
                      <a:pt x="282" y="39"/>
                      <a:pt x="282" y="39"/>
                    </a:cubicBezTo>
                    <a:cubicBezTo>
                      <a:pt x="286" y="39"/>
                      <a:pt x="289" y="39"/>
                      <a:pt x="293" y="40"/>
                    </a:cubicBezTo>
                    <a:cubicBezTo>
                      <a:pt x="299" y="27"/>
                      <a:pt x="299" y="27"/>
                      <a:pt x="299" y="27"/>
                    </a:cubicBezTo>
                    <a:cubicBezTo>
                      <a:pt x="299" y="26"/>
                      <a:pt x="301" y="25"/>
                      <a:pt x="302" y="25"/>
                    </a:cubicBezTo>
                    <a:cubicBezTo>
                      <a:pt x="304" y="25"/>
                      <a:pt x="305" y="27"/>
                      <a:pt x="305" y="28"/>
                    </a:cubicBezTo>
                    <a:cubicBezTo>
                      <a:pt x="305" y="28"/>
                      <a:pt x="305" y="28"/>
                      <a:pt x="304" y="29"/>
                    </a:cubicBezTo>
                    <a:cubicBezTo>
                      <a:pt x="304" y="43"/>
                      <a:pt x="304" y="43"/>
                      <a:pt x="304" y="43"/>
                    </a:cubicBezTo>
                    <a:cubicBezTo>
                      <a:pt x="308" y="44"/>
                      <a:pt x="311" y="45"/>
                      <a:pt x="314" y="47"/>
                    </a:cubicBezTo>
                    <a:cubicBezTo>
                      <a:pt x="324" y="37"/>
                      <a:pt x="324" y="37"/>
                      <a:pt x="324" y="37"/>
                    </a:cubicBezTo>
                    <a:cubicBezTo>
                      <a:pt x="325" y="35"/>
                      <a:pt x="326" y="35"/>
                      <a:pt x="328" y="36"/>
                    </a:cubicBezTo>
                    <a:cubicBezTo>
                      <a:pt x="328" y="36"/>
                      <a:pt x="329" y="37"/>
                      <a:pt x="329" y="38"/>
                    </a:cubicBezTo>
                    <a:cubicBezTo>
                      <a:pt x="329" y="39"/>
                      <a:pt x="329" y="39"/>
                      <a:pt x="328" y="40"/>
                    </a:cubicBezTo>
                    <a:cubicBezTo>
                      <a:pt x="324" y="53"/>
                      <a:pt x="324" y="53"/>
                      <a:pt x="324" y="53"/>
                    </a:cubicBezTo>
                    <a:cubicBezTo>
                      <a:pt x="327" y="55"/>
                      <a:pt x="329" y="57"/>
                      <a:pt x="332" y="60"/>
                    </a:cubicBezTo>
                    <a:cubicBezTo>
                      <a:pt x="344" y="53"/>
                      <a:pt x="344" y="53"/>
                      <a:pt x="344" y="53"/>
                    </a:cubicBezTo>
                    <a:cubicBezTo>
                      <a:pt x="345" y="52"/>
                      <a:pt x="347" y="52"/>
                      <a:pt x="348" y="54"/>
                    </a:cubicBezTo>
                    <a:cubicBezTo>
                      <a:pt x="349" y="54"/>
                      <a:pt x="349" y="55"/>
                      <a:pt x="349" y="55"/>
                    </a:cubicBezTo>
                    <a:cubicBezTo>
                      <a:pt x="349" y="56"/>
                      <a:pt x="349" y="57"/>
                      <a:pt x="348" y="58"/>
                    </a:cubicBezTo>
                    <a:cubicBezTo>
                      <a:pt x="339" y="69"/>
                      <a:pt x="339" y="69"/>
                      <a:pt x="339" y="69"/>
                    </a:cubicBezTo>
                    <a:cubicBezTo>
                      <a:pt x="341" y="72"/>
                      <a:pt x="343" y="75"/>
                      <a:pt x="345" y="78"/>
                    </a:cubicBezTo>
                    <a:cubicBezTo>
                      <a:pt x="359" y="75"/>
                      <a:pt x="359" y="75"/>
                      <a:pt x="359" y="75"/>
                    </a:cubicBezTo>
                    <a:cubicBezTo>
                      <a:pt x="360" y="75"/>
                      <a:pt x="362" y="76"/>
                      <a:pt x="362" y="77"/>
                    </a:cubicBezTo>
                    <a:cubicBezTo>
                      <a:pt x="362" y="77"/>
                      <a:pt x="362" y="78"/>
                      <a:pt x="362" y="78"/>
                    </a:cubicBezTo>
                    <a:cubicBezTo>
                      <a:pt x="362" y="79"/>
                      <a:pt x="362" y="80"/>
                      <a:pt x="361" y="81"/>
                    </a:cubicBezTo>
                    <a:cubicBezTo>
                      <a:pt x="349" y="89"/>
                      <a:pt x="349" y="89"/>
                      <a:pt x="349" y="89"/>
                    </a:cubicBezTo>
                    <a:cubicBezTo>
                      <a:pt x="350" y="92"/>
                      <a:pt x="351" y="95"/>
                      <a:pt x="351" y="99"/>
                    </a:cubicBezTo>
                    <a:cubicBezTo>
                      <a:pt x="365" y="101"/>
                      <a:pt x="365" y="101"/>
                      <a:pt x="365" y="101"/>
                    </a:cubicBezTo>
                    <a:cubicBezTo>
                      <a:pt x="367" y="101"/>
                      <a:pt x="368" y="102"/>
                      <a:pt x="368" y="104"/>
                    </a:cubicBezTo>
                    <a:cubicBezTo>
                      <a:pt x="368" y="104"/>
                      <a:pt x="368" y="104"/>
                      <a:pt x="368" y="104"/>
                    </a:cubicBezTo>
                    <a:cubicBezTo>
                      <a:pt x="368" y="105"/>
                      <a:pt x="367" y="106"/>
                      <a:pt x="366" y="107"/>
                    </a:cubicBezTo>
                    <a:cubicBezTo>
                      <a:pt x="352" y="111"/>
                      <a:pt x="352" y="111"/>
                      <a:pt x="352" y="111"/>
                    </a:cubicBezTo>
                    <a:cubicBezTo>
                      <a:pt x="352" y="114"/>
                      <a:pt x="352" y="118"/>
                      <a:pt x="351" y="121"/>
                    </a:cubicBezTo>
                    <a:cubicBezTo>
                      <a:pt x="364" y="127"/>
                      <a:pt x="364" y="127"/>
                      <a:pt x="364" y="127"/>
                    </a:cubicBezTo>
                    <a:cubicBezTo>
                      <a:pt x="365" y="128"/>
                      <a:pt x="366" y="129"/>
                      <a:pt x="366" y="130"/>
                    </a:cubicBezTo>
                    <a:cubicBezTo>
                      <a:pt x="366" y="130"/>
                      <a:pt x="366" y="130"/>
                      <a:pt x="366" y="131"/>
                    </a:cubicBezTo>
                    <a:cubicBezTo>
                      <a:pt x="366" y="132"/>
                      <a:pt x="364" y="133"/>
                      <a:pt x="363" y="133"/>
                    </a:cubicBezTo>
                    <a:cubicBezTo>
                      <a:pt x="348" y="133"/>
                      <a:pt x="348" y="133"/>
                      <a:pt x="348" y="133"/>
                    </a:cubicBezTo>
                    <a:cubicBezTo>
                      <a:pt x="347" y="136"/>
                      <a:pt x="346" y="139"/>
                      <a:pt x="345" y="142"/>
                    </a:cubicBezTo>
                    <a:cubicBezTo>
                      <a:pt x="355" y="152"/>
                      <a:pt x="355" y="152"/>
                      <a:pt x="355" y="152"/>
                    </a:cubicBezTo>
                    <a:cubicBezTo>
                      <a:pt x="355" y="153"/>
                      <a:pt x="356" y="153"/>
                      <a:pt x="356" y="154"/>
                    </a:cubicBezTo>
                    <a:cubicBezTo>
                      <a:pt x="356" y="155"/>
                      <a:pt x="356" y="155"/>
                      <a:pt x="356" y="156"/>
                    </a:cubicBezTo>
                    <a:cubicBezTo>
                      <a:pt x="355" y="157"/>
                      <a:pt x="353" y="158"/>
                      <a:pt x="352" y="157"/>
                    </a:cubicBezTo>
                    <a:cubicBezTo>
                      <a:pt x="338" y="152"/>
                      <a:pt x="338" y="152"/>
                      <a:pt x="338" y="152"/>
                    </a:cubicBezTo>
                    <a:cubicBezTo>
                      <a:pt x="336" y="155"/>
                      <a:pt x="334" y="157"/>
                      <a:pt x="331" y="160"/>
                    </a:cubicBezTo>
                    <a:cubicBezTo>
                      <a:pt x="338" y="173"/>
                      <a:pt x="338" y="173"/>
                      <a:pt x="338" y="173"/>
                    </a:cubicBezTo>
                    <a:cubicBezTo>
                      <a:pt x="338" y="173"/>
                      <a:pt x="339" y="174"/>
                      <a:pt x="339" y="174"/>
                    </a:cubicBezTo>
                    <a:cubicBezTo>
                      <a:pt x="339" y="175"/>
                      <a:pt x="338" y="176"/>
                      <a:pt x="338" y="176"/>
                    </a:cubicBezTo>
                    <a:cubicBezTo>
                      <a:pt x="336" y="177"/>
                      <a:pt x="335" y="177"/>
                      <a:pt x="334" y="176"/>
                    </a:cubicBezTo>
                    <a:close/>
                    <a:moveTo>
                      <a:pt x="451" y="192"/>
                    </a:moveTo>
                    <a:cubicBezTo>
                      <a:pt x="442" y="195"/>
                      <a:pt x="442" y="195"/>
                      <a:pt x="442" y="195"/>
                    </a:cubicBezTo>
                    <a:cubicBezTo>
                      <a:pt x="442" y="197"/>
                      <a:pt x="442" y="200"/>
                      <a:pt x="441" y="202"/>
                    </a:cubicBezTo>
                    <a:cubicBezTo>
                      <a:pt x="450" y="206"/>
                      <a:pt x="450" y="206"/>
                      <a:pt x="450" y="206"/>
                    </a:cubicBezTo>
                    <a:cubicBezTo>
                      <a:pt x="451" y="206"/>
                      <a:pt x="451" y="207"/>
                      <a:pt x="451" y="208"/>
                    </a:cubicBezTo>
                    <a:cubicBezTo>
                      <a:pt x="451" y="208"/>
                      <a:pt x="451" y="208"/>
                      <a:pt x="451" y="208"/>
                    </a:cubicBezTo>
                    <a:cubicBezTo>
                      <a:pt x="451" y="209"/>
                      <a:pt x="450" y="210"/>
                      <a:pt x="449" y="210"/>
                    </a:cubicBezTo>
                    <a:cubicBezTo>
                      <a:pt x="439" y="210"/>
                      <a:pt x="439" y="210"/>
                      <a:pt x="439" y="210"/>
                    </a:cubicBezTo>
                    <a:cubicBezTo>
                      <a:pt x="439" y="212"/>
                      <a:pt x="438" y="214"/>
                      <a:pt x="437" y="216"/>
                    </a:cubicBezTo>
                    <a:cubicBezTo>
                      <a:pt x="444" y="223"/>
                      <a:pt x="444" y="223"/>
                      <a:pt x="444" y="223"/>
                    </a:cubicBezTo>
                    <a:cubicBezTo>
                      <a:pt x="444" y="223"/>
                      <a:pt x="444" y="224"/>
                      <a:pt x="444" y="224"/>
                    </a:cubicBezTo>
                    <a:cubicBezTo>
                      <a:pt x="444" y="225"/>
                      <a:pt x="444" y="225"/>
                      <a:pt x="444" y="225"/>
                    </a:cubicBezTo>
                    <a:cubicBezTo>
                      <a:pt x="444" y="226"/>
                      <a:pt x="443" y="226"/>
                      <a:pt x="442" y="226"/>
                    </a:cubicBezTo>
                    <a:cubicBezTo>
                      <a:pt x="433" y="223"/>
                      <a:pt x="433" y="223"/>
                      <a:pt x="433" y="223"/>
                    </a:cubicBezTo>
                    <a:cubicBezTo>
                      <a:pt x="431" y="224"/>
                      <a:pt x="430" y="226"/>
                      <a:pt x="428" y="228"/>
                    </a:cubicBezTo>
                    <a:cubicBezTo>
                      <a:pt x="433" y="236"/>
                      <a:pt x="433" y="236"/>
                      <a:pt x="433" y="236"/>
                    </a:cubicBezTo>
                    <a:cubicBezTo>
                      <a:pt x="433" y="237"/>
                      <a:pt x="433" y="237"/>
                      <a:pt x="433" y="237"/>
                    </a:cubicBezTo>
                    <a:cubicBezTo>
                      <a:pt x="433" y="238"/>
                      <a:pt x="433" y="239"/>
                      <a:pt x="432" y="239"/>
                    </a:cubicBezTo>
                    <a:cubicBezTo>
                      <a:pt x="431" y="240"/>
                      <a:pt x="430" y="239"/>
                      <a:pt x="430" y="239"/>
                    </a:cubicBezTo>
                    <a:cubicBezTo>
                      <a:pt x="422" y="233"/>
                      <a:pt x="422" y="233"/>
                      <a:pt x="422" y="233"/>
                    </a:cubicBezTo>
                    <a:cubicBezTo>
                      <a:pt x="420" y="234"/>
                      <a:pt x="418" y="235"/>
                      <a:pt x="416" y="236"/>
                    </a:cubicBezTo>
                    <a:cubicBezTo>
                      <a:pt x="418" y="246"/>
                      <a:pt x="418" y="246"/>
                      <a:pt x="418" y="246"/>
                    </a:cubicBezTo>
                    <a:cubicBezTo>
                      <a:pt x="418" y="246"/>
                      <a:pt x="418" y="246"/>
                      <a:pt x="418" y="247"/>
                    </a:cubicBezTo>
                    <a:cubicBezTo>
                      <a:pt x="418" y="247"/>
                      <a:pt x="417" y="248"/>
                      <a:pt x="417" y="248"/>
                    </a:cubicBezTo>
                    <a:cubicBezTo>
                      <a:pt x="416" y="249"/>
                      <a:pt x="415" y="248"/>
                      <a:pt x="414" y="247"/>
                    </a:cubicBezTo>
                    <a:cubicBezTo>
                      <a:pt x="409" y="239"/>
                      <a:pt x="409" y="239"/>
                      <a:pt x="409" y="239"/>
                    </a:cubicBezTo>
                    <a:cubicBezTo>
                      <a:pt x="407" y="240"/>
                      <a:pt x="404" y="241"/>
                      <a:pt x="402" y="241"/>
                    </a:cubicBezTo>
                    <a:cubicBezTo>
                      <a:pt x="401" y="250"/>
                      <a:pt x="401" y="250"/>
                      <a:pt x="401" y="250"/>
                    </a:cubicBezTo>
                    <a:cubicBezTo>
                      <a:pt x="401" y="250"/>
                      <a:pt x="401" y="251"/>
                      <a:pt x="401" y="251"/>
                    </a:cubicBezTo>
                    <a:cubicBezTo>
                      <a:pt x="401" y="252"/>
                      <a:pt x="400" y="252"/>
                      <a:pt x="399" y="252"/>
                    </a:cubicBezTo>
                    <a:cubicBezTo>
                      <a:pt x="399" y="252"/>
                      <a:pt x="399" y="252"/>
                      <a:pt x="399" y="252"/>
                    </a:cubicBezTo>
                    <a:cubicBezTo>
                      <a:pt x="398" y="252"/>
                      <a:pt x="397" y="252"/>
                      <a:pt x="397" y="251"/>
                    </a:cubicBezTo>
                    <a:cubicBezTo>
                      <a:pt x="394" y="242"/>
                      <a:pt x="394" y="242"/>
                      <a:pt x="394" y="242"/>
                    </a:cubicBezTo>
                    <a:cubicBezTo>
                      <a:pt x="392" y="242"/>
                      <a:pt x="390" y="241"/>
                      <a:pt x="387" y="241"/>
                    </a:cubicBezTo>
                    <a:cubicBezTo>
                      <a:pt x="383" y="250"/>
                      <a:pt x="383" y="250"/>
                      <a:pt x="383" y="250"/>
                    </a:cubicBezTo>
                    <a:cubicBezTo>
                      <a:pt x="383" y="251"/>
                      <a:pt x="382" y="251"/>
                      <a:pt x="381" y="251"/>
                    </a:cubicBezTo>
                    <a:cubicBezTo>
                      <a:pt x="380" y="251"/>
                      <a:pt x="379" y="250"/>
                      <a:pt x="379" y="249"/>
                    </a:cubicBezTo>
                    <a:cubicBezTo>
                      <a:pt x="379" y="249"/>
                      <a:pt x="379" y="249"/>
                      <a:pt x="379" y="249"/>
                    </a:cubicBezTo>
                    <a:cubicBezTo>
                      <a:pt x="380" y="239"/>
                      <a:pt x="380" y="239"/>
                      <a:pt x="380" y="239"/>
                    </a:cubicBezTo>
                    <a:cubicBezTo>
                      <a:pt x="377" y="238"/>
                      <a:pt x="375" y="237"/>
                      <a:pt x="373" y="236"/>
                    </a:cubicBezTo>
                    <a:cubicBezTo>
                      <a:pt x="367" y="243"/>
                      <a:pt x="367" y="243"/>
                      <a:pt x="367" y="243"/>
                    </a:cubicBezTo>
                    <a:cubicBezTo>
                      <a:pt x="366" y="244"/>
                      <a:pt x="365" y="244"/>
                      <a:pt x="364" y="244"/>
                    </a:cubicBezTo>
                    <a:cubicBezTo>
                      <a:pt x="364" y="243"/>
                      <a:pt x="363" y="243"/>
                      <a:pt x="363" y="242"/>
                    </a:cubicBezTo>
                    <a:cubicBezTo>
                      <a:pt x="363" y="242"/>
                      <a:pt x="363" y="242"/>
                      <a:pt x="364" y="241"/>
                    </a:cubicBezTo>
                    <a:cubicBezTo>
                      <a:pt x="367" y="232"/>
                      <a:pt x="367" y="232"/>
                      <a:pt x="367" y="232"/>
                    </a:cubicBezTo>
                    <a:cubicBezTo>
                      <a:pt x="365" y="231"/>
                      <a:pt x="363" y="229"/>
                      <a:pt x="361" y="228"/>
                    </a:cubicBezTo>
                    <a:cubicBezTo>
                      <a:pt x="353" y="232"/>
                      <a:pt x="353" y="232"/>
                      <a:pt x="353" y="232"/>
                    </a:cubicBezTo>
                    <a:cubicBezTo>
                      <a:pt x="352" y="233"/>
                      <a:pt x="351" y="233"/>
                      <a:pt x="350" y="232"/>
                    </a:cubicBezTo>
                    <a:cubicBezTo>
                      <a:pt x="350" y="232"/>
                      <a:pt x="350" y="231"/>
                      <a:pt x="350" y="231"/>
                    </a:cubicBezTo>
                    <a:cubicBezTo>
                      <a:pt x="350" y="230"/>
                      <a:pt x="350" y="230"/>
                      <a:pt x="351" y="229"/>
                    </a:cubicBezTo>
                    <a:cubicBezTo>
                      <a:pt x="356" y="222"/>
                      <a:pt x="356" y="222"/>
                      <a:pt x="356" y="222"/>
                    </a:cubicBezTo>
                    <a:cubicBezTo>
                      <a:pt x="355" y="220"/>
                      <a:pt x="354" y="218"/>
                      <a:pt x="353" y="216"/>
                    </a:cubicBezTo>
                    <a:cubicBezTo>
                      <a:pt x="343" y="217"/>
                      <a:pt x="343" y="217"/>
                      <a:pt x="343" y="217"/>
                    </a:cubicBezTo>
                    <a:cubicBezTo>
                      <a:pt x="342" y="218"/>
                      <a:pt x="341" y="217"/>
                      <a:pt x="341" y="216"/>
                    </a:cubicBezTo>
                    <a:cubicBezTo>
                      <a:pt x="341" y="216"/>
                      <a:pt x="341" y="216"/>
                      <a:pt x="341" y="216"/>
                    </a:cubicBezTo>
                    <a:cubicBezTo>
                      <a:pt x="341" y="215"/>
                      <a:pt x="341" y="214"/>
                      <a:pt x="342" y="214"/>
                    </a:cubicBezTo>
                    <a:cubicBezTo>
                      <a:pt x="350" y="208"/>
                      <a:pt x="350" y="208"/>
                      <a:pt x="350" y="208"/>
                    </a:cubicBezTo>
                    <a:cubicBezTo>
                      <a:pt x="349" y="206"/>
                      <a:pt x="349" y="204"/>
                      <a:pt x="348" y="202"/>
                    </a:cubicBezTo>
                    <a:cubicBezTo>
                      <a:pt x="339" y="200"/>
                      <a:pt x="339" y="200"/>
                      <a:pt x="339" y="200"/>
                    </a:cubicBezTo>
                    <a:cubicBezTo>
                      <a:pt x="338" y="200"/>
                      <a:pt x="337" y="200"/>
                      <a:pt x="337" y="199"/>
                    </a:cubicBezTo>
                    <a:cubicBezTo>
                      <a:pt x="337" y="199"/>
                      <a:pt x="337" y="198"/>
                      <a:pt x="337" y="198"/>
                    </a:cubicBezTo>
                    <a:cubicBezTo>
                      <a:pt x="337" y="197"/>
                      <a:pt x="338" y="197"/>
                      <a:pt x="339" y="197"/>
                    </a:cubicBezTo>
                    <a:cubicBezTo>
                      <a:pt x="348" y="194"/>
                      <a:pt x="348" y="194"/>
                      <a:pt x="348" y="194"/>
                    </a:cubicBezTo>
                    <a:cubicBezTo>
                      <a:pt x="348" y="191"/>
                      <a:pt x="348" y="189"/>
                      <a:pt x="348" y="187"/>
                    </a:cubicBezTo>
                    <a:cubicBezTo>
                      <a:pt x="340" y="183"/>
                      <a:pt x="340" y="183"/>
                      <a:pt x="340" y="183"/>
                    </a:cubicBezTo>
                    <a:cubicBezTo>
                      <a:pt x="339" y="182"/>
                      <a:pt x="338" y="182"/>
                      <a:pt x="338" y="181"/>
                    </a:cubicBezTo>
                    <a:cubicBezTo>
                      <a:pt x="338" y="181"/>
                      <a:pt x="338" y="181"/>
                      <a:pt x="338" y="180"/>
                    </a:cubicBezTo>
                    <a:cubicBezTo>
                      <a:pt x="339" y="179"/>
                      <a:pt x="340" y="179"/>
                      <a:pt x="341" y="179"/>
                    </a:cubicBezTo>
                    <a:cubicBezTo>
                      <a:pt x="350" y="179"/>
                      <a:pt x="350" y="179"/>
                      <a:pt x="350" y="179"/>
                    </a:cubicBezTo>
                    <a:cubicBezTo>
                      <a:pt x="351" y="177"/>
                      <a:pt x="352" y="175"/>
                      <a:pt x="353" y="173"/>
                    </a:cubicBezTo>
                    <a:cubicBezTo>
                      <a:pt x="346" y="166"/>
                      <a:pt x="346" y="166"/>
                      <a:pt x="346" y="166"/>
                    </a:cubicBezTo>
                    <a:cubicBezTo>
                      <a:pt x="346" y="166"/>
                      <a:pt x="345" y="165"/>
                      <a:pt x="345" y="165"/>
                    </a:cubicBezTo>
                    <a:cubicBezTo>
                      <a:pt x="345" y="164"/>
                      <a:pt x="345" y="164"/>
                      <a:pt x="345" y="164"/>
                    </a:cubicBezTo>
                    <a:cubicBezTo>
                      <a:pt x="346" y="163"/>
                      <a:pt x="347" y="163"/>
                      <a:pt x="348" y="163"/>
                    </a:cubicBezTo>
                    <a:cubicBezTo>
                      <a:pt x="357" y="166"/>
                      <a:pt x="357" y="166"/>
                      <a:pt x="357" y="166"/>
                    </a:cubicBezTo>
                    <a:cubicBezTo>
                      <a:pt x="358" y="164"/>
                      <a:pt x="360" y="163"/>
                      <a:pt x="361" y="161"/>
                    </a:cubicBezTo>
                    <a:cubicBezTo>
                      <a:pt x="357" y="153"/>
                      <a:pt x="357" y="153"/>
                      <a:pt x="357" y="153"/>
                    </a:cubicBezTo>
                    <a:cubicBezTo>
                      <a:pt x="357" y="152"/>
                      <a:pt x="357" y="152"/>
                      <a:pt x="357" y="151"/>
                    </a:cubicBezTo>
                    <a:cubicBezTo>
                      <a:pt x="357" y="151"/>
                      <a:pt x="357" y="150"/>
                      <a:pt x="357" y="150"/>
                    </a:cubicBezTo>
                    <a:cubicBezTo>
                      <a:pt x="358" y="149"/>
                      <a:pt x="359" y="149"/>
                      <a:pt x="360" y="150"/>
                    </a:cubicBezTo>
                    <a:cubicBezTo>
                      <a:pt x="368" y="156"/>
                      <a:pt x="368" y="156"/>
                      <a:pt x="368" y="156"/>
                    </a:cubicBezTo>
                    <a:cubicBezTo>
                      <a:pt x="369" y="155"/>
                      <a:pt x="371" y="153"/>
                      <a:pt x="373" y="152"/>
                    </a:cubicBezTo>
                    <a:cubicBezTo>
                      <a:pt x="372" y="143"/>
                      <a:pt x="372" y="143"/>
                      <a:pt x="372" y="143"/>
                    </a:cubicBezTo>
                    <a:cubicBezTo>
                      <a:pt x="372" y="143"/>
                      <a:pt x="372" y="143"/>
                      <a:pt x="372" y="142"/>
                    </a:cubicBezTo>
                    <a:cubicBezTo>
                      <a:pt x="372" y="142"/>
                      <a:pt x="372" y="141"/>
                      <a:pt x="373" y="141"/>
                    </a:cubicBezTo>
                    <a:cubicBezTo>
                      <a:pt x="374" y="140"/>
                      <a:pt x="375" y="141"/>
                      <a:pt x="375" y="142"/>
                    </a:cubicBezTo>
                    <a:cubicBezTo>
                      <a:pt x="381" y="149"/>
                      <a:pt x="381" y="149"/>
                      <a:pt x="381" y="149"/>
                    </a:cubicBezTo>
                    <a:cubicBezTo>
                      <a:pt x="383" y="149"/>
                      <a:pt x="385" y="148"/>
                      <a:pt x="387" y="148"/>
                    </a:cubicBezTo>
                    <a:cubicBezTo>
                      <a:pt x="389" y="138"/>
                      <a:pt x="389" y="138"/>
                      <a:pt x="389" y="138"/>
                    </a:cubicBezTo>
                    <a:cubicBezTo>
                      <a:pt x="389" y="138"/>
                      <a:pt x="389" y="138"/>
                      <a:pt x="389" y="138"/>
                    </a:cubicBezTo>
                    <a:cubicBezTo>
                      <a:pt x="389" y="137"/>
                      <a:pt x="390" y="136"/>
                      <a:pt x="391" y="136"/>
                    </a:cubicBezTo>
                    <a:cubicBezTo>
                      <a:pt x="392" y="136"/>
                      <a:pt x="393" y="137"/>
                      <a:pt x="393" y="138"/>
                    </a:cubicBezTo>
                    <a:cubicBezTo>
                      <a:pt x="395" y="147"/>
                      <a:pt x="395" y="147"/>
                      <a:pt x="395" y="147"/>
                    </a:cubicBezTo>
                    <a:cubicBezTo>
                      <a:pt x="398" y="147"/>
                      <a:pt x="400" y="147"/>
                      <a:pt x="402" y="148"/>
                    </a:cubicBezTo>
                    <a:cubicBezTo>
                      <a:pt x="407" y="139"/>
                      <a:pt x="407" y="139"/>
                      <a:pt x="407" y="139"/>
                    </a:cubicBezTo>
                    <a:cubicBezTo>
                      <a:pt x="407" y="138"/>
                      <a:pt x="408" y="138"/>
                      <a:pt x="409" y="138"/>
                    </a:cubicBezTo>
                    <a:cubicBezTo>
                      <a:pt x="410" y="138"/>
                      <a:pt x="410" y="139"/>
                      <a:pt x="410" y="140"/>
                    </a:cubicBezTo>
                    <a:cubicBezTo>
                      <a:pt x="410" y="140"/>
                      <a:pt x="410" y="140"/>
                      <a:pt x="410" y="140"/>
                    </a:cubicBezTo>
                    <a:cubicBezTo>
                      <a:pt x="410" y="150"/>
                      <a:pt x="410" y="150"/>
                      <a:pt x="410" y="150"/>
                    </a:cubicBezTo>
                    <a:cubicBezTo>
                      <a:pt x="412" y="150"/>
                      <a:pt x="414" y="151"/>
                      <a:pt x="416" y="152"/>
                    </a:cubicBezTo>
                    <a:cubicBezTo>
                      <a:pt x="423" y="146"/>
                      <a:pt x="423" y="146"/>
                      <a:pt x="423" y="146"/>
                    </a:cubicBezTo>
                    <a:cubicBezTo>
                      <a:pt x="424" y="145"/>
                      <a:pt x="425" y="145"/>
                      <a:pt x="426" y="145"/>
                    </a:cubicBezTo>
                    <a:cubicBezTo>
                      <a:pt x="426" y="145"/>
                      <a:pt x="426" y="146"/>
                      <a:pt x="426" y="147"/>
                    </a:cubicBezTo>
                    <a:cubicBezTo>
                      <a:pt x="426" y="147"/>
                      <a:pt x="426" y="147"/>
                      <a:pt x="426" y="148"/>
                    </a:cubicBezTo>
                    <a:cubicBezTo>
                      <a:pt x="423" y="157"/>
                      <a:pt x="423" y="157"/>
                      <a:pt x="423" y="157"/>
                    </a:cubicBezTo>
                    <a:cubicBezTo>
                      <a:pt x="425" y="158"/>
                      <a:pt x="427" y="159"/>
                      <a:pt x="428" y="161"/>
                    </a:cubicBezTo>
                    <a:cubicBezTo>
                      <a:pt x="437" y="157"/>
                      <a:pt x="437" y="157"/>
                      <a:pt x="437" y="157"/>
                    </a:cubicBezTo>
                    <a:cubicBezTo>
                      <a:pt x="437" y="156"/>
                      <a:pt x="439" y="156"/>
                      <a:pt x="439" y="157"/>
                    </a:cubicBezTo>
                    <a:cubicBezTo>
                      <a:pt x="440" y="157"/>
                      <a:pt x="440" y="158"/>
                      <a:pt x="440" y="158"/>
                    </a:cubicBezTo>
                    <a:cubicBezTo>
                      <a:pt x="440" y="159"/>
                      <a:pt x="440" y="159"/>
                      <a:pt x="439" y="160"/>
                    </a:cubicBezTo>
                    <a:cubicBezTo>
                      <a:pt x="433" y="167"/>
                      <a:pt x="433" y="167"/>
                      <a:pt x="433" y="167"/>
                    </a:cubicBezTo>
                    <a:cubicBezTo>
                      <a:pt x="435" y="169"/>
                      <a:pt x="436" y="171"/>
                      <a:pt x="437" y="173"/>
                    </a:cubicBezTo>
                    <a:cubicBezTo>
                      <a:pt x="446" y="172"/>
                      <a:pt x="446" y="172"/>
                      <a:pt x="446" y="172"/>
                    </a:cubicBezTo>
                    <a:cubicBezTo>
                      <a:pt x="447" y="171"/>
                      <a:pt x="448" y="172"/>
                      <a:pt x="449" y="173"/>
                    </a:cubicBezTo>
                    <a:cubicBezTo>
                      <a:pt x="449" y="173"/>
                      <a:pt x="449" y="173"/>
                      <a:pt x="449" y="173"/>
                    </a:cubicBezTo>
                    <a:cubicBezTo>
                      <a:pt x="449" y="174"/>
                      <a:pt x="448" y="175"/>
                      <a:pt x="448" y="175"/>
                    </a:cubicBezTo>
                    <a:cubicBezTo>
                      <a:pt x="440" y="180"/>
                      <a:pt x="440" y="180"/>
                      <a:pt x="440" y="180"/>
                    </a:cubicBezTo>
                    <a:cubicBezTo>
                      <a:pt x="441" y="183"/>
                      <a:pt x="441" y="185"/>
                      <a:pt x="441" y="187"/>
                    </a:cubicBezTo>
                    <a:cubicBezTo>
                      <a:pt x="451" y="189"/>
                      <a:pt x="451" y="189"/>
                      <a:pt x="451" y="189"/>
                    </a:cubicBezTo>
                    <a:cubicBezTo>
                      <a:pt x="452" y="188"/>
                      <a:pt x="453" y="189"/>
                      <a:pt x="453" y="190"/>
                    </a:cubicBezTo>
                    <a:cubicBezTo>
                      <a:pt x="453" y="190"/>
                      <a:pt x="453" y="190"/>
                      <a:pt x="453" y="190"/>
                    </a:cubicBezTo>
                    <a:cubicBezTo>
                      <a:pt x="453" y="191"/>
                      <a:pt x="452" y="192"/>
                      <a:pt x="451" y="1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49" name="Oval 24"/>
              <p:cNvSpPr>
                <a:spLocks noChangeArrowheads="1"/>
              </p:cNvSpPr>
              <p:nvPr/>
            </p:nvSpPr>
            <p:spPr bwMode="auto">
              <a:xfrm>
                <a:off x="-1333500" y="3128963"/>
                <a:ext cx="77788" cy="793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sp>
            <p:nvSpPr>
              <p:cNvPr id="50" name="Freeform 25"/>
              <p:cNvSpPr/>
              <p:nvPr/>
            </p:nvSpPr>
            <p:spPr bwMode="auto">
              <a:xfrm>
                <a:off x="-1423988" y="2082800"/>
                <a:ext cx="889000" cy="357188"/>
              </a:xfrm>
              <a:custGeom>
                <a:avLst/>
                <a:gdLst>
                  <a:gd name="T0" fmla="*/ 218 w 237"/>
                  <a:gd name="T1" fmla="*/ 95 h 95"/>
                  <a:gd name="T2" fmla="*/ 217 w 237"/>
                  <a:gd name="T3" fmla="*/ 94 h 95"/>
                  <a:gd name="T4" fmla="*/ 234 w 237"/>
                  <a:gd name="T5" fmla="*/ 82 h 95"/>
                  <a:gd name="T6" fmla="*/ 237 w 237"/>
                  <a:gd name="T7" fmla="*/ 79 h 95"/>
                  <a:gd name="T8" fmla="*/ 236 w 237"/>
                  <a:gd name="T9" fmla="*/ 77 h 95"/>
                  <a:gd name="T10" fmla="*/ 231 w 237"/>
                  <a:gd name="T11" fmla="*/ 75 h 95"/>
                  <a:gd name="T12" fmla="*/ 211 w 237"/>
                  <a:gd name="T13" fmla="*/ 78 h 95"/>
                  <a:gd name="T14" fmla="*/ 203 w 237"/>
                  <a:gd name="T15" fmla="*/ 66 h 95"/>
                  <a:gd name="T16" fmla="*/ 216 w 237"/>
                  <a:gd name="T17" fmla="*/ 49 h 95"/>
                  <a:gd name="T18" fmla="*/ 217 w 237"/>
                  <a:gd name="T19" fmla="*/ 46 h 95"/>
                  <a:gd name="T20" fmla="*/ 216 w 237"/>
                  <a:gd name="T21" fmla="*/ 44 h 95"/>
                  <a:gd name="T22" fmla="*/ 211 w 237"/>
                  <a:gd name="T23" fmla="*/ 43 h 95"/>
                  <a:gd name="T24" fmla="*/ 192 w 237"/>
                  <a:gd name="T25" fmla="*/ 53 h 95"/>
                  <a:gd name="T26" fmla="*/ 181 w 237"/>
                  <a:gd name="T27" fmla="*/ 43 h 95"/>
                  <a:gd name="T28" fmla="*/ 188 w 237"/>
                  <a:gd name="T29" fmla="*/ 24 h 95"/>
                  <a:gd name="T30" fmla="*/ 189 w 237"/>
                  <a:gd name="T31" fmla="*/ 22 h 95"/>
                  <a:gd name="T32" fmla="*/ 187 w 237"/>
                  <a:gd name="T33" fmla="*/ 18 h 95"/>
                  <a:gd name="T34" fmla="*/ 181 w 237"/>
                  <a:gd name="T35" fmla="*/ 20 h 95"/>
                  <a:gd name="T36" fmla="*/ 167 w 237"/>
                  <a:gd name="T37" fmla="*/ 34 h 95"/>
                  <a:gd name="T38" fmla="*/ 153 w 237"/>
                  <a:gd name="T39" fmla="*/ 28 h 95"/>
                  <a:gd name="T40" fmla="*/ 154 w 237"/>
                  <a:gd name="T41" fmla="*/ 8 h 95"/>
                  <a:gd name="T42" fmla="*/ 154 w 237"/>
                  <a:gd name="T43" fmla="*/ 7 h 95"/>
                  <a:gd name="T44" fmla="*/ 151 w 237"/>
                  <a:gd name="T45" fmla="*/ 3 h 95"/>
                  <a:gd name="T46" fmla="*/ 146 w 237"/>
                  <a:gd name="T47" fmla="*/ 6 h 95"/>
                  <a:gd name="T48" fmla="*/ 137 w 237"/>
                  <a:gd name="T49" fmla="*/ 24 h 95"/>
                  <a:gd name="T50" fmla="*/ 122 w 237"/>
                  <a:gd name="T51" fmla="*/ 23 h 95"/>
                  <a:gd name="T52" fmla="*/ 116 w 237"/>
                  <a:gd name="T53" fmla="*/ 4 h 95"/>
                  <a:gd name="T54" fmla="*/ 112 w 237"/>
                  <a:gd name="T55" fmla="*/ 0 h 95"/>
                  <a:gd name="T56" fmla="*/ 108 w 237"/>
                  <a:gd name="T57" fmla="*/ 4 h 95"/>
                  <a:gd name="T58" fmla="*/ 108 w 237"/>
                  <a:gd name="T59" fmla="*/ 4 h 95"/>
                  <a:gd name="T60" fmla="*/ 105 w 237"/>
                  <a:gd name="T61" fmla="*/ 24 h 95"/>
                  <a:gd name="T62" fmla="*/ 91 w 237"/>
                  <a:gd name="T63" fmla="*/ 28 h 95"/>
                  <a:gd name="T64" fmla="*/ 79 w 237"/>
                  <a:gd name="T65" fmla="*/ 11 h 95"/>
                  <a:gd name="T66" fmla="*/ 74 w 237"/>
                  <a:gd name="T67" fmla="*/ 9 h 95"/>
                  <a:gd name="T68" fmla="*/ 71 w 237"/>
                  <a:gd name="T69" fmla="*/ 12 h 95"/>
                  <a:gd name="T70" fmla="*/ 72 w 237"/>
                  <a:gd name="T71" fmla="*/ 14 h 95"/>
                  <a:gd name="T72" fmla="*/ 75 w 237"/>
                  <a:gd name="T73" fmla="*/ 34 h 95"/>
                  <a:gd name="T74" fmla="*/ 63 w 237"/>
                  <a:gd name="T75" fmla="*/ 42 h 95"/>
                  <a:gd name="T76" fmla="*/ 46 w 237"/>
                  <a:gd name="T77" fmla="*/ 29 h 95"/>
                  <a:gd name="T78" fmla="*/ 41 w 237"/>
                  <a:gd name="T79" fmla="*/ 29 h 95"/>
                  <a:gd name="T80" fmla="*/ 39 w 237"/>
                  <a:gd name="T81" fmla="*/ 32 h 95"/>
                  <a:gd name="T82" fmla="*/ 40 w 237"/>
                  <a:gd name="T83" fmla="*/ 34 h 95"/>
                  <a:gd name="T84" fmla="*/ 49 w 237"/>
                  <a:gd name="T85" fmla="*/ 53 h 95"/>
                  <a:gd name="T86" fmla="*/ 40 w 237"/>
                  <a:gd name="T87" fmla="*/ 64 h 95"/>
                  <a:gd name="T88" fmla="*/ 21 w 237"/>
                  <a:gd name="T89" fmla="*/ 57 h 95"/>
                  <a:gd name="T90" fmla="*/ 15 w 237"/>
                  <a:gd name="T91" fmla="*/ 58 h 95"/>
                  <a:gd name="T92" fmla="*/ 14 w 237"/>
                  <a:gd name="T93" fmla="*/ 60 h 95"/>
                  <a:gd name="T94" fmla="*/ 16 w 237"/>
                  <a:gd name="T95" fmla="*/ 64 h 95"/>
                  <a:gd name="T96" fmla="*/ 31 w 237"/>
                  <a:gd name="T97" fmla="*/ 78 h 95"/>
                  <a:gd name="T98" fmla="*/ 25 w 237"/>
                  <a:gd name="T99" fmla="*/ 92 h 95"/>
                  <a:gd name="T100" fmla="*/ 5 w 237"/>
                  <a:gd name="T101" fmla="*/ 91 h 95"/>
                  <a:gd name="T102" fmla="*/ 0 w 237"/>
                  <a:gd name="T103" fmla="*/ 94 h 95"/>
                  <a:gd name="T104" fmla="*/ 0 w 237"/>
                  <a:gd name="T105" fmla="*/ 95 h 95"/>
                  <a:gd name="T106" fmla="*/ 218 w 237"/>
                  <a:gd name="T107"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7" h="95">
                    <a:moveTo>
                      <a:pt x="218" y="95"/>
                    </a:moveTo>
                    <a:cubicBezTo>
                      <a:pt x="218" y="95"/>
                      <a:pt x="217" y="94"/>
                      <a:pt x="217" y="94"/>
                    </a:cubicBezTo>
                    <a:cubicBezTo>
                      <a:pt x="234" y="82"/>
                      <a:pt x="234" y="82"/>
                      <a:pt x="234" y="82"/>
                    </a:cubicBezTo>
                    <a:cubicBezTo>
                      <a:pt x="236" y="82"/>
                      <a:pt x="237" y="80"/>
                      <a:pt x="237" y="79"/>
                    </a:cubicBezTo>
                    <a:cubicBezTo>
                      <a:pt x="237" y="78"/>
                      <a:pt x="236" y="78"/>
                      <a:pt x="236" y="77"/>
                    </a:cubicBezTo>
                    <a:cubicBezTo>
                      <a:pt x="235" y="75"/>
                      <a:pt x="233" y="74"/>
                      <a:pt x="231" y="75"/>
                    </a:cubicBezTo>
                    <a:cubicBezTo>
                      <a:pt x="211" y="78"/>
                      <a:pt x="211" y="78"/>
                      <a:pt x="211" y="78"/>
                    </a:cubicBezTo>
                    <a:cubicBezTo>
                      <a:pt x="209" y="74"/>
                      <a:pt x="206" y="70"/>
                      <a:pt x="203" y="66"/>
                    </a:cubicBezTo>
                    <a:cubicBezTo>
                      <a:pt x="216" y="49"/>
                      <a:pt x="216" y="49"/>
                      <a:pt x="216" y="49"/>
                    </a:cubicBezTo>
                    <a:cubicBezTo>
                      <a:pt x="217" y="49"/>
                      <a:pt x="217" y="48"/>
                      <a:pt x="217" y="46"/>
                    </a:cubicBezTo>
                    <a:cubicBezTo>
                      <a:pt x="217" y="46"/>
                      <a:pt x="217" y="45"/>
                      <a:pt x="216" y="44"/>
                    </a:cubicBezTo>
                    <a:cubicBezTo>
                      <a:pt x="215" y="42"/>
                      <a:pt x="212" y="42"/>
                      <a:pt x="211" y="43"/>
                    </a:cubicBezTo>
                    <a:cubicBezTo>
                      <a:pt x="192" y="53"/>
                      <a:pt x="192" y="53"/>
                      <a:pt x="192" y="53"/>
                    </a:cubicBezTo>
                    <a:cubicBezTo>
                      <a:pt x="189" y="49"/>
                      <a:pt x="185" y="46"/>
                      <a:pt x="181" y="43"/>
                    </a:cubicBezTo>
                    <a:cubicBezTo>
                      <a:pt x="188" y="24"/>
                      <a:pt x="188" y="24"/>
                      <a:pt x="188" y="24"/>
                    </a:cubicBezTo>
                    <a:cubicBezTo>
                      <a:pt x="188" y="23"/>
                      <a:pt x="189" y="22"/>
                      <a:pt x="189" y="22"/>
                    </a:cubicBezTo>
                    <a:cubicBezTo>
                      <a:pt x="189" y="20"/>
                      <a:pt x="188" y="19"/>
                      <a:pt x="187" y="18"/>
                    </a:cubicBezTo>
                    <a:cubicBezTo>
                      <a:pt x="185" y="17"/>
                      <a:pt x="182" y="18"/>
                      <a:pt x="181" y="20"/>
                    </a:cubicBezTo>
                    <a:cubicBezTo>
                      <a:pt x="167" y="34"/>
                      <a:pt x="167" y="34"/>
                      <a:pt x="167" y="34"/>
                    </a:cubicBezTo>
                    <a:cubicBezTo>
                      <a:pt x="162" y="32"/>
                      <a:pt x="158" y="30"/>
                      <a:pt x="153" y="28"/>
                    </a:cubicBezTo>
                    <a:cubicBezTo>
                      <a:pt x="154" y="8"/>
                      <a:pt x="154" y="8"/>
                      <a:pt x="154" y="8"/>
                    </a:cubicBezTo>
                    <a:cubicBezTo>
                      <a:pt x="154" y="8"/>
                      <a:pt x="154" y="7"/>
                      <a:pt x="154" y="7"/>
                    </a:cubicBezTo>
                    <a:cubicBezTo>
                      <a:pt x="154" y="5"/>
                      <a:pt x="153" y="4"/>
                      <a:pt x="151" y="3"/>
                    </a:cubicBezTo>
                    <a:cubicBezTo>
                      <a:pt x="149" y="3"/>
                      <a:pt x="146" y="4"/>
                      <a:pt x="146" y="6"/>
                    </a:cubicBezTo>
                    <a:cubicBezTo>
                      <a:pt x="137" y="24"/>
                      <a:pt x="137" y="24"/>
                      <a:pt x="137" y="24"/>
                    </a:cubicBezTo>
                    <a:cubicBezTo>
                      <a:pt x="132" y="24"/>
                      <a:pt x="127" y="23"/>
                      <a:pt x="122" y="23"/>
                    </a:cubicBezTo>
                    <a:cubicBezTo>
                      <a:pt x="116" y="4"/>
                      <a:pt x="116" y="4"/>
                      <a:pt x="116" y="4"/>
                    </a:cubicBezTo>
                    <a:cubicBezTo>
                      <a:pt x="116" y="1"/>
                      <a:pt x="114" y="0"/>
                      <a:pt x="112" y="0"/>
                    </a:cubicBezTo>
                    <a:cubicBezTo>
                      <a:pt x="110" y="0"/>
                      <a:pt x="108" y="2"/>
                      <a:pt x="108" y="4"/>
                    </a:cubicBezTo>
                    <a:cubicBezTo>
                      <a:pt x="108" y="4"/>
                      <a:pt x="108" y="4"/>
                      <a:pt x="108" y="4"/>
                    </a:cubicBezTo>
                    <a:cubicBezTo>
                      <a:pt x="105" y="24"/>
                      <a:pt x="105" y="24"/>
                      <a:pt x="105" y="24"/>
                    </a:cubicBezTo>
                    <a:cubicBezTo>
                      <a:pt x="100" y="25"/>
                      <a:pt x="95" y="26"/>
                      <a:pt x="91" y="28"/>
                    </a:cubicBezTo>
                    <a:cubicBezTo>
                      <a:pt x="79" y="11"/>
                      <a:pt x="79" y="11"/>
                      <a:pt x="79" y="11"/>
                    </a:cubicBezTo>
                    <a:cubicBezTo>
                      <a:pt x="78" y="9"/>
                      <a:pt x="76" y="8"/>
                      <a:pt x="74" y="9"/>
                    </a:cubicBezTo>
                    <a:cubicBezTo>
                      <a:pt x="72" y="9"/>
                      <a:pt x="71" y="11"/>
                      <a:pt x="71" y="12"/>
                    </a:cubicBezTo>
                    <a:cubicBezTo>
                      <a:pt x="71" y="13"/>
                      <a:pt x="72" y="13"/>
                      <a:pt x="72" y="14"/>
                    </a:cubicBezTo>
                    <a:cubicBezTo>
                      <a:pt x="75" y="34"/>
                      <a:pt x="75" y="34"/>
                      <a:pt x="75" y="34"/>
                    </a:cubicBezTo>
                    <a:cubicBezTo>
                      <a:pt x="71" y="36"/>
                      <a:pt x="66" y="39"/>
                      <a:pt x="63" y="42"/>
                    </a:cubicBezTo>
                    <a:cubicBezTo>
                      <a:pt x="46" y="29"/>
                      <a:pt x="46" y="29"/>
                      <a:pt x="46" y="29"/>
                    </a:cubicBezTo>
                    <a:cubicBezTo>
                      <a:pt x="45" y="28"/>
                      <a:pt x="42" y="27"/>
                      <a:pt x="41" y="29"/>
                    </a:cubicBezTo>
                    <a:cubicBezTo>
                      <a:pt x="40" y="30"/>
                      <a:pt x="39" y="31"/>
                      <a:pt x="39" y="32"/>
                    </a:cubicBezTo>
                    <a:cubicBezTo>
                      <a:pt x="39" y="33"/>
                      <a:pt x="39" y="34"/>
                      <a:pt x="40" y="34"/>
                    </a:cubicBezTo>
                    <a:cubicBezTo>
                      <a:pt x="49" y="53"/>
                      <a:pt x="49" y="53"/>
                      <a:pt x="49" y="53"/>
                    </a:cubicBezTo>
                    <a:cubicBezTo>
                      <a:pt x="46" y="56"/>
                      <a:pt x="43" y="60"/>
                      <a:pt x="40" y="64"/>
                    </a:cubicBezTo>
                    <a:cubicBezTo>
                      <a:pt x="21" y="57"/>
                      <a:pt x="21" y="57"/>
                      <a:pt x="21" y="57"/>
                    </a:cubicBezTo>
                    <a:cubicBezTo>
                      <a:pt x="19" y="56"/>
                      <a:pt x="16" y="56"/>
                      <a:pt x="15" y="58"/>
                    </a:cubicBezTo>
                    <a:cubicBezTo>
                      <a:pt x="15" y="59"/>
                      <a:pt x="14" y="60"/>
                      <a:pt x="14" y="60"/>
                    </a:cubicBezTo>
                    <a:cubicBezTo>
                      <a:pt x="14" y="62"/>
                      <a:pt x="15" y="63"/>
                      <a:pt x="16" y="64"/>
                    </a:cubicBezTo>
                    <a:cubicBezTo>
                      <a:pt x="31" y="78"/>
                      <a:pt x="31" y="78"/>
                      <a:pt x="31" y="78"/>
                    </a:cubicBezTo>
                    <a:cubicBezTo>
                      <a:pt x="29" y="82"/>
                      <a:pt x="27" y="87"/>
                      <a:pt x="25" y="92"/>
                    </a:cubicBezTo>
                    <a:cubicBezTo>
                      <a:pt x="5" y="91"/>
                      <a:pt x="5" y="91"/>
                      <a:pt x="5" y="91"/>
                    </a:cubicBezTo>
                    <a:cubicBezTo>
                      <a:pt x="3" y="91"/>
                      <a:pt x="0" y="92"/>
                      <a:pt x="0" y="94"/>
                    </a:cubicBezTo>
                    <a:cubicBezTo>
                      <a:pt x="0" y="94"/>
                      <a:pt x="0" y="95"/>
                      <a:pt x="0" y="95"/>
                    </a:cubicBezTo>
                    <a:lnTo>
                      <a:pt x="218" y="9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400">
                  <a:latin typeface="微软雅黑" panose="020B0503020204020204" pitchFamily="34" charset="-122"/>
                  <a:ea typeface="微软雅黑" panose="020B0503020204020204"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 presetClass="entr" presetSubtype="8"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additive="base">
                                        <p:cTn id="24" dur="500" fill="hold"/>
                                        <p:tgtEl>
                                          <p:spTgt spid="35"/>
                                        </p:tgtEl>
                                        <p:attrNameLst>
                                          <p:attrName>ppt_x</p:attrName>
                                        </p:attrNameLst>
                                      </p:cBhvr>
                                      <p:tavLst>
                                        <p:tav tm="0">
                                          <p:val>
                                            <p:strVal val="0-#ppt_w/2"/>
                                          </p:val>
                                        </p:tav>
                                        <p:tav tm="100000">
                                          <p:val>
                                            <p:strVal val="#ppt_x"/>
                                          </p:val>
                                        </p:tav>
                                      </p:tavLst>
                                    </p:anim>
                                    <p:anim calcmode="lin" valueType="num">
                                      <p:cBhvr additive="base">
                                        <p:cTn id="25" dur="500" fill="hold"/>
                                        <p:tgtEl>
                                          <p:spTgt spid="35"/>
                                        </p:tgtEl>
                                        <p:attrNameLst>
                                          <p:attrName>ppt_y</p:attrName>
                                        </p:attrNameLst>
                                      </p:cBhvr>
                                      <p:tavLst>
                                        <p:tav tm="0">
                                          <p:val>
                                            <p:strVal val="#ppt_y"/>
                                          </p:val>
                                        </p:tav>
                                        <p:tav tm="100000">
                                          <p:val>
                                            <p:strVal val="#ppt_y"/>
                                          </p:val>
                                        </p:tav>
                                      </p:tavLst>
                                    </p:anim>
                                  </p:childTnLst>
                                </p:cTn>
                              </p:par>
                            </p:childTnLst>
                          </p:cTn>
                        </p:par>
                        <p:par>
                          <p:cTn id="26" fill="hold">
                            <p:stCondLst>
                              <p:cond delay="2099"/>
                            </p:stCondLst>
                            <p:childTnLst>
                              <p:par>
                                <p:cTn id="27" presetID="2" presetClass="entr" presetSubtype="2"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ppt_y"/>
                                          </p:val>
                                        </p:tav>
                                        <p:tav tm="100000">
                                          <p:val>
                                            <p:strVal val="#ppt_y"/>
                                          </p:val>
                                        </p:tav>
                                      </p:tavLst>
                                    </p:anim>
                                  </p:childTnLst>
                                </p:cTn>
                              </p:par>
                            </p:childTnLst>
                          </p:cTn>
                        </p:par>
                        <p:par>
                          <p:cTn id="31" fill="hold">
                            <p:stCondLst>
                              <p:cond delay="2599"/>
                            </p:stCondLst>
                            <p:childTnLst>
                              <p:par>
                                <p:cTn id="32" presetID="2" presetClass="entr" presetSubtype="1" fill="hold" nodeType="afterEffect">
                                  <p:stCondLst>
                                    <p:cond delay="0"/>
                                  </p:stCondLst>
                                  <p:childTnLst>
                                    <p:set>
                                      <p:cBhvr>
                                        <p:cTn id="33" dur="1" fill="hold">
                                          <p:stCondLst>
                                            <p:cond delay="0"/>
                                          </p:stCondLst>
                                        </p:cTn>
                                        <p:tgtEl>
                                          <p:spTgt spid="38"/>
                                        </p:tgtEl>
                                        <p:attrNameLst>
                                          <p:attrName>style.visibility</p:attrName>
                                        </p:attrNameLst>
                                      </p:cBhvr>
                                      <p:to>
                                        <p:strVal val="visible"/>
                                      </p:to>
                                    </p:set>
                                    <p:anim calcmode="lin" valueType="num">
                                      <p:cBhvr additive="base">
                                        <p:cTn id="34" dur="500" fill="hold"/>
                                        <p:tgtEl>
                                          <p:spTgt spid="38"/>
                                        </p:tgtEl>
                                        <p:attrNameLst>
                                          <p:attrName>ppt_x</p:attrName>
                                        </p:attrNameLst>
                                      </p:cBhvr>
                                      <p:tavLst>
                                        <p:tav tm="0">
                                          <p:val>
                                            <p:strVal val="#ppt_x"/>
                                          </p:val>
                                        </p:tav>
                                        <p:tav tm="100000">
                                          <p:val>
                                            <p:strVal val="#ppt_x"/>
                                          </p:val>
                                        </p:tav>
                                      </p:tavLst>
                                    </p:anim>
                                    <p:anim calcmode="lin" valueType="num">
                                      <p:cBhvr additive="base">
                                        <p:cTn id="35" dur="500" fill="hold"/>
                                        <p:tgtEl>
                                          <p:spTgt spid="38"/>
                                        </p:tgtEl>
                                        <p:attrNameLst>
                                          <p:attrName>ppt_y</p:attrName>
                                        </p:attrNameLst>
                                      </p:cBhvr>
                                      <p:tavLst>
                                        <p:tav tm="0">
                                          <p:val>
                                            <p:strVal val="0-#ppt_h/2"/>
                                          </p:val>
                                        </p:tav>
                                        <p:tav tm="100000">
                                          <p:val>
                                            <p:strVal val="#ppt_y"/>
                                          </p:val>
                                        </p:tav>
                                      </p:tavLst>
                                    </p:anim>
                                  </p:childTnLst>
                                </p:cTn>
                              </p:par>
                            </p:childTnLst>
                          </p:cTn>
                        </p:par>
                        <p:par>
                          <p:cTn id="36" fill="hold">
                            <p:stCondLst>
                              <p:cond delay="3099"/>
                            </p:stCondLst>
                            <p:childTnLst>
                              <p:par>
                                <p:cTn id="37" presetID="2" presetClass="entr" presetSubtype="4" fill="hold" nodeType="afterEffect">
                                  <p:stCondLst>
                                    <p:cond delay="0"/>
                                  </p:stCondLst>
                                  <p:childTnLst>
                                    <p:set>
                                      <p:cBhvr>
                                        <p:cTn id="38" dur="1" fill="hold">
                                          <p:stCondLst>
                                            <p:cond delay="0"/>
                                          </p:stCondLst>
                                        </p:cTn>
                                        <p:tgtEl>
                                          <p:spTgt spid="41"/>
                                        </p:tgtEl>
                                        <p:attrNameLst>
                                          <p:attrName>style.visibility</p:attrName>
                                        </p:attrNameLst>
                                      </p:cBhvr>
                                      <p:to>
                                        <p:strVal val="visible"/>
                                      </p:to>
                                    </p:set>
                                    <p:anim calcmode="lin" valueType="num">
                                      <p:cBhvr additive="base">
                                        <p:cTn id="39" dur="500" fill="hold"/>
                                        <p:tgtEl>
                                          <p:spTgt spid="41"/>
                                        </p:tgtEl>
                                        <p:attrNameLst>
                                          <p:attrName>ppt_x</p:attrName>
                                        </p:attrNameLst>
                                      </p:cBhvr>
                                      <p:tavLst>
                                        <p:tav tm="0">
                                          <p:val>
                                            <p:strVal val="#ppt_x"/>
                                          </p:val>
                                        </p:tav>
                                        <p:tav tm="100000">
                                          <p:val>
                                            <p:strVal val="#ppt_x"/>
                                          </p:val>
                                        </p:tav>
                                      </p:tavLst>
                                    </p:anim>
                                    <p:anim calcmode="lin" valueType="num">
                                      <p:cBhvr additive="base">
                                        <p:cTn id="40" dur="500" fill="hold"/>
                                        <p:tgtEl>
                                          <p:spTgt spid="41"/>
                                        </p:tgtEl>
                                        <p:attrNameLst>
                                          <p:attrName>ppt_y</p:attrName>
                                        </p:attrNameLst>
                                      </p:cBhvr>
                                      <p:tavLst>
                                        <p:tav tm="0">
                                          <p:val>
                                            <p:strVal val="1+#ppt_h/2"/>
                                          </p:val>
                                        </p:tav>
                                        <p:tav tm="100000">
                                          <p:val>
                                            <p:strVal val="#ppt_y"/>
                                          </p:val>
                                        </p:tav>
                                      </p:tavLst>
                                    </p:anim>
                                  </p:childTnLst>
                                </p:cTn>
                              </p:par>
                            </p:childTnLst>
                          </p:cTn>
                        </p:par>
                        <p:par>
                          <p:cTn id="41" fill="hold">
                            <p:stCondLst>
                              <p:cond delay="3599"/>
                            </p:stCondLst>
                            <p:childTnLst>
                              <p:par>
                                <p:cTn id="42" presetID="2" presetClass="entr" presetSubtype="4" fill="hold" nodeType="after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ppt_x"/>
                                          </p:val>
                                        </p:tav>
                                        <p:tav tm="100000">
                                          <p:val>
                                            <p:strVal val="#ppt_x"/>
                                          </p:val>
                                        </p:tav>
                                      </p:tavLst>
                                    </p:anim>
                                    <p:anim calcmode="lin" valueType="num">
                                      <p:cBhvr additive="base">
                                        <p:cTn id="45" dur="500" fill="hold"/>
                                        <p:tgtEl>
                                          <p:spTgt spid="23"/>
                                        </p:tgtEl>
                                        <p:attrNameLst>
                                          <p:attrName>ppt_y</p:attrName>
                                        </p:attrNameLst>
                                      </p:cBhvr>
                                      <p:tavLst>
                                        <p:tav tm="0">
                                          <p:val>
                                            <p:strVal val="1+#ppt_h/2"/>
                                          </p:val>
                                        </p:tav>
                                        <p:tav tm="100000">
                                          <p:val>
                                            <p:strVal val="#ppt_y"/>
                                          </p:val>
                                        </p:tav>
                                      </p:tavLst>
                                    </p:anim>
                                  </p:childTnLst>
                                </p:cTn>
                              </p:par>
                            </p:childTnLst>
                          </p:cTn>
                        </p:par>
                        <p:par>
                          <p:cTn id="46" fill="hold">
                            <p:stCondLst>
                              <p:cond delay="4099"/>
                            </p:stCondLst>
                            <p:childTnLst>
                              <p:par>
                                <p:cTn id="47" presetID="2" presetClass="entr" presetSubtype="4" fill="hold" nodeType="after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500" fill="hold"/>
                                        <p:tgtEl>
                                          <p:spTgt spid="29"/>
                                        </p:tgtEl>
                                        <p:attrNameLst>
                                          <p:attrName>ppt_x</p:attrName>
                                        </p:attrNameLst>
                                      </p:cBhvr>
                                      <p:tavLst>
                                        <p:tav tm="0">
                                          <p:val>
                                            <p:strVal val="#ppt_x"/>
                                          </p:val>
                                        </p:tav>
                                        <p:tav tm="100000">
                                          <p:val>
                                            <p:strVal val="#ppt_x"/>
                                          </p:val>
                                        </p:tav>
                                      </p:tavLst>
                                    </p:anim>
                                    <p:anim calcmode="lin" valueType="num">
                                      <p:cBhvr additive="base">
                                        <p:cTn id="50" dur="500" fill="hold"/>
                                        <p:tgtEl>
                                          <p:spTgt spid="29"/>
                                        </p:tgtEl>
                                        <p:attrNameLst>
                                          <p:attrName>ppt_y</p:attrName>
                                        </p:attrNameLst>
                                      </p:cBhvr>
                                      <p:tavLst>
                                        <p:tav tm="0">
                                          <p:val>
                                            <p:strVal val="1+#ppt_h/2"/>
                                          </p:val>
                                        </p:tav>
                                        <p:tav tm="100000">
                                          <p:val>
                                            <p:strVal val="#ppt_y"/>
                                          </p:val>
                                        </p:tav>
                                      </p:tavLst>
                                    </p:anim>
                                  </p:childTnLst>
                                </p:cTn>
                              </p:par>
                            </p:childTnLst>
                          </p:cTn>
                        </p:par>
                        <p:par>
                          <p:cTn id="51" fill="hold">
                            <p:stCondLst>
                              <p:cond delay="4599"/>
                            </p:stCondLst>
                            <p:childTnLst>
                              <p:par>
                                <p:cTn id="52" presetID="2" presetClass="entr" presetSubtype="4" fill="hold" nodeType="after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par>
                          <p:cTn id="56" fill="hold">
                            <p:stCondLst>
                              <p:cond delay="5099"/>
                            </p:stCondLst>
                            <p:childTnLst>
                              <p:par>
                                <p:cTn id="57" presetID="2" presetClass="entr" presetSubtype="4"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ppt_x"/>
                                          </p:val>
                                        </p:tav>
                                        <p:tav tm="100000">
                                          <p:val>
                                            <p:strVal val="#ppt_x"/>
                                          </p:val>
                                        </p:tav>
                                      </p:tavLst>
                                    </p:anim>
                                    <p:anim calcmode="lin" valueType="num">
                                      <p:cBhvr additive="base">
                                        <p:cTn id="6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sp>
        <p:nvSpPr>
          <p:cNvPr id="8" name="矩形 14"/>
          <p:cNvSpPr/>
          <p:nvPr/>
        </p:nvSpPr>
        <p:spPr>
          <a:xfrm flipV="1">
            <a:off x="1301" y="3646056"/>
            <a:ext cx="4229088" cy="252849"/>
          </a:xfrm>
          <a:custGeom>
            <a:avLst/>
            <a:gdLst/>
            <a:ahLst/>
            <a:cxnLst/>
            <a:rect l="l" t="t" r="r" b="b"/>
            <a:pathLst>
              <a:path w="4571707" h="242218">
                <a:moveTo>
                  <a:pt x="0" y="242218"/>
                </a:moveTo>
                <a:lnTo>
                  <a:pt x="4571707" y="242218"/>
                </a:lnTo>
                <a:lnTo>
                  <a:pt x="4571707" y="0"/>
                </a:lnTo>
                <a:lnTo>
                  <a:pt x="0" y="0"/>
                </a:lnTo>
                <a:close/>
              </a:path>
            </a:pathLst>
          </a:cu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94085" tIns="47043" rIns="94085" bIns="47043" rtlCol="0" anchor="ctr"/>
          <a:lstStyle/>
          <a:p>
            <a:pPr algn="ctr"/>
            <a:endParaRPr lang="en-US" sz="2400"/>
          </a:p>
        </p:txBody>
      </p:sp>
      <p:grpSp>
        <p:nvGrpSpPr>
          <p:cNvPr id="9" name="组合 8"/>
          <p:cNvGrpSpPr/>
          <p:nvPr/>
        </p:nvGrpSpPr>
        <p:grpSpPr>
          <a:xfrm>
            <a:off x="3320333" y="3647524"/>
            <a:ext cx="1786019" cy="1784651"/>
            <a:chOff x="3225639" y="4543565"/>
            <a:chExt cx="1735762" cy="1734334"/>
          </a:xfrm>
        </p:grpSpPr>
        <p:sp>
          <p:nvSpPr>
            <p:cNvPr id="10" name="椭圆 9"/>
            <p:cNvSpPr/>
            <p:nvPr/>
          </p:nvSpPr>
          <p:spPr>
            <a:xfrm flipV="1">
              <a:off x="3225639" y="4543565"/>
              <a:ext cx="1735762" cy="1734334"/>
            </a:xfrm>
            <a:prstGeom prst="ellipse">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2400">
                <a:solidFill>
                  <a:schemeClr val="accent1"/>
                </a:solidFill>
                <a:latin typeface="微软雅黑" panose="020B0503020204020204" pitchFamily="34" charset="-122"/>
                <a:ea typeface="微软雅黑" panose="020B0503020204020204" pitchFamily="34" charset="-122"/>
              </a:endParaRPr>
            </a:p>
          </p:txBody>
        </p:sp>
        <p:sp>
          <p:nvSpPr>
            <p:cNvPr id="11" name="椭圆 10"/>
            <p:cNvSpPr/>
            <p:nvPr/>
          </p:nvSpPr>
          <p:spPr>
            <a:xfrm rot="10800000" flipV="1">
              <a:off x="3450403" y="4786205"/>
              <a:ext cx="1284515" cy="1284516"/>
            </a:xfrm>
            <a:prstGeom prst="ellipse">
              <a:avLst/>
            </a:prstGeom>
            <a:solidFill>
              <a:schemeClr val="bg1">
                <a:lumMod val="95000"/>
              </a:schemeClr>
            </a:solidFill>
            <a:ln w="25400" cap="flat" cmpd="sng" algn="ctr">
              <a:noFill/>
              <a:prstDash val="solid"/>
            </a:ln>
            <a:effectLst/>
          </p:spPr>
          <p:txBody>
            <a:bodyPr tIns="48000" anchor="ctr" anchorCtr="1"/>
            <a:lstStyle/>
            <a:p>
              <a:pPr lvl="0" algn="ctr">
                <a:defRPr/>
              </a:pPr>
              <a:r>
                <a:rPr lang="en-US" altLang="zh-CN" sz="4135" b="1" kern="0" dirty="0">
                  <a:solidFill>
                    <a:schemeClr val="bg2">
                      <a:lumMod val="25000"/>
                    </a:schemeClr>
                  </a:solidFill>
                  <a:latin typeface="微软雅黑" panose="020B0503020204020204" pitchFamily="34" charset="-122"/>
                  <a:ea typeface="微软雅黑" panose="020B0503020204020204" pitchFamily="34" charset="-122"/>
                </a:rPr>
                <a:t>02</a:t>
              </a:r>
              <a:endParaRPr lang="zh-CN" altLang="en-US" sz="4135" b="1" kern="0"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12" name="矩形 14"/>
          <p:cNvSpPr/>
          <p:nvPr/>
        </p:nvSpPr>
        <p:spPr>
          <a:xfrm>
            <a:off x="1301" y="3102368"/>
            <a:ext cx="7201539" cy="252849"/>
          </a:xfrm>
          <a:custGeom>
            <a:avLst/>
            <a:gdLst/>
            <a:ahLst/>
            <a:cxnLst/>
            <a:rect l="l" t="t" r="r" b="b"/>
            <a:pathLst>
              <a:path w="4571707" h="242218">
                <a:moveTo>
                  <a:pt x="0" y="0"/>
                </a:moveTo>
                <a:lnTo>
                  <a:pt x="4571707" y="0"/>
                </a:lnTo>
                <a:lnTo>
                  <a:pt x="4571707" y="242218"/>
                </a:lnTo>
                <a:lnTo>
                  <a:pt x="0" y="242218"/>
                </a:lnTo>
                <a:close/>
              </a:path>
            </a:pathLst>
          </a:cu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lIns="94085" tIns="47043" rIns="94085" bIns="47043" rtlCol="0" anchor="ctr"/>
          <a:lstStyle/>
          <a:p>
            <a:pPr algn="ctr"/>
            <a:endParaRPr lang="en-US" sz="2400"/>
          </a:p>
        </p:txBody>
      </p:sp>
      <p:grpSp>
        <p:nvGrpSpPr>
          <p:cNvPr id="13" name="组合 12"/>
          <p:cNvGrpSpPr/>
          <p:nvPr/>
        </p:nvGrpSpPr>
        <p:grpSpPr>
          <a:xfrm>
            <a:off x="6309831" y="1573361"/>
            <a:ext cx="1786019" cy="1786121"/>
            <a:chOff x="6131016" y="674750"/>
            <a:chExt cx="1735762" cy="1735763"/>
          </a:xfrm>
        </p:grpSpPr>
        <p:sp>
          <p:nvSpPr>
            <p:cNvPr id="14" name="椭圆 13"/>
            <p:cNvSpPr/>
            <p:nvPr/>
          </p:nvSpPr>
          <p:spPr>
            <a:xfrm>
              <a:off x="6131016" y="674750"/>
              <a:ext cx="1735762" cy="1735763"/>
            </a:xfrm>
            <a:prstGeom prst="ellipse">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400">
                <a:solidFill>
                  <a:schemeClr val="accent1"/>
                </a:solidFill>
                <a:latin typeface="微软雅黑" panose="020B0503020204020204" pitchFamily="34" charset="-122"/>
                <a:ea typeface="微软雅黑" panose="020B0503020204020204" pitchFamily="34" charset="-122"/>
              </a:endParaRPr>
            </a:p>
          </p:txBody>
        </p:sp>
        <p:sp>
          <p:nvSpPr>
            <p:cNvPr id="15" name="椭圆 14"/>
            <p:cNvSpPr/>
            <p:nvPr/>
          </p:nvSpPr>
          <p:spPr>
            <a:xfrm>
              <a:off x="6355778" y="899818"/>
              <a:ext cx="1284515" cy="1284516"/>
            </a:xfrm>
            <a:prstGeom prst="ellipse">
              <a:avLst/>
            </a:prstGeom>
            <a:solidFill>
              <a:schemeClr val="bg1">
                <a:lumMod val="95000"/>
              </a:schemeClr>
            </a:solidFill>
            <a:ln w="25400" cap="flat" cmpd="sng" algn="ctr">
              <a:noFill/>
              <a:prstDash val="solid"/>
            </a:ln>
            <a:effectLst/>
          </p:spPr>
          <p:txBody>
            <a:bodyPr tIns="48000" anchor="ctr"/>
            <a:lstStyle/>
            <a:p>
              <a:pPr lvl="0" algn="ctr">
                <a:defRPr/>
              </a:pPr>
              <a:r>
                <a:rPr lang="en-US" altLang="zh-CN" sz="4135" b="1" kern="0" dirty="0">
                  <a:solidFill>
                    <a:schemeClr val="bg2">
                      <a:lumMod val="25000"/>
                    </a:schemeClr>
                  </a:solidFill>
                  <a:latin typeface="微软雅黑" panose="020B0503020204020204" pitchFamily="34" charset="-122"/>
                  <a:ea typeface="微软雅黑" panose="020B0503020204020204" pitchFamily="34" charset="-122"/>
                </a:rPr>
                <a:t>01</a:t>
              </a:r>
              <a:endParaRPr lang="zh-CN" altLang="en-US" sz="4135" b="1" kern="0"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16" name="矩形 14"/>
          <p:cNvSpPr/>
          <p:nvPr/>
        </p:nvSpPr>
        <p:spPr>
          <a:xfrm flipV="1">
            <a:off x="6272986" y="3646054"/>
            <a:ext cx="5919015" cy="252849"/>
          </a:xfrm>
          <a:custGeom>
            <a:avLst/>
            <a:gdLst/>
            <a:ahLst/>
            <a:cxnLst/>
            <a:rect l="l" t="t" r="r" b="b"/>
            <a:pathLst>
              <a:path w="4571707" h="242218">
                <a:moveTo>
                  <a:pt x="0" y="242218"/>
                </a:moveTo>
                <a:lnTo>
                  <a:pt x="4571707" y="242218"/>
                </a:lnTo>
                <a:lnTo>
                  <a:pt x="4571707" y="0"/>
                </a:lnTo>
                <a:lnTo>
                  <a:pt x="0" y="0"/>
                </a:lnTo>
                <a:close/>
              </a:path>
            </a:pathLst>
          </a:cu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lIns="94085" tIns="47043" rIns="94085" bIns="47043" rtlCol="0" anchor="ctr"/>
          <a:lstStyle/>
          <a:p>
            <a:pPr algn="ctr"/>
            <a:endParaRPr lang="en-US" sz="2400"/>
          </a:p>
        </p:txBody>
      </p:sp>
      <p:grpSp>
        <p:nvGrpSpPr>
          <p:cNvPr id="17" name="组合 16"/>
          <p:cNvGrpSpPr/>
          <p:nvPr/>
        </p:nvGrpSpPr>
        <p:grpSpPr>
          <a:xfrm>
            <a:off x="5379975" y="3647524"/>
            <a:ext cx="1786019" cy="1784651"/>
            <a:chOff x="5227325" y="4543565"/>
            <a:chExt cx="1735762" cy="1734334"/>
          </a:xfrm>
        </p:grpSpPr>
        <p:sp>
          <p:nvSpPr>
            <p:cNvPr id="18" name="椭圆 17"/>
            <p:cNvSpPr/>
            <p:nvPr/>
          </p:nvSpPr>
          <p:spPr>
            <a:xfrm flipV="1">
              <a:off x="5227325" y="4543565"/>
              <a:ext cx="1735762" cy="1734334"/>
            </a:xfrm>
            <a:prstGeom prst="ellipse">
              <a:avLst/>
            </a:prstGeom>
            <a:solidFill>
              <a:srgbClr val="C0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accent1"/>
                </a:solidFill>
                <a:latin typeface="微软雅黑" panose="020B0503020204020204" pitchFamily="34" charset="-122"/>
                <a:ea typeface="微软雅黑" panose="020B0503020204020204" pitchFamily="34" charset="-122"/>
              </a:endParaRPr>
            </a:p>
          </p:txBody>
        </p:sp>
        <p:sp>
          <p:nvSpPr>
            <p:cNvPr id="19" name="椭圆 18"/>
            <p:cNvSpPr/>
            <p:nvPr/>
          </p:nvSpPr>
          <p:spPr>
            <a:xfrm rot="10800000" flipV="1">
              <a:off x="5460802" y="4768780"/>
              <a:ext cx="1284515" cy="1284516"/>
            </a:xfrm>
            <a:prstGeom prst="ellipse">
              <a:avLst/>
            </a:prstGeom>
            <a:solidFill>
              <a:schemeClr val="bg1">
                <a:lumMod val="95000"/>
              </a:schemeClr>
            </a:solidFill>
            <a:ln w="25400" cap="flat" cmpd="sng" algn="ctr">
              <a:noFill/>
              <a:prstDash val="solid"/>
            </a:ln>
            <a:effectLst/>
          </p:spPr>
          <p:txBody>
            <a:bodyPr tIns="48000" anchor="ctr"/>
            <a:lstStyle/>
            <a:p>
              <a:pPr lvl="0" algn="ctr">
                <a:defRPr/>
              </a:pPr>
              <a:r>
                <a:rPr lang="en-US" altLang="zh-CN" sz="4135" b="1" kern="0" dirty="0">
                  <a:solidFill>
                    <a:schemeClr val="bg2">
                      <a:lumMod val="25000"/>
                    </a:schemeClr>
                  </a:solidFill>
                  <a:latin typeface="微软雅黑" panose="020B0503020204020204" pitchFamily="34" charset="-122"/>
                  <a:ea typeface="微软雅黑" panose="020B0503020204020204" pitchFamily="34" charset="-122"/>
                </a:rPr>
                <a:t>03</a:t>
              </a:r>
              <a:endParaRPr lang="zh-CN" altLang="en-US" sz="4135" b="1" kern="0"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20" name="TextBox 15"/>
          <p:cNvSpPr txBox="1"/>
          <p:nvPr/>
        </p:nvSpPr>
        <p:spPr>
          <a:xfrm>
            <a:off x="1967914" y="2097744"/>
            <a:ext cx="3472636" cy="628356"/>
          </a:xfrm>
          <a:prstGeom prst="rect">
            <a:avLst/>
          </a:prstGeom>
          <a:noFill/>
        </p:spPr>
        <p:txBody>
          <a:bodyPr wrap="square" lIns="94085" tIns="47043" rIns="94085" bIns="47043" rtlCol="0">
            <a:spAutoFit/>
          </a:bodyPr>
          <a:lstStyle/>
          <a:p>
            <a:pPr>
              <a:lnSpc>
                <a:spcPct val="13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TextBox 16"/>
          <p:cNvSpPr txBox="1"/>
          <p:nvPr/>
        </p:nvSpPr>
        <p:spPr>
          <a:xfrm>
            <a:off x="1975598" y="1793609"/>
            <a:ext cx="1831483" cy="341226"/>
          </a:xfrm>
          <a:prstGeom prst="rect">
            <a:avLst/>
          </a:prstGeom>
          <a:noFill/>
        </p:spPr>
        <p:txBody>
          <a:bodyPr wrap="none" lIns="94085" tIns="47043" rIns="94085" bIns="47043" rtlCol="0">
            <a:spAutoFit/>
          </a:bodyPr>
          <a:lstStyle/>
          <a:p>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点击添加标题内容</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TextBox 17"/>
          <p:cNvSpPr txBox="1"/>
          <p:nvPr/>
        </p:nvSpPr>
        <p:spPr>
          <a:xfrm>
            <a:off x="1337411" y="5680836"/>
            <a:ext cx="3527731" cy="628356"/>
          </a:xfrm>
          <a:prstGeom prst="rect">
            <a:avLst/>
          </a:prstGeom>
          <a:noFill/>
        </p:spPr>
        <p:txBody>
          <a:bodyPr wrap="square" lIns="94085" tIns="47043" rIns="94085" bIns="47043" rtlCol="0">
            <a:spAutoFit/>
          </a:bodyPr>
          <a:lstStyle/>
          <a:p>
            <a:pPr>
              <a:lnSpc>
                <a:spcPct val="13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a:t>
            </a:r>
            <a:r>
              <a:rPr lang="zh-CN" altLang="en-US" sz="1335">
                <a:solidFill>
                  <a:schemeClr val="tx1">
                    <a:lumMod val="75000"/>
                    <a:lumOff val="25000"/>
                  </a:schemeClr>
                </a:solidFill>
                <a:latin typeface="微软雅黑" panose="020B0503020204020204" pitchFamily="34" charset="-122"/>
                <a:ea typeface="微软雅黑" panose="020B0503020204020204" pitchFamily="34" charset="-122"/>
              </a:rPr>
              <a:t>选择粘贴，并选择只保留文字。</a:t>
            </a:r>
            <a:endParaRPr lang="zh-CN" altLang="en-US" sz="1335">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TextBox 18"/>
          <p:cNvSpPr txBox="1"/>
          <p:nvPr/>
        </p:nvSpPr>
        <p:spPr>
          <a:xfrm>
            <a:off x="1345094" y="5376700"/>
            <a:ext cx="1831483" cy="341226"/>
          </a:xfrm>
          <a:prstGeom prst="rect">
            <a:avLst/>
          </a:prstGeom>
          <a:noFill/>
        </p:spPr>
        <p:txBody>
          <a:bodyPr wrap="none" lIns="94085" tIns="47043" rIns="94085" bIns="47043" rtlCol="0">
            <a:spAutoFit/>
          </a:bodyPr>
          <a:lstStyle/>
          <a:p>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点击添加标题内容</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TextBox 19"/>
          <p:cNvSpPr txBox="1"/>
          <p:nvPr/>
        </p:nvSpPr>
        <p:spPr>
          <a:xfrm>
            <a:off x="7423898" y="4995204"/>
            <a:ext cx="3472636" cy="628356"/>
          </a:xfrm>
          <a:prstGeom prst="rect">
            <a:avLst/>
          </a:prstGeom>
          <a:noFill/>
        </p:spPr>
        <p:txBody>
          <a:bodyPr wrap="square" lIns="94085" tIns="47043" rIns="94085" bIns="47043" rtlCol="0">
            <a:spAutoFit/>
          </a:bodyPr>
          <a:lstStyle/>
          <a:p>
            <a:pPr>
              <a:lnSpc>
                <a:spcPct val="130000"/>
              </a:lnSpc>
            </a:pPr>
            <a:r>
              <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1335"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TextBox 20"/>
          <p:cNvSpPr txBox="1"/>
          <p:nvPr/>
        </p:nvSpPr>
        <p:spPr>
          <a:xfrm>
            <a:off x="7431582" y="4691069"/>
            <a:ext cx="1831483" cy="341226"/>
          </a:xfrm>
          <a:prstGeom prst="rect">
            <a:avLst/>
          </a:prstGeom>
          <a:noFill/>
        </p:spPr>
        <p:txBody>
          <a:bodyPr wrap="none" lIns="94085" tIns="47043" rIns="94085" bIns="47043" rtlCol="0">
            <a:spAutoFit/>
          </a:bodyPr>
          <a:lstStyle/>
          <a:p>
            <a:r>
              <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rPr>
              <a:t>点击添加标题内容</a:t>
            </a:r>
            <a:endParaRPr lang="zh-CN" altLang="en-US" sz="16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2" presetClass="entr" presetSubtype="8"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500"/>
                                        <p:tgtEl>
                                          <p:spTgt spid="12"/>
                                        </p:tgtEl>
                                      </p:cBhvr>
                                    </p:animEffect>
                                  </p:childTnLst>
                                </p:cTn>
                              </p:par>
                            </p:childTnLst>
                          </p:cTn>
                        </p:par>
                        <p:par>
                          <p:cTn id="25" fill="hold">
                            <p:stCondLst>
                              <p:cond delay="2099"/>
                            </p:stCondLst>
                            <p:childTnLst>
                              <p:par>
                                <p:cTn id="26" presetID="22" presetClass="entr" presetSubtype="4"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childTnLst>
                          </p:cTn>
                        </p:par>
                        <p:par>
                          <p:cTn id="29" fill="hold">
                            <p:stCondLst>
                              <p:cond delay="2599"/>
                            </p:stCondLst>
                            <p:childTnLst>
                              <p:par>
                                <p:cTn id="30" presetID="17" presetClass="entr" presetSubtype="1" fill="hold" grpId="0" nodeType="afterEffect">
                                  <p:stCondLst>
                                    <p:cond delay="0"/>
                                  </p:stCondLst>
                                  <p:iterate type="lt">
                                    <p:tmPct val="40000"/>
                                  </p:iterate>
                                  <p:childTnLst>
                                    <p:set>
                                      <p:cBhvr>
                                        <p:cTn id="31" dur="1" fill="hold">
                                          <p:stCondLst>
                                            <p:cond delay="0"/>
                                          </p:stCondLst>
                                        </p:cTn>
                                        <p:tgtEl>
                                          <p:spTgt spid="21"/>
                                        </p:tgtEl>
                                        <p:attrNameLst>
                                          <p:attrName>style.visibility</p:attrName>
                                        </p:attrNameLst>
                                      </p:cBhvr>
                                      <p:to>
                                        <p:strVal val="visible"/>
                                      </p:to>
                                    </p:set>
                                    <p:anim calcmode="lin" valueType="num">
                                      <p:cBhvr>
                                        <p:cTn id="32" dur="250" fill="hold"/>
                                        <p:tgtEl>
                                          <p:spTgt spid="21"/>
                                        </p:tgtEl>
                                        <p:attrNameLst>
                                          <p:attrName>ppt_x</p:attrName>
                                        </p:attrNameLst>
                                      </p:cBhvr>
                                      <p:tavLst>
                                        <p:tav tm="0">
                                          <p:val>
                                            <p:strVal val="#ppt_x"/>
                                          </p:val>
                                        </p:tav>
                                        <p:tav tm="100000">
                                          <p:val>
                                            <p:strVal val="#ppt_x"/>
                                          </p:val>
                                        </p:tav>
                                      </p:tavLst>
                                    </p:anim>
                                    <p:anim calcmode="lin" valueType="num">
                                      <p:cBhvr>
                                        <p:cTn id="33" dur="250" fill="hold"/>
                                        <p:tgtEl>
                                          <p:spTgt spid="21"/>
                                        </p:tgtEl>
                                        <p:attrNameLst>
                                          <p:attrName>ppt_y</p:attrName>
                                        </p:attrNameLst>
                                      </p:cBhvr>
                                      <p:tavLst>
                                        <p:tav tm="0">
                                          <p:val>
                                            <p:strVal val="#ppt_y-#ppt_h/2"/>
                                          </p:val>
                                        </p:tav>
                                        <p:tav tm="100000">
                                          <p:val>
                                            <p:strVal val="#ppt_y"/>
                                          </p:val>
                                        </p:tav>
                                      </p:tavLst>
                                    </p:anim>
                                    <p:anim calcmode="lin" valueType="num">
                                      <p:cBhvr>
                                        <p:cTn id="34" dur="250" fill="hold"/>
                                        <p:tgtEl>
                                          <p:spTgt spid="21"/>
                                        </p:tgtEl>
                                        <p:attrNameLst>
                                          <p:attrName>ppt_w</p:attrName>
                                        </p:attrNameLst>
                                      </p:cBhvr>
                                      <p:tavLst>
                                        <p:tav tm="0">
                                          <p:val>
                                            <p:strVal val="#ppt_w"/>
                                          </p:val>
                                        </p:tav>
                                        <p:tav tm="100000">
                                          <p:val>
                                            <p:strVal val="#ppt_w"/>
                                          </p:val>
                                        </p:tav>
                                      </p:tavLst>
                                    </p:anim>
                                    <p:anim calcmode="lin" valueType="num">
                                      <p:cBhvr>
                                        <p:cTn id="35" dur="250" fill="hold"/>
                                        <p:tgtEl>
                                          <p:spTgt spid="21"/>
                                        </p:tgtEl>
                                        <p:attrNameLst>
                                          <p:attrName>ppt_h</p:attrName>
                                        </p:attrNameLst>
                                      </p:cBhvr>
                                      <p:tavLst>
                                        <p:tav tm="0">
                                          <p:val>
                                            <p:fltVal val="0"/>
                                          </p:val>
                                        </p:tav>
                                        <p:tav tm="100000">
                                          <p:val>
                                            <p:strVal val="#ppt_h"/>
                                          </p:val>
                                        </p:tav>
                                      </p:tavLst>
                                    </p:anim>
                                  </p:childTnLst>
                                </p:cTn>
                              </p:par>
                            </p:childTnLst>
                          </p:cTn>
                        </p:par>
                        <p:par>
                          <p:cTn id="36" fill="hold">
                            <p:stCondLst>
                              <p:cond delay="3549"/>
                            </p:stCondLst>
                            <p:childTnLst>
                              <p:par>
                                <p:cTn id="37" presetID="22" presetClass="entr" presetSubtype="8"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childTnLst>
                          </p:cTn>
                        </p:par>
                        <p:par>
                          <p:cTn id="40" fill="hold">
                            <p:stCondLst>
                              <p:cond delay="4049"/>
                            </p:stCondLst>
                            <p:childTnLst>
                              <p:par>
                                <p:cTn id="41" presetID="22" presetClass="entr" presetSubtype="8"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4549"/>
                            </p:stCondLst>
                            <p:childTnLst>
                              <p:par>
                                <p:cTn id="45" presetID="22" presetClass="entr" presetSubtype="1"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up)">
                                      <p:cBhvr>
                                        <p:cTn id="47" dur="500"/>
                                        <p:tgtEl>
                                          <p:spTgt spid="9"/>
                                        </p:tgtEl>
                                      </p:cBhvr>
                                    </p:animEffect>
                                  </p:childTnLst>
                                </p:cTn>
                              </p:par>
                            </p:childTnLst>
                          </p:cTn>
                        </p:par>
                        <p:par>
                          <p:cTn id="48" fill="hold">
                            <p:stCondLst>
                              <p:cond delay="5049"/>
                            </p:stCondLst>
                            <p:childTnLst>
                              <p:par>
                                <p:cTn id="49" presetID="17" presetClass="entr" presetSubtype="1" fill="hold" grpId="0" nodeType="afterEffect">
                                  <p:stCondLst>
                                    <p:cond delay="0"/>
                                  </p:stCondLst>
                                  <p:iterate type="lt">
                                    <p:tmPct val="40000"/>
                                  </p:iterate>
                                  <p:childTnLst>
                                    <p:set>
                                      <p:cBhvr>
                                        <p:cTn id="50" dur="1" fill="hold">
                                          <p:stCondLst>
                                            <p:cond delay="0"/>
                                          </p:stCondLst>
                                        </p:cTn>
                                        <p:tgtEl>
                                          <p:spTgt spid="23"/>
                                        </p:tgtEl>
                                        <p:attrNameLst>
                                          <p:attrName>style.visibility</p:attrName>
                                        </p:attrNameLst>
                                      </p:cBhvr>
                                      <p:to>
                                        <p:strVal val="visible"/>
                                      </p:to>
                                    </p:set>
                                    <p:anim calcmode="lin" valueType="num">
                                      <p:cBhvr>
                                        <p:cTn id="51" dur="250" fill="hold"/>
                                        <p:tgtEl>
                                          <p:spTgt spid="23"/>
                                        </p:tgtEl>
                                        <p:attrNameLst>
                                          <p:attrName>ppt_x</p:attrName>
                                        </p:attrNameLst>
                                      </p:cBhvr>
                                      <p:tavLst>
                                        <p:tav tm="0">
                                          <p:val>
                                            <p:strVal val="#ppt_x"/>
                                          </p:val>
                                        </p:tav>
                                        <p:tav tm="100000">
                                          <p:val>
                                            <p:strVal val="#ppt_x"/>
                                          </p:val>
                                        </p:tav>
                                      </p:tavLst>
                                    </p:anim>
                                    <p:anim calcmode="lin" valueType="num">
                                      <p:cBhvr>
                                        <p:cTn id="52" dur="250" fill="hold"/>
                                        <p:tgtEl>
                                          <p:spTgt spid="23"/>
                                        </p:tgtEl>
                                        <p:attrNameLst>
                                          <p:attrName>ppt_y</p:attrName>
                                        </p:attrNameLst>
                                      </p:cBhvr>
                                      <p:tavLst>
                                        <p:tav tm="0">
                                          <p:val>
                                            <p:strVal val="#ppt_y-#ppt_h/2"/>
                                          </p:val>
                                        </p:tav>
                                        <p:tav tm="100000">
                                          <p:val>
                                            <p:strVal val="#ppt_y"/>
                                          </p:val>
                                        </p:tav>
                                      </p:tavLst>
                                    </p:anim>
                                    <p:anim calcmode="lin" valueType="num">
                                      <p:cBhvr>
                                        <p:cTn id="53" dur="250" fill="hold"/>
                                        <p:tgtEl>
                                          <p:spTgt spid="23"/>
                                        </p:tgtEl>
                                        <p:attrNameLst>
                                          <p:attrName>ppt_w</p:attrName>
                                        </p:attrNameLst>
                                      </p:cBhvr>
                                      <p:tavLst>
                                        <p:tav tm="0">
                                          <p:val>
                                            <p:strVal val="#ppt_w"/>
                                          </p:val>
                                        </p:tav>
                                        <p:tav tm="100000">
                                          <p:val>
                                            <p:strVal val="#ppt_w"/>
                                          </p:val>
                                        </p:tav>
                                      </p:tavLst>
                                    </p:anim>
                                    <p:anim calcmode="lin" valueType="num">
                                      <p:cBhvr>
                                        <p:cTn id="54" dur="250" fill="hold"/>
                                        <p:tgtEl>
                                          <p:spTgt spid="23"/>
                                        </p:tgtEl>
                                        <p:attrNameLst>
                                          <p:attrName>ppt_h</p:attrName>
                                        </p:attrNameLst>
                                      </p:cBhvr>
                                      <p:tavLst>
                                        <p:tav tm="0">
                                          <p:val>
                                            <p:fltVal val="0"/>
                                          </p:val>
                                        </p:tav>
                                        <p:tav tm="100000">
                                          <p:val>
                                            <p:strVal val="#ppt_h"/>
                                          </p:val>
                                        </p:tav>
                                      </p:tavLst>
                                    </p:anim>
                                  </p:childTnLst>
                                </p:cTn>
                              </p:par>
                            </p:childTnLst>
                          </p:cTn>
                        </p:par>
                        <p:par>
                          <p:cTn id="55" fill="hold">
                            <p:stCondLst>
                              <p:cond delay="5999"/>
                            </p:stCondLst>
                            <p:childTnLst>
                              <p:par>
                                <p:cTn id="56" presetID="22" presetClass="entr" presetSubtype="8"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wipe(left)">
                                      <p:cBhvr>
                                        <p:cTn id="58" dur="500"/>
                                        <p:tgtEl>
                                          <p:spTgt spid="22"/>
                                        </p:tgtEl>
                                      </p:cBhvr>
                                    </p:animEffect>
                                  </p:childTnLst>
                                </p:cTn>
                              </p:par>
                            </p:childTnLst>
                          </p:cTn>
                        </p:par>
                        <p:par>
                          <p:cTn id="59" fill="hold">
                            <p:stCondLst>
                              <p:cond delay="6499"/>
                            </p:stCondLst>
                            <p:childTnLst>
                              <p:par>
                                <p:cTn id="60" presetID="2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right)">
                                      <p:cBhvr>
                                        <p:cTn id="62" dur="500"/>
                                        <p:tgtEl>
                                          <p:spTgt spid="16"/>
                                        </p:tgtEl>
                                      </p:cBhvr>
                                    </p:animEffect>
                                  </p:childTnLst>
                                </p:cTn>
                              </p:par>
                            </p:childTnLst>
                          </p:cTn>
                        </p:par>
                        <p:par>
                          <p:cTn id="63" fill="hold">
                            <p:stCondLst>
                              <p:cond delay="6999"/>
                            </p:stCondLst>
                            <p:childTnLst>
                              <p:par>
                                <p:cTn id="64" presetID="22" presetClass="entr" presetSubtype="1" fill="hold"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wipe(up)">
                                      <p:cBhvr>
                                        <p:cTn id="66" dur="500"/>
                                        <p:tgtEl>
                                          <p:spTgt spid="17"/>
                                        </p:tgtEl>
                                      </p:cBhvr>
                                    </p:animEffect>
                                  </p:childTnLst>
                                </p:cTn>
                              </p:par>
                            </p:childTnLst>
                          </p:cTn>
                        </p:par>
                        <p:par>
                          <p:cTn id="67" fill="hold">
                            <p:stCondLst>
                              <p:cond delay="7499"/>
                            </p:stCondLst>
                            <p:childTnLst>
                              <p:par>
                                <p:cTn id="68" presetID="17" presetClass="entr" presetSubtype="1" fill="hold" grpId="0" nodeType="afterEffect">
                                  <p:stCondLst>
                                    <p:cond delay="0"/>
                                  </p:stCondLst>
                                  <p:iterate type="lt">
                                    <p:tmPct val="40000"/>
                                  </p:iterate>
                                  <p:childTnLst>
                                    <p:set>
                                      <p:cBhvr>
                                        <p:cTn id="69" dur="1" fill="hold">
                                          <p:stCondLst>
                                            <p:cond delay="0"/>
                                          </p:stCondLst>
                                        </p:cTn>
                                        <p:tgtEl>
                                          <p:spTgt spid="25"/>
                                        </p:tgtEl>
                                        <p:attrNameLst>
                                          <p:attrName>style.visibility</p:attrName>
                                        </p:attrNameLst>
                                      </p:cBhvr>
                                      <p:to>
                                        <p:strVal val="visible"/>
                                      </p:to>
                                    </p:set>
                                    <p:anim calcmode="lin" valueType="num">
                                      <p:cBhvr>
                                        <p:cTn id="70" dur="250" fill="hold"/>
                                        <p:tgtEl>
                                          <p:spTgt spid="25"/>
                                        </p:tgtEl>
                                        <p:attrNameLst>
                                          <p:attrName>ppt_x</p:attrName>
                                        </p:attrNameLst>
                                      </p:cBhvr>
                                      <p:tavLst>
                                        <p:tav tm="0">
                                          <p:val>
                                            <p:strVal val="#ppt_x"/>
                                          </p:val>
                                        </p:tav>
                                        <p:tav tm="100000">
                                          <p:val>
                                            <p:strVal val="#ppt_x"/>
                                          </p:val>
                                        </p:tav>
                                      </p:tavLst>
                                    </p:anim>
                                    <p:anim calcmode="lin" valueType="num">
                                      <p:cBhvr>
                                        <p:cTn id="71" dur="250" fill="hold"/>
                                        <p:tgtEl>
                                          <p:spTgt spid="25"/>
                                        </p:tgtEl>
                                        <p:attrNameLst>
                                          <p:attrName>ppt_y</p:attrName>
                                        </p:attrNameLst>
                                      </p:cBhvr>
                                      <p:tavLst>
                                        <p:tav tm="0">
                                          <p:val>
                                            <p:strVal val="#ppt_y-#ppt_h/2"/>
                                          </p:val>
                                        </p:tav>
                                        <p:tav tm="100000">
                                          <p:val>
                                            <p:strVal val="#ppt_y"/>
                                          </p:val>
                                        </p:tav>
                                      </p:tavLst>
                                    </p:anim>
                                    <p:anim calcmode="lin" valueType="num">
                                      <p:cBhvr>
                                        <p:cTn id="72" dur="250" fill="hold"/>
                                        <p:tgtEl>
                                          <p:spTgt spid="25"/>
                                        </p:tgtEl>
                                        <p:attrNameLst>
                                          <p:attrName>ppt_w</p:attrName>
                                        </p:attrNameLst>
                                      </p:cBhvr>
                                      <p:tavLst>
                                        <p:tav tm="0">
                                          <p:val>
                                            <p:strVal val="#ppt_w"/>
                                          </p:val>
                                        </p:tav>
                                        <p:tav tm="100000">
                                          <p:val>
                                            <p:strVal val="#ppt_w"/>
                                          </p:val>
                                        </p:tav>
                                      </p:tavLst>
                                    </p:anim>
                                    <p:anim calcmode="lin" valueType="num">
                                      <p:cBhvr>
                                        <p:cTn id="73" dur="250" fill="hold"/>
                                        <p:tgtEl>
                                          <p:spTgt spid="25"/>
                                        </p:tgtEl>
                                        <p:attrNameLst>
                                          <p:attrName>ppt_h</p:attrName>
                                        </p:attrNameLst>
                                      </p:cBhvr>
                                      <p:tavLst>
                                        <p:tav tm="0">
                                          <p:val>
                                            <p:fltVal val="0"/>
                                          </p:val>
                                        </p:tav>
                                        <p:tav tm="100000">
                                          <p:val>
                                            <p:strVal val="#ppt_h"/>
                                          </p:val>
                                        </p:tav>
                                      </p:tavLst>
                                    </p:anim>
                                  </p:childTnLst>
                                </p:cTn>
                              </p:par>
                            </p:childTnLst>
                          </p:cTn>
                        </p:par>
                        <p:par>
                          <p:cTn id="74" fill="hold">
                            <p:stCondLst>
                              <p:cond delay="8449"/>
                            </p:stCondLst>
                            <p:childTnLst>
                              <p:par>
                                <p:cTn id="75" presetID="22" presetClass="entr" presetSubtype="8" fill="hold" grpId="0" nodeType="after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wipe(left)">
                                      <p:cBhvr>
                                        <p:cTn id="7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12" grpId="0" animBg="1"/>
      <p:bldP spid="16" grpId="0" animBg="1"/>
      <p:bldP spid="20" grpId="0"/>
      <p:bldP spid="21" grpId="0"/>
      <p:bldP spid="22" grpId="0"/>
      <p:bldP spid="23" grpId="0"/>
      <p:bldP spid="24" grpId="0"/>
      <p:bldP spid="2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3981449" y="-3981451"/>
            <a:ext cx="4229101"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88953" y="-1277428"/>
            <a:ext cx="6114798" cy="6401878"/>
          </a:xfrm>
          <a:prstGeom prst="rect">
            <a:avLst/>
          </a:prstGeom>
        </p:spPr>
      </p:pic>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8045" y="673954"/>
            <a:ext cx="2548883" cy="2668548"/>
          </a:xfrm>
          <a:prstGeom prst="rect">
            <a:avLst/>
          </a:prstGeom>
        </p:spPr>
      </p:pic>
      <p:sp>
        <p:nvSpPr>
          <p:cNvPr id="8" name="TextBox 16"/>
          <p:cNvSpPr txBox="1"/>
          <p:nvPr/>
        </p:nvSpPr>
        <p:spPr>
          <a:xfrm>
            <a:off x="6095999" y="1699050"/>
            <a:ext cx="3877985" cy="830997"/>
          </a:xfrm>
          <a:prstGeom prst="rect">
            <a:avLst/>
          </a:prstGeom>
          <a:noFill/>
        </p:spPr>
        <p:txBody>
          <a:bodyPr wrap="none" rtlCol="0">
            <a:spAutoFit/>
          </a:bodyPr>
          <a:lstStyle/>
          <a:p>
            <a:r>
              <a:rPr lang="zh-CN" altLang="en-US" sz="4800" b="1" dirty="0" smtClean="0">
                <a:solidFill>
                  <a:schemeClr val="bg1"/>
                </a:solidFill>
                <a:latin typeface="方正兰亭粗黑简体" panose="02000000000000000000" pitchFamily="2" charset="-122"/>
                <a:ea typeface="方正兰亭粗黑简体" panose="02000000000000000000" pitchFamily="2" charset="-122"/>
              </a:rPr>
              <a:t>中国工商银行</a:t>
            </a:r>
            <a:endParaRPr lang="zh-CN" altLang="en-US" sz="4800" b="1" dirty="0">
              <a:solidFill>
                <a:schemeClr val="bg1"/>
              </a:solidFill>
              <a:latin typeface="方正兰亭粗黑简体" panose="02000000000000000000" pitchFamily="2" charset="-122"/>
              <a:ea typeface="方正兰亭粗黑简体" panose="02000000000000000000" pitchFamily="2" charset="-122"/>
            </a:endParaRPr>
          </a:p>
        </p:txBody>
      </p:sp>
      <p:sp>
        <p:nvSpPr>
          <p:cNvPr id="9"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cxnSp>
        <p:nvCxnSpPr>
          <p:cNvPr id="10" name="直接连接符 9"/>
          <p:cNvCxnSpPr/>
          <p:nvPr/>
        </p:nvCxnSpPr>
        <p:spPr>
          <a:xfrm>
            <a:off x="3372348" y="5267463"/>
            <a:ext cx="5245809"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3326324" y="4438321"/>
            <a:ext cx="5291833" cy="830997"/>
          </a:xfrm>
          <a:prstGeom prst="rect">
            <a:avLst/>
          </a:prstGeom>
        </p:spPr>
        <p:txBody>
          <a:bodyPr wrap="none">
            <a:spAutoFit/>
          </a:bodyPr>
          <a:lstStyle/>
          <a:p>
            <a:pPr algn="ctr"/>
            <a:r>
              <a:rPr lang="zh-CN" altLang="en-US" sz="4800" b="1" dirty="0" smtClean="0">
                <a:latin typeface="微软雅黑" panose="020B0503020204020204" pitchFamily="34" charset="-122"/>
                <a:ea typeface="微软雅黑" panose="020B0503020204020204" pitchFamily="34" charset="-122"/>
              </a:rPr>
              <a:t>汇报完毕 谢谢观赏</a:t>
            </a:r>
            <a:endParaRPr lang="zh-CN" altLang="en-US" sz="4800" b="1" dirty="0">
              <a:latin typeface="微软雅黑" panose="020B0503020204020204" pitchFamily="34" charset="-122"/>
              <a:ea typeface="微软雅黑" panose="020B0503020204020204" pitchFamily="34" charset="-122"/>
            </a:endParaRPr>
          </a:p>
        </p:txBody>
      </p:sp>
      <p:sp>
        <p:nvSpPr>
          <p:cNvPr id="12" name="TextBox 19"/>
          <p:cNvSpPr txBox="1"/>
          <p:nvPr/>
        </p:nvSpPr>
        <p:spPr>
          <a:xfrm>
            <a:off x="4210707" y="5267463"/>
            <a:ext cx="3770584" cy="461665"/>
          </a:xfrm>
          <a:prstGeom prst="rect">
            <a:avLst/>
          </a:prstGeom>
          <a:noFill/>
        </p:spPr>
        <p:txBody>
          <a:bodyPr wrap="none" rtlCol="0">
            <a:spAutoFit/>
          </a:bodyPr>
          <a:lstStyle/>
          <a:p>
            <a:r>
              <a:rPr lang="zh-CN" altLang="en-US" sz="2400" dirty="0" smtClean="0">
                <a:solidFill>
                  <a:schemeClr val="bg2">
                    <a:lumMod val="25000"/>
                  </a:schemeClr>
                </a:solidFill>
                <a:latin typeface="方正兰亭粗黑简体" panose="02000000000000000000" pitchFamily="2" charset="-122"/>
                <a:ea typeface="方正兰亭粗黑简体" panose="02000000000000000000" pitchFamily="2" charset="-122"/>
              </a:rPr>
              <a:t>中国工商银行专用</a:t>
            </a:r>
            <a:r>
              <a:rPr lang="en-US" altLang="zh-CN" sz="2400" dirty="0" err="1" smtClean="0">
                <a:solidFill>
                  <a:schemeClr val="bg2">
                    <a:lumMod val="25000"/>
                  </a:schemeClr>
                </a:solidFill>
                <a:latin typeface="方正兰亭粗黑简体" panose="02000000000000000000" pitchFamily="2" charset="-122"/>
                <a:ea typeface="方正兰亭粗黑简体" panose="02000000000000000000" pitchFamily="2" charset="-122"/>
              </a:rPr>
              <a:t>ppt</a:t>
            </a:r>
            <a:r>
              <a:rPr lang="zh-CN" altLang="en-US" sz="2400" dirty="0" smtClean="0">
                <a:solidFill>
                  <a:schemeClr val="bg2">
                    <a:lumMod val="25000"/>
                  </a:schemeClr>
                </a:solidFill>
                <a:latin typeface="方正兰亭粗黑简体" panose="02000000000000000000" pitchFamily="2" charset="-122"/>
                <a:ea typeface="方正兰亭粗黑简体" panose="02000000000000000000" pitchFamily="2" charset="-122"/>
              </a:rPr>
              <a:t>模板</a:t>
            </a:r>
            <a:endParaRPr lang="zh-CN" altLang="en-US" sz="2400" dirty="0">
              <a:solidFill>
                <a:schemeClr val="bg2">
                  <a:lumMod val="25000"/>
                </a:schemeClr>
              </a:solidFill>
              <a:latin typeface="方正兰亭粗黑简体" panose="02000000000000000000" pitchFamily="2" charset="-122"/>
              <a:ea typeface="方正兰亭粗黑简体" panose="020000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par>
                          <p:cTn id="21" fill="hold">
                            <p:stCondLst>
                              <p:cond delay="3000"/>
                            </p:stCondLst>
                            <p:childTnLst>
                              <p:par>
                                <p:cTn id="22" presetID="2" presetClass="entr" presetSubtype="8" fill="hold" nodeType="afterEffect">
                                  <p:stCondLst>
                                    <p:cond delay="0"/>
                                  </p:stCondLst>
                                  <p:iterate type="lt">
                                    <p:tmPct val="33333"/>
                                  </p:iterate>
                                  <p:childTnLst>
                                    <p:set>
                                      <p:cBhvr>
                                        <p:cTn id="23" dur="1" fill="hold">
                                          <p:stCondLst>
                                            <p:cond delay="0"/>
                                          </p:stCondLst>
                                        </p:cTn>
                                        <p:tgtEl>
                                          <p:spTgt spid="9">
                                            <p:txEl>
                                              <p:pRg st="0" end="0"/>
                                            </p:txEl>
                                          </p:spTgt>
                                        </p:tgtEl>
                                        <p:attrNameLst>
                                          <p:attrName>style.visibility</p:attrName>
                                        </p:attrNameLst>
                                      </p:cBhvr>
                                      <p:to>
                                        <p:strVal val="visible"/>
                                      </p:to>
                                    </p:set>
                                    <p:anim calcmode="lin" valueType="num">
                                      <p:cBhvr additive="base">
                                        <p:cTn id="24" dur="3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25" dur="3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3599"/>
                            </p:stCondLst>
                            <p:childTnLst>
                              <p:par>
                                <p:cTn id="27" presetID="2" presetClass="entr" presetSubtype="12" fill="hold" grpId="0" nodeType="afterEffect">
                                  <p:stCondLst>
                                    <p:cond delay="0"/>
                                  </p:stCondLst>
                                  <p:iterate type="lt">
                                    <p:tmPct val="24000"/>
                                  </p:iterate>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0-#ppt_w/2"/>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par>
                          <p:cTn id="31" fill="hold">
                            <p:stCondLst>
                              <p:cond delay="4699"/>
                            </p:stCondLst>
                            <p:childTnLst>
                              <p:par>
                                <p:cTn id="32" presetID="42" presetClass="entr" presetSubtype="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1000"/>
                                        <p:tgtEl>
                                          <p:spTgt spid="11"/>
                                        </p:tgtEl>
                                      </p:cBhvr>
                                    </p:animEffect>
                                    <p:anim calcmode="lin" valueType="num">
                                      <p:cBhvr>
                                        <p:cTn id="35" dur="1000" fill="hold"/>
                                        <p:tgtEl>
                                          <p:spTgt spid="11"/>
                                        </p:tgtEl>
                                        <p:attrNameLst>
                                          <p:attrName>ppt_x</p:attrName>
                                        </p:attrNameLst>
                                      </p:cBhvr>
                                      <p:tavLst>
                                        <p:tav tm="0">
                                          <p:val>
                                            <p:strVal val="#ppt_x"/>
                                          </p:val>
                                        </p:tav>
                                        <p:tav tm="100000">
                                          <p:val>
                                            <p:strVal val="#ppt_x"/>
                                          </p:val>
                                        </p:tav>
                                      </p:tavLst>
                                    </p:anim>
                                    <p:anim calcmode="lin" valueType="num">
                                      <p:cBhvr>
                                        <p:cTn id="36" dur="1000" fill="hold"/>
                                        <p:tgtEl>
                                          <p:spTgt spid="11"/>
                                        </p:tgtEl>
                                        <p:attrNameLst>
                                          <p:attrName>ppt_y</p:attrName>
                                        </p:attrNameLst>
                                      </p:cBhvr>
                                      <p:tavLst>
                                        <p:tav tm="0">
                                          <p:val>
                                            <p:strVal val="#ppt_y+.1"/>
                                          </p:val>
                                        </p:tav>
                                        <p:tav tm="100000">
                                          <p:val>
                                            <p:strVal val="#ppt_y"/>
                                          </p:val>
                                        </p:tav>
                                      </p:tavLst>
                                    </p:anim>
                                  </p:childTnLst>
                                </p:cTn>
                              </p:par>
                            </p:childTnLst>
                          </p:cTn>
                        </p:par>
                        <p:par>
                          <p:cTn id="37" fill="hold">
                            <p:stCondLst>
                              <p:cond delay="5699"/>
                            </p:stCondLst>
                            <p:childTnLst>
                              <p:par>
                                <p:cTn id="38" presetID="22" presetClass="entr" presetSubtype="8"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500"/>
                                        <p:tgtEl>
                                          <p:spTgt spid="10"/>
                                        </p:tgtEl>
                                      </p:cBhvr>
                                    </p:animEffect>
                                  </p:childTnLst>
                                </p:cTn>
                              </p:par>
                            </p:childTnLst>
                          </p:cTn>
                        </p:par>
                        <p:par>
                          <p:cTn id="41" fill="hold">
                            <p:stCondLst>
                              <p:cond delay="6199"/>
                            </p:stCondLst>
                            <p:childTnLst>
                              <p:par>
                                <p:cTn id="42" presetID="2" presetClass="entr" presetSubtype="4" fill="hold" grpId="0" nodeType="afterEffect">
                                  <p:stCondLst>
                                    <p:cond delay="0"/>
                                  </p:stCondLst>
                                  <p:iterate type="lt">
                                    <p:tmPct val="10000"/>
                                  </p:iterate>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1" grpId="0"/>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0"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337" y="1400486"/>
            <a:ext cx="2504692" cy="761883"/>
          </a:xfrm>
          <a:prstGeom prst="rect">
            <a:avLst/>
          </a:prstGeom>
        </p:spPr>
      </p:pic>
      <p:sp>
        <p:nvSpPr>
          <p:cNvPr id="5" name="文本框 4"/>
          <p:cNvSpPr txBox="1"/>
          <p:nvPr/>
        </p:nvSpPr>
        <p:spPr>
          <a:xfrm>
            <a:off x="4200815" y="4134378"/>
            <a:ext cx="3799893"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9947"/>
          <a:stretch>
            <a:fillRect/>
          </a:stretch>
        </p:blipFill>
        <p:spPr>
          <a:xfrm>
            <a:off x="214747" y="711199"/>
            <a:ext cx="6175833" cy="6858000"/>
          </a:xfrm>
          <a:prstGeom prst="rect">
            <a:avLst/>
          </a:prstGeom>
        </p:spPr>
      </p:pic>
      <p:grpSp>
        <p:nvGrpSpPr>
          <p:cNvPr id="10" name="组合 9"/>
          <p:cNvGrpSpPr/>
          <p:nvPr/>
        </p:nvGrpSpPr>
        <p:grpSpPr bwMode="auto">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name="adj" fmla="val 901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solidFill>
                  <a:prstClr val="white"/>
                </a:solidFill>
              </a:endParaRPr>
            </a:p>
          </p:txBody>
        </p:sp>
        <p:pic>
          <p:nvPicPr>
            <p:cNvPr id="12" name="图片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884" y="2382438"/>
              <a:ext cx="450996" cy="449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3"/>
            <p:cNvSpPr txBox="1">
              <a:spLocks noChangeArrowheads="1"/>
            </p:cNvSpPr>
            <p:nvPr/>
          </p:nvSpPr>
          <p:spPr bwMode="auto">
            <a:xfrm>
              <a:off x="2095676" y="2426719"/>
              <a:ext cx="2665507" cy="36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a:solidFill>
                    <a:srgbClr val="FFFFFF"/>
                  </a:solidFill>
                  <a:latin typeface="微软雅黑" panose="020B0503020204020204" pitchFamily="34" charset="-122"/>
                  <a:ea typeface="微软雅黑" panose="020B0503020204020204" pitchFamily="34" charset="-122"/>
                </a:rPr>
                <a:t>这里填写二级目录标题</a:t>
              </a:r>
              <a:endParaRPr lang="zh-CN" altLang="en-US" sz="3200" b="1" dirty="0">
                <a:solidFill>
                  <a:srgbClr val="FFFFFF"/>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294" y="3198415"/>
            <a:ext cx="2548883" cy="26685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250"/>
                                        <p:tgtEl>
                                          <p:spTgt spid="7"/>
                                        </p:tgtEl>
                                      </p:cBhvr>
                                    </p:animEffect>
                                  </p:childTnLst>
                                </p:cTn>
                              </p:par>
                            </p:childTnLst>
                          </p:cTn>
                        </p:par>
                        <p:par>
                          <p:cTn id="8" fill="hold">
                            <p:stCondLst>
                              <p:cond delay="1500"/>
                            </p:stCondLst>
                            <p:childTnLst>
                              <p:par>
                                <p:cTn id="9" presetID="16" presetClass="entr" presetSubtype="21"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barn(inVertical)">
                                      <p:cBhvr>
                                        <p:cTn id="11" dur="500"/>
                                        <p:tgtEl>
                                          <p:spTgt spid="14"/>
                                        </p:tgtEl>
                                      </p:cBhvr>
                                    </p:animEffect>
                                  </p:childTnLst>
                                </p:cTn>
                              </p:par>
                            </p:childTnLst>
                          </p:cTn>
                        </p:par>
                        <p:par>
                          <p:cTn id="12" fill="hold">
                            <p:stCondLst>
                              <p:cond delay="2000"/>
                            </p:stCondLst>
                            <p:childTnLst>
                              <p:par>
                                <p:cTn id="13" presetID="2" presetClass="entr" presetSubtype="2"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2500"/>
                            </p:stCondLst>
                            <p:childTnLst>
                              <p:par>
                                <p:cTn id="18" presetID="21" presetClass="entr" presetSubtype="1"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heel(1)">
                                      <p:cBhvr>
                                        <p:cTn id="20" dur="2000"/>
                                        <p:tgtEl>
                                          <p:spTgt spid="15"/>
                                        </p:tgtEl>
                                      </p:cBhvr>
                                    </p:animEffect>
                                  </p:childTnLst>
                                </p:cTn>
                              </p:par>
                            </p:childTnLst>
                          </p:cTn>
                        </p:par>
                        <p:par>
                          <p:cTn id="21" fill="hold">
                            <p:stCondLst>
                              <p:cond delay="4500"/>
                            </p:stCondLst>
                            <p:childTnLst>
                              <p:par>
                                <p:cTn id="22" presetID="31" presetClass="entr" presetSubtype="0" fill="hold"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1000" fill="hold"/>
                                        <p:tgtEl>
                                          <p:spTgt spid="16"/>
                                        </p:tgtEl>
                                        <p:attrNameLst>
                                          <p:attrName>ppt_w</p:attrName>
                                        </p:attrNameLst>
                                      </p:cBhvr>
                                      <p:tavLst>
                                        <p:tav tm="0">
                                          <p:val>
                                            <p:fltVal val="0"/>
                                          </p:val>
                                        </p:tav>
                                        <p:tav tm="100000">
                                          <p:val>
                                            <p:strVal val="#ppt_w"/>
                                          </p:val>
                                        </p:tav>
                                      </p:tavLst>
                                    </p:anim>
                                    <p:anim calcmode="lin" valueType="num">
                                      <p:cBhvr>
                                        <p:cTn id="25" dur="1000" fill="hold"/>
                                        <p:tgtEl>
                                          <p:spTgt spid="16"/>
                                        </p:tgtEl>
                                        <p:attrNameLst>
                                          <p:attrName>ppt_h</p:attrName>
                                        </p:attrNameLst>
                                      </p:cBhvr>
                                      <p:tavLst>
                                        <p:tav tm="0">
                                          <p:val>
                                            <p:fltVal val="0"/>
                                          </p:val>
                                        </p:tav>
                                        <p:tav tm="100000">
                                          <p:val>
                                            <p:strVal val="#ppt_h"/>
                                          </p:val>
                                        </p:tav>
                                      </p:tavLst>
                                    </p:anim>
                                    <p:anim calcmode="lin" valueType="num">
                                      <p:cBhvr>
                                        <p:cTn id="26" dur="1000" fill="hold"/>
                                        <p:tgtEl>
                                          <p:spTgt spid="16"/>
                                        </p:tgtEl>
                                        <p:attrNameLst>
                                          <p:attrName>style.rotation</p:attrName>
                                        </p:attrNameLst>
                                      </p:cBhvr>
                                      <p:tavLst>
                                        <p:tav tm="0">
                                          <p:val>
                                            <p:fltVal val="90"/>
                                          </p:val>
                                        </p:tav>
                                        <p:tav tm="100000">
                                          <p:val>
                                            <p:fltVal val="0"/>
                                          </p:val>
                                        </p:tav>
                                      </p:tavLst>
                                    </p:anim>
                                    <p:animEffect transition="in" filter="fade">
                                      <p:cBhvr>
                                        <p:cTn id="2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bwMode="auto">
          <a:xfrm rot="-5400000">
            <a:off x="3295651" y="2393952"/>
            <a:ext cx="647700" cy="1020233"/>
            <a:chOff x="4325938" y="2189163"/>
            <a:chExt cx="484187" cy="765175"/>
          </a:xfrm>
        </p:grpSpPr>
        <p:sp>
          <p:nvSpPr>
            <p:cNvPr id="9" name="Freeform 13"/>
            <p:cNvSpPr/>
            <p:nvPr/>
          </p:nvSpPr>
          <p:spPr bwMode="auto">
            <a:xfrm>
              <a:off x="4433535" y="2189163"/>
              <a:ext cx="376590" cy="506412"/>
            </a:xfrm>
            <a:custGeom>
              <a:avLst/>
              <a:gdLst>
                <a:gd name="T0" fmla="*/ 24 w 100"/>
                <a:gd name="T1" fmla="*/ 49 h 135"/>
                <a:gd name="T2" fmla="*/ 0 w 100"/>
                <a:gd name="T3" fmla="*/ 49 h 135"/>
                <a:gd name="T4" fmla="*/ 50 w 100"/>
                <a:gd name="T5" fmla="*/ 0 h 135"/>
                <a:gd name="T6" fmla="*/ 100 w 100"/>
                <a:gd name="T7" fmla="*/ 49 h 135"/>
                <a:gd name="T8" fmla="*/ 75 w 100"/>
                <a:gd name="T9" fmla="*/ 49 h 135"/>
                <a:gd name="T10" fmla="*/ 75 w 100"/>
                <a:gd name="T11" fmla="*/ 110 h 135"/>
                <a:gd name="T12" fmla="*/ 75 w 100"/>
                <a:gd name="T13" fmla="*/ 110 h 135"/>
                <a:gd name="T14" fmla="*/ 50 w 100"/>
                <a:gd name="T15" fmla="*/ 135 h 135"/>
                <a:gd name="T16" fmla="*/ 24 w 100"/>
                <a:gd name="T17" fmla="*/ 110 h 135"/>
                <a:gd name="T18" fmla="*/ 24 w 100"/>
                <a:gd name="T19" fmla="*/ 110 h 135"/>
                <a:gd name="T20" fmla="*/ 24 w 100"/>
                <a:gd name="T21" fmla="*/ 110 h 135"/>
                <a:gd name="T22" fmla="*/ 24 w 100"/>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35">
                  <a:moveTo>
                    <a:pt x="24" y="49"/>
                  </a:moveTo>
                  <a:cubicBezTo>
                    <a:pt x="0" y="49"/>
                    <a:pt x="0" y="49"/>
                    <a:pt x="0" y="49"/>
                  </a:cubicBezTo>
                  <a:cubicBezTo>
                    <a:pt x="50" y="0"/>
                    <a:pt x="50" y="0"/>
                    <a:pt x="50"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4" y="124"/>
                    <a:pt x="24" y="110"/>
                  </a:cubicBezTo>
                  <a:cubicBezTo>
                    <a:pt x="24" y="110"/>
                    <a:pt x="24" y="110"/>
                    <a:pt x="24" y="110"/>
                  </a:cubicBezTo>
                  <a:cubicBezTo>
                    <a:pt x="24" y="110"/>
                    <a:pt x="24" y="110"/>
                    <a:pt x="24" y="110"/>
                  </a:cubicBezTo>
                  <a:lnTo>
                    <a:pt x="24" y="49"/>
                  </a:lnTo>
                  <a:close/>
                </a:path>
              </a:pathLst>
            </a:cu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10" name="Freeform 14"/>
            <p:cNvSpPr/>
            <p:nvPr/>
          </p:nvSpPr>
          <p:spPr bwMode="auto">
            <a:xfrm>
              <a:off x="4327521" y="2452688"/>
              <a:ext cx="371842" cy="501650"/>
            </a:xfrm>
            <a:custGeom>
              <a:avLst/>
              <a:gdLst>
                <a:gd name="T0" fmla="*/ 43 w 99"/>
                <a:gd name="T1" fmla="*/ 41 h 134"/>
                <a:gd name="T2" fmla="*/ 43 w 99"/>
                <a:gd name="T3" fmla="*/ 0 h 134"/>
                <a:gd name="T4" fmla="*/ 24 w 99"/>
                <a:gd name="T5" fmla="*/ 24 h 134"/>
                <a:gd name="T6" fmla="*/ 24 w 99"/>
                <a:gd name="T7" fmla="*/ 85 h 134"/>
                <a:gd name="T8" fmla="*/ 0 w 99"/>
                <a:gd name="T9" fmla="*/ 85 h 134"/>
                <a:gd name="T10" fmla="*/ 50 w 99"/>
                <a:gd name="T11" fmla="*/ 134 h 134"/>
                <a:gd name="T12" fmla="*/ 99 w 99"/>
                <a:gd name="T13" fmla="*/ 85 h 134"/>
                <a:gd name="T14" fmla="*/ 75 w 99"/>
                <a:gd name="T15" fmla="*/ 85 h 134"/>
                <a:gd name="T16" fmla="*/ 75 w 99"/>
                <a:gd name="T17" fmla="*/ 77 h 134"/>
                <a:gd name="T18" fmla="*/ 43 w 99"/>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34">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grpSp>
      <p:grpSp>
        <p:nvGrpSpPr>
          <p:cNvPr id="11" name="组合 10"/>
          <p:cNvGrpSpPr/>
          <p:nvPr/>
        </p:nvGrpSpPr>
        <p:grpSpPr bwMode="auto">
          <a:xfrm rot="-5400000">
            <a:off x="3291418" y="4506385"/>
            <a:ext cx="647700" cy="1020233"/>
            <a:chOff x="4325938" y="2189163"/>
            <a:chExt cx="484187" cy="765175"/>
          </a:xfrm>
        </p:grpSpPr>
        <p:sp>
          <p:nvSpPr>
            <p:cNvPr id="12" name="Freeform 13"/>
            <p:cNvSpPr/>
            <p:nvPr/>
          </p:nvSpPr>
          <p:spPr bwMode="auto">
            <a:xfrm>
              <a:off x="4433535" y="2189163"/>
              <a:ext cx="376590" cy="506412"/>
            </a:xfrm>
            <a:custGeom>
              <a:avLst/>
              <a:gdLst>
                <a:gd name="T0" fmla="*/ 24 w 100"/>
                <a:gd name="T1" fmla="*/ 49 h 135"/>
                <a:gd name="T2" fmla="*/ 0 w 100"/>
                <a:gd name="T3" fmla="*/ 49 h 135"/>
                <a:gd name="T4" fmla="*/ 50 w 100"/>
                <a:gd name="T5" fmla="*/ 0 h 135"/>
                <a:gd name="T6" fmla="*/ 100 w 100"/>
                <a:gd name="T7" fmla="*/ 49 h 135"/>
                <a:gd name="T8" fmla="*/ 75 w 100"/>
                <a:gd name="T9" fmla="*/ 49 h 135"/>
                <a:gd name="T10" fmla="*/ 75 w 100"/>
                <a:gd name="T11" fmla="*/ 110 h 135"/>
                <a:gd name="T12" fmla="*/ 75 w 100"/>
                <a:gd name="T13" fmla="*/ 110 h 135"/>
                <a:gd name="T14" fmla="*/ 50 w 100"/>
                <a:gd name="T15" fmla="*/ 135 h 135"/>
                <a:gd name="T16" fmla="*/ 24 w 100"/>
                <a:gd name="T17" fmla="*/ 110 h 135"/>
                <a:gd name="T18" fmla="*/ 24 w 100"/>
                <a:gd name="T19" fmla="*/ 110 h 135"/>
                <a:gd name="T20" fmla="*/ 24 w 100"/>
                <a:gd name="T21" fmla="*/ 110 h 135"/>
                <a:gd name="T22" fmla="*/ 24 w 100"/>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35">
                  <a:moveTo>
                    <a:pt x="24" y="49"/>
                  </a:moveTo>
                  <a:cubicBezTo>
                    <a:pt x="0" y="49"/>
                    <a:pt x="0" y="49"/>
                    <a:pt x="0" y="49"/>
                  </a:cubicBezTo>
                  <a:cubicBezTo>
                    <a:pt x="50" y="0"/>
                    <a:pt x="50" y="0"/>
                    <a:pt x="50"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4" y="124"/>
                    <a:pt x="24" y="110"/>
                  </a:cubicBezTo>
                  <a:cubicBezTo>
                    <a:pt x="24" y="110"/>
                    <a:pt x="24" y="110"/>
                    <a:pt x="24" y="110"/>
                  </a:cubicBezTo>
                  <a:cubicBezTo>
                    <a:pt x="24" y="110"/>
                    <a:pt x="24" y="110"/>
                    <a:pt x="24" y="110"/>
                  </a:cubicBezTo>
                  <a:lnTo>
                    <a:pt x="24" y="49"/>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13" name="Freeform 14"/>
            <p:cNvSpPr/>
            <p:nvPr/>
          </p:nvSpPr>
          <p:spPr bwMode="auto">
            <a:xfrm>
              <a:off x="4327521" y="2452688"/>
              <a:ext cx="371842" cy="501650"/>
            </a:xfrm>
            <a:custGeom>
              <a:avLst/>
              <a:gdLst>
                <a:gd name="T0" fmla="*/ 43 w 99"/>
                <a:gd name="T1" fmla="*/ 41 h 134"/>
                <a:gd name="T2" fmla="*/ 43 w 99"/>
                <a:gd name="T3" fmla="*/ 0 h 134"/>
                <a:gd name="T4" fmla="*/ 24 w 99"/>
                <a:gd name="T5" fmla="*/ 24 h 134"/>
                <a:gd name="T6" fmla="*/ 24 w 99"/>
                <a:gd name="T7" fmla="*/ 85 h 134"/>
                <a:gd name="T8" fmla="*/ 0 w 99"/>
                <a:gd name="T9" fmla="*/ 85 h 134"/>
                <a:gd name="T10" fmla="*/ 50 w 99"/>
                <a:gd name="T11" fmla="*/ 134 h 134"/>
                <a:gd name="T12" fmla="*/ 99 w 99"/>
                <a:gd name="T13" fmla="*/ 85 h 134"/>
                <a:gd name="T14" fmla="*/ 75 w 99"/>
                <a:gd name="T15" fmla="*/ 85 h 134"/>
                <a:gd name="T16" fmla="*/ 75 w 99"/>
                <a:gd name="T17" fmla="*/ 77 h 134"/>
                <a:gd name="T18" fmla="*/ 43 w 99"/>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34">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tx2">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grpSp>
      <p:cxnSp>
        <p:nvCxnSpPr>
          <p:cNvPr id="14" name="直接连接符 13"/>
          <p:cNvCxnSpPr>
            <a:cxnSpLocks noChangeShapeType="1"/>
          </p:cNvCxnSpPr>
          <p:nvPr/>
        </p:nvCxnSpPr>
        <p:spPr bwMode="auto">
          <a:xfrm>
            <a:off x="6959600" y="1701800"/>
            <a:ext cx="0" cy="4320117"/>
          </a:xfrm>
          <a:prstGeom prst="line">
            <a:avLst/>
          </a:prstGeom>
          <a:noFill/>
          <a:ln w="9525">
            <a:solidFill>
              <a:srgbClr val="C00000"/>
            </a:solidFill>
            <a:prstDash val="sysDash"/>
            <a:round/>
          </a:ln>
          <a:extLst>
            <a:ext uri="{909E8E84-426E-40DD-AFC4-6F175D3DCCD1}">
              <a14:hiddenFill xmlns:a14="http://schemas.microsoft.com/office/drawing/2010/main">
                <a:noFill/>
              </a14:hiddenFill>
            </a:ext>
          </a:extLst>
        </p:spPr>
      </p:cxnSp>
      <p:pic>
        <p:nvPicPr>
          <p:cNvPr id="15"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01468" y="1987551"/>
            <a:ext cx="486833" cy="4889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6"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01467" y="3505200"/>
            <a:ext cx="499533" cy="49953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7"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01468" y="5050367"/>
            <a:ext cx="486833" cy="49106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8" name="矩形 17"/>
          <p:cNvSpPr>
            <a:spLocks noChangeArrowheads="1"/>
          </p:cNvSpPr>
          <p:nvPr/>
        </p:nvSpPr>
        <p:spPr bwMode="auto">
          <a:xfrm>
            <a:off x="8089901" y="1917701"/>
            <a:ext cx="2976033" cy="91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600" b="1" dirty="0">
                <a:solidFill>
                  <a:srgbClr val="000000"/>
                </a:solidFill>
                <a:latin typeface="微软雅黑" panose="020B0503020204020204" pitchFamily="34" charset="-122"/>
                <a:ea typeface="微软雅黑" panose="020B0503020204020204" pitchFamily="34" charset="-122"/>
              </a:rPr>
              <a:t>这里填写目录二级标题</a:t>
            </a:r>
            <a:endParaRPr lang="en-US" altLang="zh-CN" sz="1600" b="1" dirty="0">
              <a:solidFill>
                <a:srgbClr val="000000"/>
              </a:solidFill>
              <a:latin typeface="微软雅黑" panose="020B0503020204020204" pitchFamily="34" charset="-122"/>
              <a:ea typeface="微软雅黑" panose="020B0503020204020204" pitchFamily="34" charset="-122"/>
            </a:endParaRPr>
          </a:p>
          <a:p>
            <a:pPr algn="just">
              <a:lnSpc>
                <a:spcPts val="1600"/>
              </a:lnSpc>
            </a:pPr>
            <a:r>
              <a:rPr lang="zh-CN" altLang="en-US" sz="1335" dirty="0">
                <a:solidFill>
                  <a:srgbClr val="7F7F7F"/>
                </a:solidFill>
                <a:latin typeface="微软雅黑" panose="020B0503020204020204" pitchFamily="34" charset="-122"/>
                <a:ea typeface="微软雅黑" panose="020B0503020204020204" pitchFamily="34" charset="-122"/>
              </a:rPr>
              <a:t>这里填写目录内容说明，设计的发展存在着一个时代价值观的问题。这里填写目录内容说明。</a:t>
            </a:r>
            <a:endParaRPr lang="en-US" altLang="zh-CN" sz="1335" dirty="0">
              <a:solidFill>
                <a:srgbClr val="7F7F7F"/>
              </a:solidFill>
              <a:latin typeface="微软雅黑" panose="020B0503020204020204" pitchFamily="34" charset="-122"/>
              <a:ea typeface="微软雅黑" panose="020B0503020204020204" pitchFamily="34" charset="-122"/>
            </a:endParaRPr>
          </a:p>
        </p:txBody>
      </p:sp>
      <p:sp>
        <p:nvSpPr>
          <p:cNvPr id="19" name="矩形 18"/>
          <p:cNvSpPr>
            <a:spLocks noChangeArrowheads="1"/>
          </p:cNvSpPr>
          <p:nvPr/>
        </p:nvSpPr>
        <p:spPr bwMode="auto">
          <a:xfrm>
            <a:off x="8113185" y="3429001"/>
            <a:ext cx="2976033" cy="91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600" b="1">
                <a:solidFill>
                  <a:srgbClr val="000000"/>
                </a:solidFill>
                <a:latin typeface="微软雅黑" panose="020B0503020204020204" pitchFamily="34" charset="-122"/>
                <a:ea typeface="微软雅黑" panose="020B0503020204020204" pitchFamily="34" charset="-122"/>
              </a:rPr>
              <a:t>这里填写目录二级标题</a:t>
            </a:r>
            <a:endParaRPr lang="en-US" altLang="zh-CN" sz="1600" b="1">
              <a:solidFill>
                <a:srgbClr val="000000"/>
              </a:solidFill>
              <a:latin typeface="微软雅黑" panose="020B0503020204020204" pitchFamily="34" charset="-122"/>
              <a:ea typeface="微软雅黑" panose="020B0503020204020204" pitchFamily="34" charset="-122"/>
            </a:endParaRPr>
          </a:p>
          <a:p>
            <a:pPr algn="just">
              <a:lnSpc>
                <a:spcPts val="1600"/>
              </a:lnSpc>
            </a:pPr>
            <a:r>
              <a:rPr lang="zh-CN" altLang="en-US" sz="1335">
                <a:solidFill>
                  <a:srgbClr val="7F7F7F"/>
                </a:solidFill>
                <a:latin typeface="微软雅黑" panose="020B0503020204020204" pitchFamily="34" charset="-122"/>
                <a:ea typeface="微软雅黑" panose="020B0503020204020204" pitchFamily="34" charset="-122"/>
              </a:rPr>
              <a:t>这里填写目录内容说明，设计的发展存在着一个时代价值观的问题。这里填写目录内容说明。</a:t>
            </a:r>
            <a:endParaRPr lang="en-US" altLang="zh-CN" sz="1335">
              <a:solidFill>
                <a:srgbClr val="7F7F7F"/>
              </a:solidFill>
              <a:latin typeface="微软雅黑" panose="020B0503020204020204" pitchFamily="34" charset="-122"/>
              <a:ea typeface="微软雅黑" panose="020B0503020204020204" pitchFamily="34" charset="-122"/>
            </a:endParaRPr>
          </a:p>
        </p:txBody>
      </p:sp>
      <p:sp>
        <p:nvSpPr>
          <p:cNvPr id="20" name="矩形 19"/>
          <p:cNvSpPr>
            <a:spLocks noChangeArrowheads="1"/>
          </p:cNvSpPr>
          <p:nvPr/>
        </p:nvSpPr>
        <p:spPr bwMode="auto">
          <a:xfrm>
            <a:off x="8047568" y="5005918"/>
            <a:ext cx="2976033" cy="91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lnSpc>
                <a:spcPts val="1600"/>
              </a:lnSpc>
            </a:pPr>
            <a:r>
              <a:rPr lang="zh-CN" altLang="en-US" sz="1600" b="1" dirty="0">
                <a:solidFill>
                  <a:srgbClr val="000000"/>
                </a:solidFill>
                <a:latin typeface="微软雅黑" panose="020B0503020204020204" pitchFamily="34" charset="-122"/>
                <a:ea typeface="微软雅黑" panose="020B0503020204020204" pitchFamily="34" charset="-122"/>
              </a:rPr>
              <a:t>这里填写目录二级标题</a:t>
            </a:r>
            <a:endParaRPr lang="en-US" altLang="zh-CN" sz="1600" b="1" dirty="0">
              <a:solidFill>
                <a:srgbClr val="000000"/>
              </a:solidFill>
              <a:latin typeface="微软雅黑" panose="020B0503020204020204" pitchFamily="34" charset="-122"/>
              <a:ea typeface="微软雅黑" panose="020B0503020204020204" pitchFamily="34" charset="-122"/>
            </a:endParaRPr>
          </a:p>
          <a:p>
            <a:pPr algn="just">
              <a:lnSpc>
                <a:spcPts val="1600"/>
              </a:lnSpc>
            </a:pPr>
            <a:r>
              <a:rPr lang="zh-CN" altLang="en-US" sz="1335" dirty="0">
                <a:solidFill>
                  <a:srgbClr val="7F7F7F"/>
                </a:solidFill>
                <a:latin typeface="微软雅黑" panose="020B0503020204020204" pitchFamily="34" charset="-122"/>
                <a:ea typeface="微软雅黑" panose="020B0503020204020204" pitchFamily="34" charset="-122"/>
              </a:rPr>
              <a:t>这里填写目录内容说明，设计的发展存在着一个时代价值观的问题。这里填写目录内容说明。</a:t>
            </a:r>
            <a:endParaRPr lang="en-US" altLang="zh-CN" sz="1335" dirty="0">
              <a:solidFill>
                <a:srgbClr val="7F7F7F"/>
              </a:solidFill>
              <a:latin typeface="微软雅黑" panose="020B0503020204020204" pitchFamily="34" charset="-122"/>
              <a:ea typeface="微软雅黑" panose="020B0503020204020204" pitchFamily="34" charset="-122"/>
            </a:endParaRPr>
          </a:p>
        </p:txBody>
      </p:sp>
      <p:grpSp>
        <p:nvGrpSpPr>
          <p:cNvPr id="21" name="组合 20"/>
          <p:cNvGrpSpPr/>
          <p:nvPr/>
        </p:nvGrpSpPr>
        <p:grpSpPr bwMode="auto">
          <a:xfrm>
            <a:off x="946151" y="1989668"/>
            <a:ext cx="2523067" cy="1833033"/>
            <a:chOff x="710252" y="1203598"/>
            <a:chExt cx="1891956" cy="1374640"/>
          </a:xfrm>
        </p:grpSpPr>
        <p:sp>
          <p:nvSpPr>
            <p:cNvPr id="22" name="Freeform 6"/>
            <p:cNvSpPr/>
            <p:nvPr/>
          </p:nvSpPr>
          <p:spPr bwMode="auto">
            <a:xfrm>
              <a:off x="710252" y="1203598"/>
              <a:ext cx="1374525" cy="1374640"/>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chemeClr val="bg2">
                <a:lumMod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23" name="矩形 22"/>
            <p:cNvSpPr/>
            <p:nvPr/>
          </p:nvSpPr>
          <p:spPr>
            <a:xfrm>
              <a:off x="802310" y="1824250"/>
              <a:ext cx="1799898" cy="223116"/>
            </a:xfrm>
            <a:prstGeom prst="rect">
              <a:avLst/>
            </a:prstGeom>
          </p:spPr>
          <p:txBody>
            <a:bodyPr>
              <a:spAutoFit/>
            </a:bodyPr>
            <a:lstStyle/>
            <a:p>
              <a:pPr algn="just">
                <a:lnSpc>
                  <a:spcPts val="1600"/>
                </a:lnSpc>
                <a:defRPr/>
              </a:pPr>
              <a:r>
                <a:rPr lang="en-US" altLang="zh-CN" sz="5335" kern="0" dirty="0">
                  <a:solidFill>
                    <a:prstClr val="white"/>
                  </a:solidFill>
                  <a:latin typeface="微软雅黑" panose="020B0503020204020204" pitchFamily="34" charset="-122"/>
                  <a:ea typeface="微软雅黑" panose="020B0503020204020204" pitchFamily="34" charset="-122"/>
                </a:rPr>
                <a:t>45%</a:t>
              </a:r>
              <a:endParaRPr lang="en-US" altLang="zh-CN" sz="5335" kern="0" dirty="0">
                <a:solidFill>
                  <a:prstClr val="white"/>
                </a:solidFill>
                <a:latin typeface="微软雅黑" panose="020B0503020204020204" pitchFamily="34" charset="-122"/>
                <a:ea typeface="微软雅黑" panose="020B0503020204020204" pitchFamily="34" charset="-122"/>
              </a:endParaRPr>
            </a:p>
          </p:txBody>
        </p:sp>
      </p:grpSp>
      <p:grpSp>
        <p:nvGrpSpPr>
          <p:cNvPr id="24" name="组合 23"/>
          <p:cNvGrpSpPr/>
          <p:nvPr/>
        </p:nvGrpSpPr>
        <p:grpSpPr bwMode="auto">
          <a:xfrm>
            <a:off x="4455584" y="1989668"/>
            <a:ext cx="2504016" cy="1833033"/>
            <a:chOff x="3341378" y="1203598"/>
            <a:chExt cx="1878694" cy="1374640"/>
          </a:xfrm>
        </p:grpSpPr>
        <p:sp>
          <p:nvSpPr>
            <p:cNvPr id="25" name="Freeform 6"/>
            <p:cNvSpPr/>
            <p:nvPr/>
          </p:nvSpPr>
          <p:spPr bwMode="auto">
            <a:xfrm>
              <a:off x="3341378" y="1203598"/>
              <a:ext cx="1375274" cy="1374640"/>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26" name="矩形 25"/>
            <p:cNvSpPr/>
            <p:nvPr/>
          </p:nvSpPr>
          <p:spPr>
            <a:xfrm>
              <a:off x="3419193" y="1851234"/>
              <a:ext cx="1800879" cy="223116"/>
            </a:xfrm>
            <a:prstGeom prst="rect">
              <a:avLst/>
            </a:prstGeom>
          </p:spPr>
          <p:txBody>
            <a:bodyPr>
              <a:spAutoFit/>
            </a:bodyPr>
            <a:lstStyle/>
            <a:p>
              <a:pPr algn="just">
                <a:lnSpc>
                  <a:spcPts val="1600"/>
                </a:lnSpc>
                <a:defRPr/>
              </a:pPr>
              <a:r>
                <a:rPr lang="en-US" altLang="zh-CN" sz="5335" kern="0" dirty="0">
                  <a:solidFill>
                    <a:prstClr val="white"/>
                  </a:solidFill>
                  <a:latin typeface="微软雅黑" panose="020B0503020204020204" pitchFamily="34" charset="-122"/>
                  <a:ea typeface="微软雅黑" panose="020B0503020204020204" pitchFamily="34" charset="-122"/>
                </a:rPr>
                <a:t>55%</a:t>
              </a:r>
              <a:endParaRPr lang="en-US" altLang="zh-CN" sz="5335" kern="0" dirty="0">
                <a:solidFill>
                  <a:prstClr val="white"/>
                </a:solidFill>
                <a:latin typeface="微软雅黑" panose="020B0503020204020204" pitchFamily="34" charset="-122"/>
                <a:ea typeface="微软雅黑" panose="020B0503020204020204" pitchFamily="34" charset="-122"/>
              </a:endParaRPr>
            </a:p>
          </p:txBody>
        </p:sp>
      </p:grpSp>
      <p:grpSp>
        <p:nvGrpSpPr>
          <p:cNvPr id="27" name="组合 26"/>
          <p:cNvGrpSpPr/>
          <p:nvPr/>
        </p:nvGrpSpPr>
        <p:grpSpPr bwMode="auto">
          <a:xfrm>
            <a:off x="941918" y="4102100"/>
            <a:ext cx="2561167" cy="1830917"/>
            <a:chOff x="706688" y="2787774"/>
            <a:chExt cx="1921096" cy="1374640"/>
          </a:xfrm>
        </p:grpSpPr>
        <p:sp>
          <p:nvSpPr>
            <p:cNvPr id="28" name="Freeform 6"/>
            <p:cNvSpPr/>
            <p:nvPr/>
          </p:nvSpPr>
          <p:spPr bwMode="auto">
            <a:xfrm>
              <a:off x="706688" y="2787774"/>
              <a:ext cx="1374933" cy="1374640"/>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29" name="矩形 28"/>
            <p:cNvSpPr/>
            <p:nvPr/>
          </p:nvSpPr>
          <p:spPr>
            <a:xfrm>
              <a:off x="827352" y="3436159"/>
              <a:ext cx="1800432" cy="223374"/>
            </a:xfrm>
            <a:prstGeom prst="rect">
              <a:avLst/>
            </a:prstGeom>
          </p:spPr>
          <p:txBody>
            <a:bodyPr>
              <a:spAutoFit/>
            </a:bodyPr>
            <a:lstStyle/>
            <a:p>
              <a:pPr algn="just">
                <a:lnSpc>
                  <a:spcPts val="1600"/>
                </a:lnSpc>
                <a:defRPr/>
              </a:pPr>
              <a:r>
                <a:rPr lang="en-US" altLang="zh-CN" sz="5335" kern="0" dirty="0">
                  <a:solidFill>
                    <a:prstClr val="white"/>
                  </a:solidFill>
                  <a:latin typeface="微软雅黑" panose="020B0503020204020204" pitchFamily="34" charset="-122"/>
                  <a:ea typeface="微软雅黑" panose="020B0503020204020204" pitchFamily="34" charset="-122"/>
                </a:rPr>
                <a:t>65%</a:t>
              </a:r>
              <a:endParaRPr lang="en-US" altLang="zh-CN" sz="5335" kern="0" dirty="0">
                <a:solidFill>
                  <a:prstClr val="white"/>
                </a:solidFill>
                <a:latin typeface="微软雅黑" panose="020B0503020204020204" pitchFamily="34" charset="-122"/>
                <a:ea typeface="微软雅黑" panose="020B0503020204020204" pitchFamily="34" charset="-122"/>
              </a:endParaRPr>
            </a:p>
          </p:txBody>
        </p:sp>
      </p:grpSp>
      <p:grpSp>
        <p:nvGrpSpPr>
          <p:cNvPr id="30" name="组合 29"/>
          <p:cNvGrpSpPr/>
          <p:nvPr/>
        </p:nvGrpSpPr>
        <p:grpSpPr bwMode="auto">
          <a:xfrm>
            <a:off x="4451352" y="4102100"/>
            <a:ext cx="2508249" cy="1830917"/>
            <a:chOff x="3337814" y="2787774"/>
            <a:chExt cx="1882258" cy="1374640"/>
          </a:xfrm>
        </p:grpSpPr>
        <p:sp>
          <p:nvSpPr>
            <p:cNvPr id="31" name="Freeform 6"/>
            <p:cNvSpPr/>
            <p:nvPr/>
          </p:nvSpPr>
          <p:spPr bwMode="auto">
            <a:xfrm>
              <a:off x="3337814" y="2787774"/>
              <a:ext cx="1373969" cy="1374640"/>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chemeClr val="bg2">
                <a:lumMod val="2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buFontTx/>
                <a:buNone/>
                <a:defRPr/>
              </a:pPr>
              <a:endParaRPr lang="zh-CN" altLang="en-US" sz="2400" kern="0">
                <a:solidFill>
                  <a:prstClr val="black"/>
                </a:solidFill>
              </a:endParaRPr>
            </a:p>
          </p:txBody>
        </p:sp>
        <p:sp>
          <p:nvSpPr>
            <p:cNvPr id="32" name="矩形 31"/>
            <p:cNvSpPr/>
            <p:nvPr/>
          </p:nvSpPr>
          <p:spPr>
            <a:xfrm>
              <a:off x="3420411" y="3485424"/>
              <a:ext cx="1799661" cy="223374"/>
            </a:xfrm>
            <a:prstGeom prst="rect">
              <a:avLst/>
            </a:prstGeom>
          </p:spPr>
          <p:txBody>
            <a:bodyPr>
              <a:spAutoFit/>
            </a:bodyPr>
            <a:lstStyle/>
            <a:p>
              <a:pPr algn="just">
                <a:lnSpc>
                  <a:spcPts val="1600"/>
                </a:lnSpc>
                <a:defRPr/>
              </a:pPr>
              <a:r>
                <a:rPr lang="en-US" altLang="zh-CN" sz="5335" kern="0" dirty="0">
                  <a:solidFill>
                    <a:prstClr val="white"/>
                  </a:solidFill>
                  <a:latin typeface="微软雅黑" panose="020B0503020204020204" pitchFamily="34" charset="-122"/>
                  <a:ea typeface="微软雅黑" panose="020B0503020204020204" pitchFamily="34" charset="-122"/>
                </a:rPr>
                <a:t>35%</a:t>
              </a:r>
              <a:endParaRPr lang="en-US" altLang="zh-CN" sz="5335" kern="0"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 presetClass="entr" presetSubtype="8"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300" fill="hold"/>
                                        <p:tgtEl>
                                          <p:spTgt spid="21"/>
                                        </p:tgtEl>
                                        <p:attrNameLst>
                                          <p:attrName>ppt_x</p:attrName>
                                        </p:attrNameLst>
                                      </p:cBhvr>
                                      <p:tavLst>
                                        <p:tav tm="0">
                                          <p:val>
                                            <p:strVal val="0-#ppt_w/2"/>
                                          </p:val>
                                        </p:tav>
                                        <p:tav tm="100000">
                                          <p:val>
                                            <p:strVal val="#ppt_x"/>
                                          </p:val>
                                        </p:tav>
                                      </p:tavLst>
                                    </p:anim>
                                    <p:anim calcmode="lin" valueType="num">
                                      <p:cBhvr additive="base">
                                        <p:cTn id="25" dur="300" fill="hold"/>
                                        <p:tgtEl>
                                          <p:spTgt spid="21"/>
                                        </p:tgtEl>
                                        <p:attrNameLst>
                                          <p:attrName>ppt_y</p:attrName>
                                        </p:attrNameLst>
                                      </p:cBhvr>
                                      <p:tavLst>
                                        <p:tav tm="0">
                                          <p:val>
                                            <p:strVal val="#ppt_y"/>
                                          </p:val>
                                        </p:tav>
                                        <p:tav tm="100000">
                                          <p:val>
                                            <p:strVal val="#ppt_y"/>
                                          </p:val>
                                        </p:tav>
                                      </p:tavLst>
                                    </p:anim>
                                  </p:childTnLst>
                                </p:cTn>
                              </p:par>
                            </p:childTnLst>
                          </p:cTn>
                        </p:par>
                        <p:par>
                          <p:cTn id="26" fill="hold">
                            <p:stCondLst>
                              <p:cond delay="2099"/>
                            </p:stCondLst>
                            <p:childTnLst>
                              <p:par>
                                <p:cTn id="27" presetID="6" presetClass="emph" presetSubtype="0" fill="hold" nodeType="afterEffect">
                                  <p:stCondLst>
                                    <p:cond delay="0"/>
                                  </p:stCondLst>
                                  <p:childTnLst>
                                    <p:animScale>
                                      <p:cBhvr>
                                        <p:cTn id="28" dur="100" fill="hold"/>
                                        <p:tgtEl>
                                          <p:spTgt spid="21"/>
                                        </p:tgtEl>
                                      </p:cBhvr>
                                      <p:by x="105000" y="105000"/>
                                    </p:animScale>
                                  </p:childTnLst>
                                </p:cTn>
                              </p:par>
                            </p:childTnLst>
                          </p:cTn>
                        </p:par>
                        <p:par>
                          <p:cTn id="29" fill="hold">
                            <p:stCondLst>
                              <p:cond delay="2599"/>
                            </p:stCondLst>
                            <p:childTnLst>
                              <p:par>
                                <p:cTn id="30" presetID="6" presetClass="emph" presetSubtype="0" decel="100000" fill="hold" nodeType="afterEffect">
                                  <p:stCondLst>
                                    <p:cond delay="0"/>
                                  </p:stCondLst>
                                  <p:childTnLst>
                                    <p:animScale>
                                      <p:cBhvr>
                                        <p:cTn id="31" dur="100" fill="hold"/>
                                        <p:tgtEl>
                                          <p:spTgt spid="21"/>
                                        </p:tgtEl>
                                      </p:cBhvr>
                                      <p:by x="95000" y="95000"/>
                                    </p:animScale>
                                  </p:childTnLst>
                                </p:cTn>
                              </p:par>
                            </p:childTnLst>
                          </p:cTn>
                        </p:par>
                        <p:par>
                          <p:cTn id="32" fill="hold">
                            <p:stCondLst>
                              <p:cond delay="3099"/>
                            </p:stCondLst>
                            <p:childTnLst>
                              <p:par>
                                <p:cTn id="33" presetID="10" presetClass="entr" presetSubtype="0" fill="hold"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200"/>
                                        <p:tgtEl>
                                          <p:spTgt spid="8"/>
                                        </p:tgtEl>
                                      </p:cBhvr>
                                    </p:animEffect>
                                  </p:childTnLst>
                                </p:cTn>
                              </p:par>
                            </p:childTnLst>
                          </p:cTn>
                        </p:par>
                        <p:par>
                          <p:cTn id="36" fill="hold">
                            <p:stCondLst>
                              <p:cond delay="3599"/>
                            </p:stCondLst>
                            <p:childTnLst>
                              <p:par>
                                <p:cTn id="37" presetID="2" presetClass="entr" presetSubtype="8" fill="hold" nodeType="after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300" fill="hold"/>
                                        <p:tgtEl>
                                          <p:spTgt spid="24"/>
                                        </p:tgtEl>
                                        <p:attrNameLst>
                                          <p:attrName>ppt_x</p:attrName>
                                        </p:attrNameLst>
                                      </p:cBhvr>
                                      <p:tavLst>
                                        <p:tav tm="0">
                                          <p:val>
                                            <p:strVal val="0-#ppt_w/2"/>
                                          </p:val>
                                        </p:tav>
                                        <p:tav tm="100000">
                                          <p:val>
                                            <p:strVal val="#ppt_x"/>
                                          </p:val>
                                        </p:tav>
                                      </p:tavLst>
                                    </p:anim>
                                    <p:anim calcmode="lin" valueType="num">
                                      <p:cBhvr additive="base">
                                        <p:cTn id="40" dur="300" fill="hold"/>
                                        <p:tgtEl>
                                          <p:spTgt spid="24"/>
                                        </p:tgtEl>
                                        <p:attrNameLst>
                                          <p:attrName>ppt_y</p:attrName>
                                        </p:attrNameLst>
                                      </p:cBhvr>
                                      <p:tavLst>
                                        <p:tav tm="0">
                                          <p:val>
                                            <p:strVal val="#ppt_y"/>
                                          </p:val>
                                        </p:tav>
                                        <p:tav tm="100000">
                                          <p:val>
                                            <p:strVal val="#ppt_y"/>
                                          </p:val>
                                        </p:tav>
                                      </p:tavLst>
                                    </p:anim>
                                  </p:childTnLst>
                                </p:cTn>
                              </p:par>
                            </p:childTnLst>
                          </p:cTn>
                        </p:par>
                        <p:par>
                          <p:cTn id="41" fill="hold">
                            <p:stCondLst>
                              <p:cond delay="4099"/>
                            </p:stCondLst>
                            <p:childTnLst>
                              <p:par>
                                <p:cTn id="42" presetID="6" presetClass="emph" presetSubtype="0" fill="hold" nodeType="afterEffect">
                                  <p:stCondLst>
                                    <p:cond delay="0"/>
                                  </p:stCondLst>
                                  <p:childTnLst>
                                    <p:animScale>
                                      <p:cBhvr>
                                        <p:cTn id="43" dur="100" fill="hold"/>
                                        <p:tgtEl>
                                          <p:spTgt spid="24"/>
                                        </p:tgtEl>
                                      </p:cBhvr>
                                      <p:by x="105000" y="105000"/>
                                    </p:animScale>
                                  </p:childTnLst>
                                </p:cTn>
                              </p:par>
                            </p:childTnLst>
                          </p:cTn>
                        </p:par>
                        <p:par>
                          <p:cTn id="44" fill="hold">
                            <p:stCondLst>
                              <p:cond delay="4599"/>
                            </p:stCondLst>
                            <p:childTnLst>
                              <p:par>
                                <p:cTn id="45" presetID="6" presetClass="emph" presetSubtype="0" decel="100000" fill="hold" nodeType="afterEffect">
                                  <p:stCondLst>
                                    <p:cond delay="0"/>
                                  </p:stCondLst>
                                  <p:childTnLst>
                                    <p:animScale>
                                      <p:cBhvr>
                                        <p:cTn id="46" dur="100" fill="hold"/>
                                        <p:tgtEl>
                                          <p:spTgt spid="24"/>
                                        </p:tgtEl>
                                      </p:cBhvr>
                                      <p:by x="95000" y="95000"/>
                                    </p:animScale>
                                  </p:childTnLst>
                                </p:cTn>
                              </p:par>
                            </p:childTnLst>
                          </p:cTn>
                        </p:par>
                        <p:par>
                          <p:cTn id="47" fill="hold">
                            <p:stCondLst>
                              <p:cond delay="5099"/>
                            </p:stCondLst>
                            <p:childTnLst>
                              <p:par>
                                <p:cTn id="48" presetID="2" presetClass="entr" presetSubtype="8" fill="hold"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additive="base">
                                        <p:cTn id="50" dur="300" fill="hold"/>
                                        <p:tgtEl>
                                          <p:spTgt spid="27"/>
                                        </p:tgtEl>
                                        <p:attrNameLst>
                                          <p:attrName>ppt_x</p:attrName>
                                        </p:attrNameLst>
                                      </p:cBhvr>
                                      <p:tavLst>
                                        <p:tav tm="0">
                                          <p:val>
                                            <p:strVal val="0-#ppt_w/2"/>
                                          </p:val>
                                        </p:tav>
                                        <p:tav tm="100000">
                                          <p:val>
                                            <p:strVal val="#ppt_x"/>
                                          </p:val>
                                        </p:tav>
                                      </p:tavLst>
                                    </p:anim>
                                    <p:anim calcmode="lin" valueType="num">
                                      <p:cBhvr additive="base">
                                        <p:cTn id="51" dur="300" fill="hold"/>
                                        <p:tgtEl>
                                          <p:spTgt spid="27"/>
                                        </p:tgtEl>
                                        <p:attrNameLst>
                                          <p:attrName>ppt_y</p:attrName>
                                        </p:attrNameLst>
                                      </p:cBhvr>
                                      <p:tavLst>
                                        <p:tav tm="0">
                                          <p:val>
                                            <p:strVal val="#ppt_y"/>
                                          </p:val>
                                        </p:tav>
                                        <p:tav tm="100000">
                                          <p:val>
                                            <p:strVal val="#ppt_y"/>
                                          </p:val>
                                        </p:tav>
                                      </p:tavLst>
                                    </p:anim>
                                  </p:childTnLst>
                                </p:cTn>
                              </p:par>
                            </p:childTnLst>
                          </p:cTn>
                        </p:par>
                        <p:par>
                          <p:cTn id="52" fill="hold">
                            <p:stCondLst>
                              <p:cond delay="5599"/>
                            </p:stCondLst>
                            <p:childTnLst>
                              <p:par>
                                <p:cTn id="53" presetID="6" presetClass="emph" presetSubtype="0" fill="hold" nodeType="afterEffect">
                                  <p:stCondLst>
                                    <p:cond delay="0"/>
                                  </p:stCondLst>
                                  <p:childTnLst>
                                    <p:animScale>
                                      <p:cBhvr>
                                        <p:cTn id="54" dur="100" fill="hold"/>
                                        <p:tgtEl>
                                          <p:spTgt spid="27"/>
                                        </p:tgtEl>
                                      </p:cBhvr>
                                      <p:by x="105000" y="105000"/>
                                    </p:animScale>
                                  </p:childTnLst>
                                </p:cTn>
                              </p:par>
                            </p:childTnLst>
                          </p:cTn>
                        </p:par>
                        <p:par>
                          <p:cTn id="55" fill="hold">
                            <p:stCondLst>
                              <p:cond delay="6099"/>
                            </p:stCondLst>
                            <p:childTnLst>
                              <p:par>
                                <p:cTn id="56" presetID="6" presetClass="emph" presetSubtype="0" decel="100000" fill="hold" nodeType="afterEffect">
                                  <p:stCondLst>
                                    <p:cond delay="0"/>
                                  </p:stCondLst>
                                  <p:childTnLst>
                                    <p:animScale>
                                      <p:cBhvr>
                                        <p:cTn id="57" dur="100" fill="hold"/>
                                        <p:tgtEl>
                                          <p:spTgt spid="27"/>
                                        </p:tgtEl>
                                      </p:cBhvr>
                                      <p:by x="95000" y="95000"/>
                                    </p:animScale>
                                  </p:childTnLst>
                                </p:cTn>
                              </p:par>
                            </p:childTnLst>
                          </p:cTn>
                        </p:par>
                        <p:par>
                          <p:cTn id="58" fill="hold">
                            <p:stCondLst>
                              <p:cond delay="6599"/>
                            </p:stCondLst>
                            <p:childTnLst>
                              <p:par>
                                <p:cTn id="59" presetID="10" presetClass="entr" presetSubtype="0"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200"/>
                                        <p:tgtEl>
                                          <p:spTgt spid="11"/>
                                        </p:tgtEl>
                                      </p:cBhvr>
                                    </p:animEffect>
                                  </p:childTnLst>
                                </p:cTn>
                              </p:par>
                            </p:childTnLst>
                          </p:cTn>
                        </p:par>
                        <p:par>
                          <p:cTn id="62" fill="hold">
                            <p:stCondLst>
                              <p:cond delay="7099"/>
                            </p:stCondLst>
                            <p:childTnLst>
                              <p:par>
                                <p:cTn id="63" presetID="2" presetClass="entr" presetSubtype="8" fill="hold"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300" fill="hold"/>
                                        <p:tgtEl>
                                          <p:spTgt spid="30"/>
                                        </p:tgtEl>
                                        <p:attrNameLst>
                                          <p:attrName>ppt_x</p:attrName>
                                        </p:attrNameLst>
                                      </p:cBhvr>
                                      <p:tavLst>
                                        <p:tav tm="0">
                                          <p:val>
                                            <p:strVal val="0-#ppt_w/2"/>
                                          </p:val>
                                        </p:tav>
                                        <p:tav tm="100000">
                                          <p:val>
                                            <p:strVal val="#ppt_x"/>
                                          </p:val>
                                        </p:tav>
                                      </p:tavLst>
                                    </p:anim>
                                    <p:anim calcmode="lin" valueType="num">
                                      <p:cBhvr additive="base">
                                        <p:cTn id="66" dur="300" fill="hold"/>
                                        <p:tgtEl>
                                          <p:spTgt spid="30"/>
                                        </p:tgtEl>
                                        <p:attrNameLst>
                                          <p:attrName>ppt_y</p:attrName>
                                        </p:attrNameLst>
                                      </p:cBhvr>
                                      <p:tavLst>
                                        <p:tav tm="0">
                                          <p:val>
                                            <p:strVal val="#ppt_y"/>
                                          </p:val>
                                        </p:tav>
                                        <p:tav tm="100000">
                                          <p:val>
                                            <p:strVal val="#ppt_y"/>
                                          </p:val>
                                        </p:tav>
                                      </p:tavLst>
                                    </p:anim>
                                  </p:childTnLst>
                                </p:cTn>
                              </p:par>
                            </p:childTnLst>
                          </p:cTn>
                        </p:par>
                        <p:par>
                          <p:cTn id="67" fill="hold">
                            <p:stCondLst>
                              <p:cond delay="7599"/>
                            </p:stCondLst>
                            <p:childTnLst>
                              <p:par>
                                <p:cTn id="68" presetID="6" presetClass="emph" presetSubtype="0" fill="hold" nodeType="afterEffect">
                                  <p:stCondLst>
                                    <p:cond delay="0"/>
                                  </p:stCondLst>
                                  <p:childTnLst>
                                    <p:animScale>
                                      <p:cBhvr>
                                        <p:cTn id="69" dur="100" fill="hold"/>
                                        <p:tgtEl>
                                          <p:spTgt spid="30"/>
                                        </p:tgtEl>
                                      </p:cBhvr>
                                      <p:by x="105000" y="105000"/>
                                    </p:animScale>
                                  </p:childTnLst>
                                </p:cTn>
                              </p:par>
                            </p:childTnLst>
                          </p:cTn>
                        </p:par>
                        <p:par>
                          <p:cTn id="70" fill="hold">
                            <p:stCondLst>
                              <p:cond delay="8099"/>
                            </p:stCondLst>
                            <p:childTnLst>
                              <p:par>
                                <p:cTn id="71" presetID="6" presetClass="emph" presetSubtype="0" decel="100000" fill="hold" nodeType="afterEffect">
                                  <p:stCondLst>
                                    <p:cond delay="0"/>
                                  </p:stCondLst>
                                  <p:childTnLst>
                                    <p:animScale>
                                      <p:cBhvr>
                                        <p:cTn id="72" dur="100" fill="hold"/>
                                        <p:tgtEl>
                                          <p:spTgt spid="30"/>
                                        </p:tgtEl>
                                      </p:cBhvr>
                                      <p:by x="95000" y="95000"/>
                                    </p:animScale>
                                  </p:childTnLst>
                                </p:cTn>
                              </p:par>
                            </p:childTnLst>
                          </p:cTn>
                        </p:par>
                        <p:par>
                          <p:cTn id="73" fill="hold">
                            <p:stCondLst>
                              <p:cond delay="8599"/>
                            </p:stCondLst>
                            <p:childTnLst>
                              <p:par>
                                <p:cTn id="74" presetID="22" presetClass="entr" presetSubtype="1" fill="hold"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wipe(up)">
                                      <p:cBhvr>
                                        <p:cTn id="76" dur="300"/>
                                        <p:tgtEl>
                                          <p:spTgt spid="14"/>
                                        </p:tgtEl>
                                      </p:cBhvr>
                                    </p:animEffect>
                                  </p:childTnLst>
                                </p:cTn>
                              </p:par>
                              <p:par>
                                <p:cTn id="77" presetID="2" presetClass="entr" presetSubtype="8" fill="hold" nodeType="with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300" fill="hold"/>
                                        <p:tgtEl>
                                          <p:spTgt spid="15"/>
                                        </p:tgtEl>
                                        <p:attrNameLst>
                                          <p:attrName>ppt_x</p:attrName>
                                        </p:attrNameLst>
                                      </p:cBhvr>
                                      <p:tavLst>
                                        <p:tav tm="0">
                                          <p:val>
                                            <p:strVal val="0-#ppt_w/2"/>
                                          </p:val>
                                        </p:tav>
                                        <p:tav tm="100000">
                                          <p:val>
                                            <p:strVal val="#ppt_x"/>
                                          </p:val>
                                        </p:tav>
                                      </p:tavLst>
                                    </p:anim>
                                    <p:anim calcmode="lin" valueType="num">
                                      <p:cBhvr additive="base">
                                        <p:cTn id="80" dur="300" fill="hold"/>
                                        <p:tgtEl>
                                          <p:spTgt spid="15"/>
                                        </p:tgtEl>
                                        <p:attrNameLst>
                                          <p:attrName>ppt_y</p:attrName>
                                        </p:attrNameLst>
                                      </p:cBhvr>
                                      <p:tavLst>
                                        <p:tav tm="0">
                                          <p:val>
                                            <p:strVal val="#ppt_y"/>
                                          </p:val>
                                        </p:tav>
                                        <p:tav tm="100000">
                                          <p:val>
                                            <p:strVal val="#ppt_y"/>
                                          </p:val>
                                        </p:tav>
                                      </p:tavLst>
                                    </p:anim>
                                  </p:childTnLst>
                                </p:cTn>
                              </p:par>
                              <p:par>
                                <p:cTn id="81" presetID="2" presetClass="entr" presetSubtype="8" fill="hold" nodeType="withEffect">
                                  <p:stCondLst>
                                    <p:cond delay="30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300" fill="hold"/>
                                        <p:tgtEl>
                                          <p:spTgt spid="16"/>
                                        </p:tgtEl>
                                        <p:attrNameLst>
                                          <p:attrName>ppt_x</p:attrName>
                                        </p:attrNameLst>
                                      </p:cBhvr>
                                      <p:tavLst>
                                        <p:tav tm="0">
                                          <p:val>
                                            <p:strVal val="0-#ppt_w/2"/>
                                          </p:val>
                                        </p:tav>
                                        <p:tav tm="100000">
                                          <p:val>
                                            <p:strVal val="#ppt_x"/>
                                          </p:val>
                                        </p:tav>
                                      </p:tavLst>
                                    </p:anim>
                                    <p:anim calcmode="lin" valueType="num">
                                      <p:cBhvr additive="base">
                                        <p:cTn id="84" dur="300" fill="hold"/>
                                        <p:tgtEl>
                                          <p:spTgt spid="16"/>
                                        </p:tgtEl>
                                        <p:attrNameLst>
                                          <p:attrName>ppt_y</p:attrName>
                                        </p:attrNameLst>
                                      </p:cBhvr>
                                      <p:tavLst>
                                        <p:tav tm="0">
                                          <p:val>
                                            <p:strVal val="#ppt_y"/>
                                          </p:val>
                                        </p:tav>
                                        <p:tav tm="100000">
                                          <p:val>
                                            <p:strVal val="#ppt_y"/>
                                          </p:val>
                                        </p:tav>
                                      </p:tavLst>
                                    </p:anim>
                                  </p:childTnLst>
                                </p:cTn>
                              </p:par>
                              <p:par>
                                <p:cTn id="85" presetID="2" presetClass="entr" presetSubtype="8" fill="hold" nodeType="withEffect">
                                  <p:stCondLst>
                                    <p:cond delay="500"/>
                                  </p:stCondLst>
                                  <p:childTnLst>
                                    <p:set>
                                      <p:cBhvr>
                                        <p:cTn id="86" dur="1" fill="hold">
                                          <p:stCondLst>
                                            <p:cond delay="0"/>
                                          </p:stCondLst>
                                        </p:cTn>
                                        <p:tgtEl>
                                          <p:spTgt spid="17"/>
                                        </p:tgtEl>
                                        <p:attrNameLst>
                                          <p:attrName>style.visibility</p:attrName>
                                        </p:attrNameLst>
                                      </p:cBhvr>
                                      <p:to>
                                        <p:strVal val="visible"/>
                                      </p:to>
                                    </p:set>
                                    <p:anim calcmode="lin" valueType="num">
                                      <p:cBhvr additive="base">
                                        <p:cTn id="87" dur="300" fill="hold"/>
                                        <p:tgtEl>
                                          <p:spTgt spid="17"/>
                                        </p:tgtEl>
                                        <p:attrNameLst>
                                          <p:attrName>ppt_x</p:attrName>
                                        </p:attrNameLst>
                                      </p:cBhvr>
                                      <p:tavLst>
                                        <p:tav tm="0">
                                          <p:val>
                                            <p:strVal val="0-#ppt_w/2"/>
                                          </p:val>
                                        </p:tav>
                                        <p:tav tm="100000">
                                          <p:val>
                                            <p:strVal val="#ppt_x"/>
                                          </p:val>
                                        </p:tav>
                                      </p:tavLst>
                                    </p:anim>
                                    <p:anim calcmode="lin" valueType="num">
                                      <p:cBhvr additive="base">
                                        <p:cTn id="88" dur="300" fill="hold"/>
                                        <p:tgtEl>
                                          <p:spTgt spid="17"/>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70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300" fill="hold"/>
                                        <p:tgtEl>
                                          <p:spTgt spid="18"/>
                                        </p:tgtEl>
                                        <p:attrNameLst>
                                          <p:attrName>ppt_x</p:attrName>
                                        </p:attrNameLst>
                                      </p:cBhvr>
                                      <p:tavLst>
                                        <p:tav tm="0">
                                          <p:val>
                                            <p:strVal val="1+#ppt_w/2"/>
                                          </p:val>
                                        </p:tav>
                                        <p:tav tm="100000">
                                          <p:val>
                                            <p:strVal val="#ppt_x"/>
                                          </p:val>
                                        </p:tav>
                                      </p:tavLst>
                                    </p:anim>
                                    <p:anim calcmode="lin" valueType="num">
                                      <p:cBhvr additive="base">
                                        <p:cTn id="92" dur="300" fill="hold"/>
                                        <p:tgtEl>
                                          <p:spTgt spid="18"/>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900"/>
                                  </p:stCondLst>
                                  <p:childTnLst>
                                    <p:set>
                                      <p:cBhvr>
                                        <p:cTn id="94" dur="1" fill="hold">
                                          <p:stCondLst>
                                            <p:cond delay="0"/>
                                          </p:stCondLst>
                                        </p:cTn>
                                        <p:tgtEl>
                                          <p:spTgt spid="19"/>
                                        </p:tgtEl>
                                        <p:attrNameLst>
                                          <p:attrName>style.visibility</p:attrName>
                                        </p:attrNameLst>
                                      </p:cBhvr>
                                      <p:to>
                                        <p:strVal val="visible"/>
                                      </p:to>
                                    </p:set>
                                    <p:anim calcmode="lin" valueType="num">
                                      <p:cBhvr additive="base">
                                        <p:cTn id="95" dur="300" fill="hold"/>
                                        <p:tgtEl>
                                          <p:spTgt spid="19"/>
                                        </p:tgtEl>
                                        <p:attrNameLst>
                                          <p:attrName>ppt_x</p:attrName>
                                        </p:attrNameLst>
                                      </p:cBhvr>
                                      <p:tavLst>
                                        <p:tav tm="0">
                                          <p:val>
                                            <p:strVal val="1+#ppt_w/2"/>
                                          </p:val>
                                        </p:tav>
                                        <p:tav tm="100000">
                                          <p:val>
                                            <p:strVal val="#ppt_x"/>
                                          </p:val>
                                        </p:tav>
                                      </p:tavLst>
                                    </p:anim>
                                    <p:anim calcmode="lin" valueType="num">
                                      <p:cBhvr additive="base">
                                        <p:cTn id="96" dur="300" fill="hold"/>
                                        <p:tgtEl>
                                          <p:spTgt spid="19"/>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1100"/>
                                  </p:stCondLst>
                                  <p:childTnLst>
                                    <p:set>
                                      <p:cBhvr>
                                        <p:cTn id="98" dur="1" fill="hold">
                                          <p:stCondLst>
                                            <p:cond delay="0"/>
                                          </p:stCondLst>
                                        </p:cTn>
                                        <p:tgtEl>
                                          <p:spTgt spid="20"/>
                                        </p:tgtEl>
                                        <p:attrNameLst>
                                          <p:attrName>style.visibility</p:attrName>
                                        </p:attrNameLst>
                                      </p:cBhvr>
                                      <p:to>
                                        <p:strVal val="visible"/>
                                      </p:to>
                                    </p:set>
                                    <p:anim calcmode="lin" valueType="num">
                                      <p:cBhvr additive="base">
                                        <p:cTn id="99" dur="300" fill="hold"/>
                                        <p:tgtEl>
                                          <p:spTgt spid="20"/>
                                        </p:tgtEl>
                                        <p:attrNameLst>
                                          <p:attrName>ppt_x</p:attrName>
                                        </p:attrNameLst>
                                      </p:cBhvr>
                                      <p:tavLst>
                                        <p:tav tm="0">
                                          <p:val>
                                            <p:strVal val="1+#ppt_w/2"/>
                                          </p:val>
                                        </p:tav>
                                        <p:tav tm="100000">
                                          <p:val>
                                            <p:strVal val="#ppt_x"/>
                                          </p:val>
                                        </p:tav>
                                      </p:tavLst>
                                    </p:anim>
                                    <p:anim calcmode="lin" valueType="num">
                                      <p:cBhvr additive="base">
                                        <p:cTn id="100" dur="3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cxnSp>
        <p:nvCxnSpPr>
          <p:cNvPr id="8" name="直接连接符 7"/>
          <p:cNvCxnSpPr/>
          <p:nvPr/>
        </p:nvCxnSpPr>
        <p:spPr>
          <a:xfrm>
            <a:off x="0" y="2527623"/>
            <a:ext cx="9647139"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9064800" y="2521468"/>
            <a:ext cx="1151978" cy="1158550"/>
            <a:chOff x="6799485" y="2211214"/>
            <a:chExt cx="864096" cy="868711"/>
          </a:xfrm>
        </p:grpSpPr>
        <p:sp>
          <p:nvSpPr>
            <p:cNvPr id="10" name="弧形 9"/>
            <p:cNvSpPr/>
            <p:nvPr/>
          </p:nvSpPr>
          <p:spPr>
            <a:xfrm>
              <a:off x="6799485" y="2215829"/>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弧形 10"/>
            <p:cNvSpPr/>
            <p:nvPr/>
          </p:nvSpPr>
          <p:spPr>
            <a:xfrm rot="5400000">
              <a:off x="6799485" y="2211214"/>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cxnSp>
        <p:nvCxnSpPr>
          <p:cNvPr id="12" name="直接连接符 11"/>
          <p:cNvCxnSpPr/>
          <p:nvPr/>
        </p:nvCxnSpPr>
        <p:spPr>
          <a:xfrm>
            <a:off x="1775289" y="3673863"/>
            <a:ext cx="787185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1199367" y="3664134"/>
            <a:ext cx="1151978" cy="1162784"/>
            <a:chOff x="899642" y="3068015"/>
            <a:chExt cx="864096" cy="871886"/>
          </a:xfrm>
        </p:grpSpPr>
        <p:sp>
          <p:nvSpPr>
            <p:cNvPr id="14" name="弧形 13"/>
            <p:cNvSpPr/>
            <p:nvPr/>
          </p:nvSpPr>
          <p:spPr>
            <a:xfrm rot="10800000">
              <a:off x="899642" y="3068015"/>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弧形 14"/>
            <p:cNvSpPr/>
            <p:nvPr/>
          </p:nvSpPr>
          <p:spPr>
            <a:xfrm rot="16200000">
              <a:off x="899642" y="3075805"/>
              <a:ext cx="864096" cy="864096"/>
            </a:xfrm>
            <a:prstGeom prst="arc">
              <a:avLst/>
            </a:prstGeom>
            <a:ln w="762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cxnSp>
        <p:nvCxnSpPr>
          <p:cNvPr id="16" name="直接箭头连接符 15"/>
          <p:cNvCxnSpPr/>
          <p:nvPr/>
        </p:nvCxnSpPr>
        <p:spPr>
          <a:xfrm>
            <a:off x="1769006" y="4816529"/>
            <a:ext cx="9695748" cy="0"/>
          </a:xfrm>
          <a:prstGeom prst="straightConnector1">
            <a:avLst/>
          </a:prstGeom>
          <a:ln w="762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1221356" y="1120037"/>
            <a:ext cx="1107995" cy="1403106"/>
            <a:chOff x="916136" y="1160384"/>
            <a:chExt cx="831105" cy="1052086"/>
          </a:xfrm>
        </p:grpSpPr>
        <p:pic>
          <p:nvPicPr>
            <p:cNvPr id="18" name="Picture 3" descr="F:\1-原创素材\4_ks02\PPT\PPT-0_小图标\005.png"/>
            <p:cNvPicPr>
              <a:picLocks noChangeAspect="1" noChangeArrowheads="1"/>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115616" y="1775639"/>
              <a:ext cx="368945" cy="43683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3"/>
            <p:cNvSpPr txBox="1"/>
            <p:nvPr/>
          </p:nvSpPr>
          <p:spPr>
            <a:xfrm>
              <a:off x="916136" y="1160384"/>
              <a:ext cx="831105" cy="588486"/>
            </a:xfrm>
            <a:prstGeom prst="rect">
              <a:avLst/>
            </a:prstGeom>
            <a:noFill/>
          </p:spPr>
          <p:txBody>
            <a:bodyPr wrap="none" rtlCol="0">
              <a:spAutoFit/>
            </a:bodyPr>
            <a:lstStyle/>
            <a:p>
              <a:pPr algn="ctr"/>
              <a:r>
                <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rPr>
                <a:t>2006</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3551052" y="1120037"/>
            <a:ext cx="1107995" cy="1403106"/>
            <a:chOff x="2663636" y="1160384"/>
            <a:chExt cx="831105" cy="1052086"/>
          </a:xfrm>
        </p:grpSpPr>
        <p:pic>
          <p:nvPicPr>
            <p:cNvPr id="21"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863116" y="1775639"/>
              <a:ext cx="368945" cy="436831"/>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16"/>
            <p:cNvSpPr txBox="1"/>
            <p:nvPr/>
          </p:nvSpPr>
          <p:spPr>
            <a:xfrm>
              <a:off x="2663636" y="1160384"/>
              <a:ext cx="831105" cy="588486"/>
            </a:xfrm>
            <a:prstGeom prst="rect">
              <a:avLst/>
            </a:prstGeom>
            <a:noFill/>
          </p:spPr>
          <p:txBody>
            <a:bodyPr wrap="none" rtlCol="0">
              <a:spAutoFit/>
            </a:bodyPr>
            <a:lstStyle/>
            <a:p>
              <a:pPr algn="ctr"/>
              <a:r>
                <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rPr>
                <a:t>2007</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5951005" y="1120037"/>
            <a:ext cx="1107995" cy="1403106"/>
            <a:chOff x="4463836" y="1160384"/>
            <a:chExt cx="831105" cy="1052086"/>
          </a:xfrm>
        </p:grpSpPr>
        <p:pic>
          <p:nvPicPr>
            <p:cNvPr id="24"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663315" y="1775639"/>
              <a:ext cx="368945" cy="436831"/>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19"/>
            <p:cNvSpPr txBox="1"/>
            <p:nvPr/>
          </p:nvSpPr>
          <p:spPr>
            <a:xfrm>
              <a:off x="4463836" y="1160384"/>
              <a:ext cx="831105" cy="588486"/>
            </a:xfrm>
            <a:prstGeom prst="rect">
              <a:avLst/>
            </a:prstGeom>
            <a:noFill/>
          </p:spPr>
          <p:txBody>
            <a:bodyPr wrap="none" rtlCol="0">
              <a:spAutoFit/>
            </a:bodyPr>
            <a:lstStyle/>
            <a:p>
              <a:pPr algn="ctr"/>
              <a:r>
                <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rPr>
                <a:t>2008</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26" name="组合 25"/>
          <p:cNvGrpSpPr/>
          <p:nvPr/>
        </p:nvGrpSpPr>
        <p:grpSpPr>
          <a:xfrm>
            <a:off x="8254958" y="1112270"/>
            <a:ext cx="1107996" cy="1403106"/>
            <a:chOff x="6192028" y="1154560"/>
            <a:chExt cx="831106" cy="1052086"/>
          </a:xfrm>
        </p:grpSpPr>
        <p:pic>
          <p:nvPicPr>
            <p:cNvPr id="27"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91507" y="1769815"/>
              <a:ext cx="368945" cy="43683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2"/>
            <p:cNvSpPr txBox="1"/>
            <p:nvPr/>
          </p:nvSpPr>
          <p:spPr>
            <a:xfrm>
              <a:off x="6192028" y="1154560"/>
              <a:ext cx="831106" cy="588486"/>
            </a:xfrm>
            <a:prstGeom prst="rect">
              <a:avLst/>
            </a:prstGeom>
            <a:noFill/>
          </p:spPr>
          <p:txBody>
            <a:bodyPr wrap="none"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2010</a:t>
              </a:r>
              <a:endPar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smtClean="0">
                  <a:solidFill>
                    <a:schemeClr val="tx1">
                      <a:lumMod val="85000"/>
                      <a:lumOff val="15000"/>
                    </a:schemeClr>
                  </a:solidFill>
                  <a:latin typeface="微软雅黑" panose="020B0503020204020204" pitchFamily="34" charset="-122"/>
                  <a:ea typeface="微软雅黑" panose="020B0503020204020204" pitchFamily="34" charset="-122"/>
                </a:rPr>
                <a:t>输入</a:t>
              </a: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pic>
        <p:nvPicPr>
          <p:cNvPr id="29"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33994" y="3081558"/>
            <a:ext cx="491863" cy="582576"/>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4"/>
          <p:cNvSpPr txBox="1"/>
          <p:nvPr/>
        </p:nvSpPr>
        <p:spPr>
          <a:xfrm>
            <a:off x="3355645" y="3725182"/>
            <a:ext cx="1203591" cy="820927"/>
          </a:xfrm>
          <a:prstGeom prst="rect">
            <a:avLst/>
          </a:prstGeom>
          <a:noFill/>
        </p:spPr>
        <p:txBody>
          <a:bodyPr wrap="none" lIns="121917" tIns="60958" rIns="121917" bIns="60958"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2012</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31"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63443" y="3081558"/>
            <a:ext cx="491863" cy="582576"/>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26"/>
          <p:cNvSpPr txBox="1"/>
          <p:nvPr/>
        </p:nvSpPr>
        <p:spPr>
          <a:xfrm>
            <a:off x="6907578" y="3734424"/>
            <a:ext cx="1203591" cy="820927"/>
          </a:xfrm>
          <a:prstGeom prst="rect">
            <a:avLst/>
          </a:prstGeom>
          <a:noFill/>
        </p:spPr>
        <p:txBody>
          <a:bodyPr wrap="none" lIns="121917" tIns="60958" rIns="121917" bIns="60958"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2013</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33"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6781" y="4233953"/>
            <a:ext cx="491863" cy="582576"/>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28"/>
          <p:cNvSpPr txBox="1"/>
          <p:nvPr/>
        </p:nvSpPr>
        <p:spPr>
          <a:xfrm>
            <a:off x="1718432" y="4877577"/>
            <a:ext cx="1203591" cy="820927"/>
          </a:xfrm>
          <a:prstGeom prst="rect">
            <a:avLst/>
          </a:prstGeom>
          <a:noFill/>
        </p:spPr>
        <p:txBody>
          <a:bodyPr wrap="none" lIns="121917" tIns="60958" rIns="121917" bIns="60958"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2014</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35"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365963" y="4223791"/>
            <a:ext cx="491863" cy="582576"/>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0"/>
          <p:cNvSpPr txBox="1"/>
          <p:nvPr/>
        </p:nvSpPr>
        <p:spPr>
          <a:xfrm>
            <a:off x="4987614" y="4867415"/>
            <a:ext cx="1203591" cy="820927"/>
          </a:xfrm>
          <a:prstGeom prst="rect">
            <a:avLst/>
          </a:prstGeom>
          <a:noFill/>
        </p:spPr>
        <p:txBody>
          <a:bodyPr wrap="none" lIns="121917" tIns="60958" rIns="121917" bIns="60958"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2015</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37" name="Picture 3" descr="F:\1-原创素材\4_ks02\PPT\PPT-0_小图标\005.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09892" y="4223791"/>
            <a:ext cx="491863" cy="582576"/>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2"/>
          <p:cNvSpPr txBox="1"/>
          <p:nvPr/>
        </p:nvSpPr>
        <p:spPr>
          <a:xfrm>
            <a:off x="8731543" y="4867415"/>
            <a:ext cx="1203591" cy="820927"/>
          </a:xfrm>
          <a:prstGeom prst="rect">
            <a:avLst/>
          </a:prstGeom>
          <a:noFill/>
        </p:spPr>
        <p:txBody>
          <a:bodyPr wrap="none" lIns="121917" tIns="60958" rIns="121917" bIns="60958" rtlCol="0">
            <a:spAutoFit/>
          </a:bodyPr>
          <a:lstStyle/>
          <a:p>
            <a:pPr algn="ctr"/>
            <a:r>
              <a:rPr lang="en-US" altLang="zh-CN" sz="2700" b="1" dirty="0" smtClean="0">
                <a:solidFill>
                  <a:schemeClr val="tx1">
                    <a:lumMod val="85000"/>
                    <a:lumOff val="15000"/>
                  </a:schemeClr>
                </a:solidFill>
                <a:latin typeface="微软雅黑" panose="020B0503020204020204" pitchFamily="34" charset="-122"/>
                <a:ea typeface="微软雅黑" panose="020B0503020204020204" pitchFamily="34" charset="-122"/>
              </a:rPr>
              <a:t>2016</a:t>
            </a:r>
            <a:endParaRPr lang="en-US" altLang="zh-CN" sz="2700" b="1"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a:p>
            <a:pPr algn="ctr"/>
            <a:r>
              <a:rPr lang="zh-CN" altLang="en-US" sz="900" dirty="0">
                <a:solidFill>
                  <a:schemeClr val="tx1">
                    <a:lumMod val="85000"/>
                    <a:lumOff val="15000"/>
                  </a:schemeClr>
                </a:solidFill>
                <a:latin typeface="微软雅黑" panose="020B0503020204020204" pitchFamily="34" charset="-122"/>
                <a:ea typeface="微软雅黑" panose="020B0503020204020204" pitchFamily="34" charset="-122"/>
              </a:rPr>
              <a:t>输入发展历程文字</a:t>
            </a:r>
            <a:endParaRPr lang="en-US" altLang="zh-CN" sz="9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par>
                                <p:cTn id="21" presetID="22" presetClass="entr" presetSubtype="8"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0"/>
                                        <p:tgtEl>
                                          <p:spTgt spid="8"/>
                                        </p:tgtEl>
                                      </p:cBhvr>
                                    </p:animEffect>
                                  </p:childTnLst>
                                </p:cTn>
                              </p:par>
                              <p:par>
                                <p:cTn id="24" presetID="47" presetClass="entr" presetSubtype="0" fill="hold" nodeType="withEffect">
                                  <p:stCondLst>
                                    <p:cond delay="150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1000" fill="hold"/>
                                        <p:tgtEl>
                                          <p:spTgt spid="17"/>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250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1000" fill="hold"/>
                                        <p:tgtEl>
                                          <p:spTgt spid="20"/>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350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450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par>
                                <p:cTn id="44" presetID="22" presetClass="entr" presetSubtype="1" fill="hold" nodeType="withEffect">
                                  <p:stCondLst>
                                    <p:cond delay="500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500"/>
                                        <p:tgtEl>
                                          <p:spTgt spid="9"/>
                                        </p:tgtEl>
                                      </p:cBhvr>
                                    </p:animEffect>
                                  </p:childTnLst>
                                </p:cTn>
                              </p:par>
                              <p:par>
                                <p:cTn id="47" presetID="22" presetClass="entr" presetSubtype="2" fill="hold" nodeType="withEffect">
                                  <p:stCondLst>
                                    <p:cond delay="5500"/>
                                  </p:stCondLst>
                                  <p:childTnLst>
                                    <p:set>
                                      <p:cBhvr>
                                        <p:cTn id="48" dur="1" fill="hold">
                                          <p:stCondLst>
                                            <p:cond delay="0"/>
                                          </p:stCondLst>
                                        </p:cTn>
                                        <p:tgtEl>
                                          <p:spTgt spid="12"/>
                                        </p:tgtEl>
                                        <p:attrNameLst>
                                          <p:attrName>style.visibility</p:attrName>
                                        </p:attrNameLst>
                                      </p:cBhvr>
                                      <p:to>
                                        <p:strVal val="visible"/>
                                      </p:to>
                                    </p:set>
                                    <p:animEffect transition="in" filter="wipe(right)">
                                      <p:cBhvr>
                                        <p:cTn id="49" dur="5000"/>
                                        <p:tgtEl>
                                          <p:spTgt spid="12"/>
                                        </p:tgtEl>
                                      </p:cBhvr>
                                    </p:animEffect>
                                  </p:childTnLst>
                                </p:cTn>
                              </p:par>
                              <p:par>
                                <p:cTn id="50" presetID="53" presetClass="entr" presetSubtype="16" fill="hold" nodeType="withEffect">
                                  <p:stCondLst>
                                    <p:cond delay="6500"/>
                                  </p:stCondLst>
                                  <p:childTnLst>
                                    <p:set>
                                      <p:cBhvr>
                                        <p:cTn id="51" dur="1" fill="hold">
                                          <p:stCondLst>
                                            <p:cond delay="0"/>
                                          </p:stCondLst>
                                        </p:cTn>
                                        <p:tgtEl>
                                          <p:spTgt spid="31"/>
                                        </p:tgtEl>
                                        <p:attrNameLst>
                                          <p:attrName>style.visibility</p:attrName>
                                        </p:attrNameLst>
                                      </p:cBhvr>
                                      <p:to>
                                        <p:strVal val="visible"/>
                                      </p:to>
                                    </p:set>
                                    <p:anim calcmode="lin" valueType="num">
                                      <p:cBhvr>
                                        <p:cTn id="52" dur="1000" fill="hold"/>
                                        <p:tgtEl>
                                          <p:spTgt spid="31"/>
                                        </p:tgtEl>
                                        <p:attrNameLst>
                                          <p:attrName>ppt_w</p:attrName>
                                        </p:attrNameLst>
                                      </p:cBhvr>
                                      <p:tavLst>
                                        <p:tav tm="0">
                                          <p:val>
                                            <p:fltVal val="0"/>
                                          </p:val>
                                        </p:tav>
                                        <p:tav tm="100000">
                                          <p:val>
                                            <p:strVal val="#ppt_w"/>
                                          </p:val>
                                        </p:tav>
                                      </p:tavLst>
                                    </p:anim>
                                    <p:anim calcmode="lin" valueType="num">
                                      <p:cBhvr>
                                        <p:cTn id="53" dur="1000" fill="hold"/>
                                        <p:tgtEl>
                                          <p:spTgt spid="31"/>
                                        </p:tgtEl>
                                        <p:attrNameLst>
                                          <p:attrName>ppt_h</p:attrName>
                                        </p:attrNameLst>
                                      </p:cBhvr>
                                      <p:tavLst>
                                        <p:tav tm="0">
                                          <p:val>
                                            <p:fltVal val="0"/>
                                          </p:val>
                                        </p:tav>
                                        <p:tav tm="100000">
                                          <p:val>
                                            <p:strVal val="#ppt_h"/>
                                          </p:val>
                                        </p:tav>
                                      </p:tavLst>
                                    </p:anim>
                                    <p:animEffect transition="in" filter="fade">
                                      <p:cBhvr>
                                        <p:cTn id="54" dur="1000"/>
                                        <p:tgtEl>
                                          <p:spTgt spid="31"/>
                                        </p:tgtEl>
                                      </p:cBhvr>
                                    </p:animEffect>
                                  </p:childTnLst>
                                </p:cTn>
                              </p:par>
                              <p:par>
                                <p:cTn id="55" presetID="42" presetClass="entr" presetSubtype="0" fill="hold" grpId="0" nodeType="withEffect">
                                  <p:stCondLst>
                                    <p:cond delay="6500"/>
                                  </p:stCondLst>
                                  <p:childTnLst>
                                    <p:set>
                                      <p:cBhvr>
                                        <p:cTn id="56" dur="1" fill="hold">
                                          <p:stCondLst>
                                            <p:cond delay="0"/>
                                          </p:stCondLst>
                                        </p:cTn>
                                        <p:tgtEl>
                                          <p:spTgt spid="32"/>
                                        </p:tgtEl>
                                        <p:attrNameLst>
                                          <p:attrName>style.visibility</p:attrName>
                                        </p:attrNameLst>
                                      </p:cBhvr>
                                      <p:to>
                                        <p:strVal val="visible"/>
                                      </p:to>
                                    </p:set>
                                    <p:animEffect transition="in" filter="fade">
                                      <p:cBhvr>
                                        <p:cTn id="57" dur="1000"/>
                                        <p:tgtEl>
                                          <p:spTgt spid="32"/>
                                        </p:tgtEl>
                                      </p:cBhvr>
                                    </p:animEffect>
                                    <p:anim calcmode="lin" valueType="num">
                                      <p:cBhvr>
                                        <p:cTn id="58" dur="1000" fill="hold"/>
                                        <p:tgtEl>
                                          <p:spTgt spid="32"/>
                                        </p:tgtEl>
                                        <p:attrNameLst>
                                          <p:attrName>ppt_x</p:attrName>
                                        </p:attrNameLst>
                                      </p:cBhvr>
                                      <p:tavLst>
                                        <p:tav tm="0">
                                          <p:val>
                                            <p:strVal val="#ppt_x"/>
                                          </p:val>
                                        </p:tav>
                                        <p:tav tm="100000">
                                          <p:val>
                                            <p:strVal val="#ppt_x"/>
                                          </p:val>
                                        </p:tav>
                                      </p:tavLst>
                                    </p:anim>
                                    <p:anim calcmode="lin" valueType="num">
                                      <p:cBhvr>
                                        <p:cTn id="59" dur="1000" fill="hold"/>
                                        <p:tgtEl>
                                          <p:spTgt spid="32"/>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9000"/>
                                  </p:stCondLst>
                                  <p:childTnLst>
                                    <p:set>
                                      <p:cBhvr>
                                        <p:cTn id="61" dur="1" fill="hold">
                                          <p:stCondLst>
                                            <p:cond delay="0"/>
                                          </p:stCondLst>
                                        </p:cTn>
                                        <p:tgtEl>
                                          <p:spTgt spid="29"/>
                                        </p:tgtEl>
                                        <p:attrNameLst>
                                          <p:attrName>style.visibility</p:attrName>
                                        </p:attrNameLst>
                                      </p:cBhvr>
                                      <p:to>
                                        <p:strVal val="visible"/>
                                      </p:to>
                                    </p:set>
                                    <p:anim calcmode="lin" valueType="num">
                                      <p:cBhvr>
                                        <p:cTn id="62" dur="1000" fill="hold"/>
                                        <p:tgtEl>
                                          <p:spTgt spid="29"/>
                                        </p:tgtEl>
                                        <p:attrNameLst>
                                          <p:attrName>ppt_w</p:attrName>
                                        </p:attrNameLst>
                                      </p:cBhvr>
                                      <p:tavLst>
                                        <p:tav tm="0">
                                          <p:val>
                                            <p:fltVal val="0"/>
                                          </p:val>
                                        </p:tav>
                                        <p:tav tm="100000">
                                          <p:val>
                                            <p:strVal val="#ppt_w"/>
                                          </p:val>
                                        </p:tav>
                                      </p:tavLst>
                                    </p:anim>
                                    <p:anim calcmode="lin" valueType="num">
                                      <p:cBhvr>
                                        <p:cTn id="63" dur="1000" fill="hold"/>
                                        <p:tgtEl>
                                          <p:spTgt spid="29"/>
                                        </p:tgtEl>
                                        <p:attrNameLst>
                                          <p:attrName>ppt_h</p:attrName>
                                        </p:attrNameLst>
                                      </p:cBhvr>
                                      <p:tavLst>
                                        <p:tav tm="0">
                                          <p:val>
                                            <p:fltVal val="0"/>
                                          </p:val>
                                        </p:tav>
                                        <p:tav tm="100000">
                                          <p:val>
                                            <p:strVal val="#ppt_h"/>
                                          </p:val>
                                        </p:tav>
                                      </p:tavLst>
                                    </p:anim>
                                    <p:animEffect transition="in" filter="fade">
                                      <p:cBhvr>
                                        <p:cTn id="64" dur="1000"/>
                                        <p:tgtEl>
                                          <p:spTgt spid="29"/>
                                        </p:tgtEl>
                                      </p:cBhvr>
                                    </p:animEffect>
                                  </p:childTnLst>
                                </p:cTn>
                              </p:par>
                              <p:par>
                                <p:cTn id="65" presetID="42" presetClass="entr" presetSubtype="0" fill="hold" grpId="0" nodeType="withEffect">
                                  <p:stCondLst>
                                    <p:cond delay="9000"/>
                                  </p:stCondLst>
                                  <p:childTnLst>
                                    <p:set>
                                      <p:cBhvr>
                                        <p:cTn id="66" dur="1" fill="hold">
                                          <p:stCondLst>
                                            <p:cond delay="0"/>
                                          </p:stCondLst>
                                        </p:cTn>
                                        <p:tgtEl>
                                          <p:spTgt spid="30"/>
                                        </p:tgtEl>
                                        <p:attrNameLst>
                                          <p:attrName>style.visibility</p:attrName>
                                        </p:attrNameLst>
                                      </p:cBhvr>
                                      <p:to>
                                        <p:strVal val="visible"/>
                                      </p:to>
                                    </p:set>
                                    <p:animEffect transition="in" filter="fade">
                                      <p:cBhvr>
                                        <p:cTn id="67" dur="1000"/>
                                        <p:tgtEl>
                                          <p:spTgt spid="30"/>
                                        </p:tgtEl>
                                      </p:cBhvr>
                                    </p:animEffect>
                                    <p:anim calcmode="lin" valueType="num">
                                      <p:cBhvr>
                                        <p:cTn id="68" dur="1000" fill="hold"/>
                                        <p:tgtEl>
                                          <p:spTgt spid="30"/>
                                        </p:tgtEl>
                                        <p:attrNameLst>
                                          <p:attrName>ppt_x</p:attrName>
                                        </p:attrNameLst>
                                      </p:cBhvr>
                                      <p:tavLst>
                                        <p:tav tm="0">
                                          <p:val>
                                            <p:strVal val="#ppt_x"/>
                                          </p:val>
                                        </p:tav>
                                        <p:tav tm="100000">
                                          <p:val>
                                            <p:strVal val="#ppt_x"/>
                                          </p:val>
                                        </p:tav>
                                      </p:tavLst>
                                    </p:anim>
                                    <p:anim calcmode="lin" valueType="num">
                                      <p:cBhvr>
                                        <p:cTn id="69" dur="1000" fill="hold"/>
                                        <p:tgtEl>
                                          <p:spTgt spid="30"/>
                                        </p:tgtEl>
                                        <p:attrNameLst>
                                          <p:attrName>ppt_y</p:attrName>
                                        </p:attrNameLst>
                                      </p:cBhvr>
                                      <p:tavLst>
                                        <p:tav tm="0">
                                          <p:val>
                                            <p:strVal val="#ppt_y+.1"/>
                                          </p:val>
                                        </p:tav>
                                        <p:tav tm="100000">
                                          <p:val>
                                            <p:strVal val="#ppt_y"/>
                                          </p:val>
                                        </p:tav>
                                      </p:tavLst>
                                    </p:anim>
                                  </p:childTnLst>
                                </p:cTn>
                              </p:par>
                              <p:par>
                                <p:cTn id="70" presetID="22" presetClass="entr" presetSubtype="1" fill="hold" nodeType="withEffect">
                                  <p:stCondLst>
                                    <p:cond delay="10000"/>
                                  </p:stCondLst>
                                  <p:childTnLst>
                                    <p:set>
                                      <p:cBhvr>
                                        <p:cTn id="71" dur="1" fill="hold">
                                          <p:stCondLst>
                                            <p:cond delay="0"/>
                                          </p:stCondLst>
                                        </p:cTn>
                                        <p:tgtEl>
                                          <p:spTgt spid="13"/>
                                        </p:tgtEl>
                                        <p:attrNameLst>
                                          <p:attrName>style.visibility</p:attrName>
                                        </p:attrNameLst>
                                      </p:cBhvr>
                                      <p:to>
                                        <p:strVal val="visible"/>
                                      </p:to>
                                    </p:set>
                                    <p:animEffect transition="in" filter="wipe(up)">
                                      <p:cBhvr>
                                        <p:cTn id="72" dur="500"/>
                                        <p:tgtEl>
                                          <p:spTgt spid="13"/>
                                        </p:tgtEl>
                                      </p:cBhvr>
                                    </p:animEffect>
                                  </p:childTnLst>
                                </p:cTn>
                              </p:par>
                              <p:par>
                                <p:cTn id="73" presetID="22" presetClass="entr" presetSubtype="8" fill="hold" nodeType="withEffect">
                                  <p:stCondLst>
                                    <p:cond delay="10500"/>
                                  </p:stCondLst>
                                  <p:childTnLst>
                                    <p:set>
                                      <p:cBhvr>
                                        <p:cTn id="74" dur="1" fill="hold">
                                          <p:stCondLst>
                                            <p:cond delay="0"/>
                                          </p:stCondLst>
                                        </p:cTn>
                                        <p:tgtEl>
                                          <p:spTgt spid="16"/>
                                        </p:tgtEl>
                                        <p:attrNameLst>
                                          <p:attrName>style.visibility</p:attrName>
                                        </p:attrNameLst>
                                      </p:cBhvr>
                                      <p:to>
                                        <p:strVal val="visible"/>
                                      </p:to>
                                    </p:set>
                                    <p:animEffect transition="in" filter="wipe(left)">
                                      <p:cBhvr>
                                        <p:cTn id="75" dur="5000"/>
                                        <p:tgtEl>
                                          <p:spTgt spid="16"/>
                                        </p:tgtEl>
                                      </p:cBhvr>
                                    </p:animEffect>
                                  </p:childTnLst>
                                </p:cTn>
                              </p:par>
                              <p:par>
                                <p:cTn id="76" presetID="53" presetClass="entr" presetSubtype="16" fill="hold" nodeType="withEffect">
                                  <p:stCondLst>
                                    <p:cond delay="11000"/>
                                  </p:stCondLst>
                                  <p:childTnLst>
                                    <p:set>
                                      <p:cBhvr>
                                        <p:cTn id="77" dur="1" fill="hold">
                                          <p:stCondLst>
                                            <p:cond delay="0"/>
                                          </p:stCondLst>
                                        </p:cTn>
                                        <p:tgtEl>
                                          <p:spTgt spid="33"/>
                                        </p:tgtEl>
                                        <p:attrNameLst>
                                          <p:attrName>style.visibility</p:attrName>
                                        </p:attrNameLst>
                                      </p:cBhvr>
                                      <p:to>
                                        <p:strVal val="visible"/>
                                      </p:to>
                                    </p:set>
                                    <p:anim calcmode="lin" valueType="num">
                                      <p:cBhvr>
                                        <p:cTn id="78" dur="1000" fill="hold"/>
                                        <p:tgtEl>
                                          <p:spTgt spid="33"/>
                                        </p:tgtEl>
                                        <p:attrNameLst>
                                          <p:attrName>ppt_w</p:attrName>
                                        </p:attrNameLst>
                                      </p:cBhvr>
                                      <p:tavLst>
                                        <p:tav tm="0">
                                          <p:val>
                                            <p:fltVal val="0"/>
                                          </p:val>
                                        </p:tav>
                                        <p:tav tm="100000">
                                          <p:val>
                                            <p:strVal val="#ppt_w"/>
                                          </p:val>
                                        </p:tav>
                                      </p:tavLst>
                                    </p:anim>
                                    <p:anim calcmode="lin" valueType="num">
                                      <p:cBhvr>
                                        <p:cTn id="79" dur="1000" fill="hold"/>
                                        <p:tgtEl>
                                          <p:spTgt spid="33"/>
                                        </p:tgtEl>
                                        <p:attrNameLst>
                                          <p:attrName>ppt_h</p:attrName>
                                        </p:attrNameLst>
                                      </p:cBhvr>
                                      <p:tavLst>
                                        <p:tav tm="0">
                                          <p:val>
                                            <p:fltVal val="0"/>
                                          </p:val>
                                        </p:tav>
                                        <p:tav tm="100000">
                                          <p:val>
                                            <p:strVal val="#ppt_h"/>
                                          </p:val>
                                        </p:tav>
                                      </p:tavLst>
                                    </p:anim>
                                    <p:animEffect transition="in" filter="fade">
                                      <p:cBhvr>
                                        <p:cTn id="80" dur="1000"/>
                                        <p:tgtEl>
                                          <p:spTgt spid="33"/>
                                        </p:tgtEl>
                                      </p:cBhvr>
                                    </p:animEffect>
                                  </p:childTnLst>
                                </p:cTn>
                              </p:par>
                              <p:par>
                                <p:cTn id="81" presetID="42" presetClass="entr" presetSubtype="0" fill="hold" grpId="0" nodeType="withEffect">
                                  <p:stCondLst>
                                    <p:cond delay="11000"/>
                                  </p:stCondLst>
                                  <p:childTnLst>
                                    <p:set>
                                      <p:cBhvr>
                                        <p:cTn id="82" dur="1" fill="hold">
                                          <p:stCondLst>
                                            <p:cond delay="0"/>
                                          </p:stCondLst>
                                        </p:cTn>
                                        <p:tgtEl>
                                          <p:spTgt spid="34"/>
                                        </p:tgtEl>
                                        <p:attrNameLst>
                                          <p:attrName>style.visibility</p:attrName>
                                        </p:attrNameLst>
                                      </p:cBhvr>
                                      <p:to>
                                        <p:strVal val="visible"/>
                                      </p:to>
                                    </p:set>
                                    <p:animEffect transition="in" filter="fade">
                                      <p:cBhvr>
                                        <p:cTn id="83" dur="1000"/>
                                        <p:tgtEl>
                                          <p:spTgt spid="34"/>
                                        </p:tgtEl>
                                      </p:cBhvr>
                                    </p:animEffect>
                                    <p:anim calcmode="lin" valueType="num">
                                      <p:cBhvr>
                                        <p:cTn id="84" dur="1000" fill="hold"/>
                                        <p:tgtEl>
                                          <p:spTgt spid="34"/>
                                        </p:tgtEl>
                                        <p:attrNameLst>
                                          <p:attrName>ppt_x</p:attrName>
                                        </p:attrNameLst>
                                      </p:cBhvr>
                                      <p:tavLst>
                                        <p:tav tm="0">
                                          <p:val>
                                            <p:strVal val="#ppt_x"/>
                                          </p:val>
                                        </p:tav>
                                        <p:tav tm="100000">
                                          <p:val>
                                            <p:strVal val="#ppt_x"/>
                                          </p:val>
                                        </p:tav>
                                      </p:tavLst>
                                    </p:anim>
                                    <p:anim calcmode="lin" valueType="num">
                                      <p:cBhvr>
                                        <p:cTn id="85" dur="1000" fill="hold"/>
                                        <p:tgtEl>
                                          <p:spTgt spid="34"/>
                                        </p:tgtEl>
                                        <p:attrNameLst>
                                          <p:attrName>ppt_y</p:attrName>
                                        </p:attrNameLst>
                                      </p:cBhvr>
                                      <p:tavLst>
                                        <p:tav tm="0">
                                          <p:val>
                                            <p:strVal val="#ppt_y+.1"/>
                                          </p:val>
                                        </p:tav>
                                        <p:tav tm="100000">
                                          <p:val>
                                            <p:strVal val="#ppt_y"/>
                                          </p:val>
                                        </p:tav>
                                      </p:tavLst>
                                    </p:anim>
                                  </p:childTnLst>
                                </p:cTn>
                              </p:par>
                              <p:par>
                                <p:cTn id="86" presetID="53" presetClass="entr" presetSubtype="16" fill="hold" nodeType="withEffect">
                                  <p:stCondLst>
                                    <p:cond delay="12500"/>
                                  </p:stCondLst>
                                  <p:childTnLst>
                                    <p:set>
                                      <p:cBhvr>
                                        <p:cTn id="87" dur="1" fill="hold">
                                          <p:stCondLst>
                                            <p:cond delay="0"/>
                                          </p:stCondLst>
                                        </p:cTn>
                                        <p:tgtEl>
                                          <p:spTgt spid="35"/>
                                        </p:tgtEl>
                                        <p:attrNameLst>
                                          <p:attrName>style.visibility</p:attrName>
                                        </p:attrNameLst>
                                      </p:cBhvr>
                                      <p:to>
                                        <p:strVal val="visible"/>
                                      </p:to>
                                    </p:set>
                                    <p:anim calcmode="lin" valueType="num">
                                      <p:cBhvr>
                                        <p:cTn id="88" dur="1000" fill="hold"/>
                                        <p:tgtEl>
                                          <p:spTgt spid="35"/>
                                        </p:tgtEl>
                                        <p:attrNameLst>
                                          <p:attrName>ppt_w</p:attrName>
                                        </p:attrNameLst>
                                      </p:cBhvr>
                                      <p:tavLst>
                                        <p:tav tm="0">
                                          <p:val>
                                            <p:fltVal val="0"/>
                                          </p:val>
                                        </p:tav>
                                        <p:tav tm="100000">
                                          <p:val>
                                            <p:strVal val="#ppt_w"/>
                                          </p:val>
                                        </p:tav>
                                      </p:tavLst>
                                    </p:anim>
                                    <p:anim calcmode="lin" valueType="num">
                                      <p:cBhvr>
                                        <p:cTn id="89" dur="1000" fill="hold"/>
                                        <p:tgtEl>
                                          <p:spTgt spid="35"/>
                                        </p:tgtEl>
                                        <p:attrNameLst>
                                          <p:attrName>ppt_h</p:attrName>
                                        </p:attrNameLst>
                                      </p:cBhvr>
                                      <p:tavLst>
                                        <p:tav tm="0">
                                          <p:val>
                                            <p:fltVal val="0"/>
                                          </p:val>
                                        </p:tav>
                                        <p:tav tm="100000">
                                          <p:val>
                                            <p:strVal val="#ppt_h"/>
                                          </p:val>
                                        </p:tav>
                                      </p:tavLst>
                                    </p:anim>
                                    <p:animEffect transition="in" filter="fade">
                                      <p:cBhvr>
                                        <p:cTn id="90" dur="1000"/>
                                        <p:tgtEl>
                                          <p:spTgt spid="35"/>
                                        </p:tgtEl>
                                      </p:cBhvr>
                                    </p:animEffect>
                                  </p:childTnLst>
                                </p:cTn>
                              </p:par>
                              <p:par>
                                <p:cTn id="91" presetID="42" presetClass="entr" presetSubtype="0" fill="hold" grpId="0" nodeType="withEffect">
                                  <p:stCondLst>
                                    <p:cond delay="1250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1000"/>
                                        <p:tgtEl>
                                          <p:spTgt spid="36"/>
                                        </p:tgtEl>
                                      </p:cBhvr>
                                    </p:animEffect>
                                    <p:anim calcmode="lin" valueType="num">
                                      <p:cBhvr>
                                        <p:cTn id="94" dur="1000" fill="hold"/>
                                        <p:tgtEl>
                                          <p:spTgt spid="36"/>
                                        </p:tgtEl>
                                        <p:attrNameLst>
                                          <p:attrName>ppt_x</p:attrName>
                                        </p:attrNameLst>
                                      </p:cBhvr>
                                      <p:tavLst>
                                        <p:tav tm="0">
                                          <p:val>
                                            <p:strVal val="#ppt_x"/>
                                          </p:val>
                                        </p:tav>
                                        <p:tav tm="100000">
                                          <p:val>
                                            <p:strVal val="#ppt_x"/>
                                          </p:val>
                                        </p:tav>
                                      </p:tavLst>
                                    </p:anim>
                                    <p:anim calcmode="lin" valueType="num">
                                      <p:cBhvr>
                                        <p:cTn id="95" dur="1000" fill="hold"/>
                                        <p:tgtEl>
                                          <p:spTgt spid="36"/>
                                        </p:tgtEl>
                                        <p:attrNameLst>
                                          <p:attrName>ppt_y</p:attrName>
                                        </p:attrNameLst>
                                      </p:cBhvr>
                                      <p:tavLst>
                                        <p:tav tm="0">
                                          <p:val>
                                            <p:strVal val="#ppt_y+.1"/>
                                          </p:val>
                                        </p:tav>
                                        <p:tav tm="100000">
                                          <p:val>
                                            <p:strVal val="#ppt_y"/>
                                          </p:val>
                                        </p:tav>
                                      </p:tavLst>
                                    </p:anim>
                                  </p:childTnLst>
                                </p:cTn>
                              </p:par>
                              <p:par>
                                <p:cTn id="96" presetID="53" presetClass="entr" presetSubtype="16" fill="hold" nodeType="withEffect">
                                  <p:stCondLst>
                                    <p:cond delay="14000"/>
                                  </p:stCondLst>
                                  <p:childTnLst>
                                    <p:set>
                                      <p:cBhvr>
                                        <p:cTn id="97" dur="1" fill="hold">
                                          <p:stCondLst>
                                            <p:cond delay="0"/>
                                          </p:stCondLst>
                                        </p:cTn>
                                        <p:tgtEl>
                                          <p:spTgt spid="37"/>
                                        </p:tgtEl>
                                        <p:attrNameLst>
                                          <p:attrName>style.visibility</p:attrName>
                                        </p:attrNameLst>
                                      </p:cBhvr>
                                      <p:to>
                                        <p:strVal val="visible"/>
                                      </p:to>
                                    </p:set>
                                    <p:anim calcmode="lin" valueType="num">
                                      <p:cBhvr>
                                        <p:cTn id="98" dur="1000" fill="hold"/>
                                        <p:tgtEl>
                                          <p:spTgt spid="37"/>
                                        </p:tgtEl>
                                        <p:attrNameLst>
                                          <p:attrName>ppt_w</p:attrName>
                                        </p:attrNameLst>
                                      </p:cBhvr>
                                      <p:tavLst>
                                        <p:tav tm="0">
                                          <p:val>
                                            <p:fltVal val="0"/>
                                          </p:val>
                                        </p:tav>
                                        <p:tav tm="100000">
                                          <p:val>
                                            <p:strVal val="#ppt_w"/>
                                          </p:val>
                                        </p:tav>
                                      </p:tavLst>
                                    </p:anim>
                                    <p:anim calcmode="lin" valueType="num">
                                      <p:cBhvr>
                                        <p:cTn id="99" dur="1000" fill="hold"/>
                                        <p:tgtEl>
                                          <p:spTgt spid="37"/>
                                        </p:tgtEl>
                                        <p:attrNameLst>
                                          <p:attrName>ppt_h</p:attrName>
                                        </p:attrNameLst>
                                      </p:cBhvr>
                                      <p:tavLst>
                                        <p:tav tm="0">
                                          <p:val>
                                            <p:fltVal val="0"/>
                                          </p:val>
                                        </p:tav>
                                        <p:tav tm="100000">
                                          <p:val>
                                            <p:strVal val="#ppt_h"/>
                                          </p:val>
                                        </p:tav>
                                      </p:tavLst>
                                    </p:anim>
                                    <p:animEffect transition="in" filter="fade">
                                      <p:cBhvr>
                                        <p:cTn id="100" dur="1000"/>
                                        <p:tgtEl>
                                          <p:spTgt spid="37"/>
                                        </p:tgtEl>
                                      </p:cBhvr>
                                    </p:animEffect>
                                  </p:childTnLst>
                                </p:cTn>
                              </p:par>
                              <p:par>
                                <p:cTn id="101" presetID="42" presetClass="entr" presetSubtype="0" fill="hold" grpId="0" nodeType="withEffect">
                                  <p:stCondLst>
                                    <p:cond delay="14000"/>
                                  </p:stCondLst>
                                  <p:childTnLst>
                                    <p:set>
                                      <p:cBhvr>
                                        <p:cTn id="102" dur="1" fill="hold">
                                          <p:stCondLst>
                                            <p:cond delay="0"/>
                                          </p:stCondLst>
                                        </p:cTn>
                                        <p:tgtEl>
                                          <p:spTgt spid="38"/>
                                        </p:tgtEl>
                                        <p:attrNameLst>
                                          <p:attrName>style.visibility</p:attrName>
                                        </p:attrNameLst>
                                      </p:cBhvr>
                                      <p:to>
                                        <p:strVal val="visible"/>
                                      </p:to>
                                    </p:set>
                                    <p:animEffect transition="in" filter="fade">
                                      <p:cBhvr>
                                        <p:cTn id="103" dur="1000"/>
                                        <p:tgtEl>
                                          <p:spTgt spid="38"/>
                                        </p:tgtEl>
                                      </p:cBhvr>
                                    </p:animEffect>
                                    <p:anim calcmode="lin" valueType="num">
                                      <p:cBhvr>
                                        <p:cTn id="104" dur="1000" fill="hold"/>
                                        <p:tgtEl>
                                          <p:spTgt spid="38"/>
                                        </p:tgtEl>
                                        <p:attrNameLst>
                                          <p:attrName>ppt_x</p:attrName>
                                        </p:attrNameLst>
                                      </p:cBhvr>
                                      <p:tavLst>
                                        <p:tav tm="0">
                                          <p:val>
                                            <p:strVal val="#ppt_x"/>
                                          </p:val>
                                        </p:tav>
                                        <p:tav tm="100000">
                                          <p:val>
                                            <p:strVal val="#ppt_x"/>
                                          </p:val>
                                        </p:tav>
                                      </p:tavLst>
                                    </p:anim>
                                    <p:anim calcmode="lin" valueType="num">
                                      <p:cBhvr>
                                        <p:cTn id="105"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p:bldP spid="32" grpId="0"/>
      <p:bldP spid="34" grpId="0"/>
      <p:bldP spid="36"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cxnSp>
        <p:nvCxnSpPr>
          <p:cNvPr id="8" name="Straight Connector 7"/>
          <p:cNvCxnSpPr>
            <a:stCxn id="10" idx="6"/>
            <a:endCxn id="13" idx="2"/>
          </p:cNvCxnSpPr>
          <p:nvPr/>
        </p:nvCxnSpPr>
        <p:spPr>
          <a:xfrm>
            <a:off x="1329210" y="4897547"/>
            <a:ext cx="9547362" cy="2118"/>
          </a:xfrm>
          <a:prstGeom prst="line">
            <a:avLst/>
          </a:prstGeom>
          <a:ln w="12700" cap="flat">
            <a:solidFill>
              <a:schemeClr val="bg2">
                <a:lumMod val="25000"/>
              </a:schemeClr>
            </a:solidFill>
            <a:prstDash val="sysDash"/>
            <a:round/>
          </a:ln>
        </p:spPr>
        <p:style>
          <a:lnRef idx="1">
            <a:schemeClr val="accent1"/>
          </a:lnRef>
          <a:fillRef idx="0">
            <a:schemeClr val="accent1"/>
          </a:fillRef>
          <a:effectRef idx="0">
            <a:schemeClr val="accent1"/>
          </a:effectRef>
          <a:fontRef idx="minor">
            <a:schemeClr val="tx1"/>
          </a:fontRef>
        </p:style>
      </p:cxnSp>
      <p:grpSp>
        <p:nvGrpSpPr>
          <p:cNvPr id="9" name="Group 69"/>
          <p:cNvGrpSpPr/>
          <p:nvPr/>
        </p:nvGrpSpPr>
        <p:grpSpPr>
          <a:xfrm>
            <a:off x="400363" y="4432956"/>
            <a:ext cx="928847" cy="929183"/>
            <a:chOff x="255774" y="3805440"/>
            <a:chExt cx="696726" cy="696726"/>
          </a:xfrm>
        </p:grpSpPr>
        <p:sp>
          <p:nvSpPr>
            <p:cNvPr id="10" name="Oval 9"/>
            <p:cNvSpPr/>
            <p:nvPr/>
          </p:nvSpPr>
          <p:spPr>
            <a:xfrm>
              <a:off x="255774" y="3805440"/>
              <a:ext cx="696726" cy="696726"/>
            </a:xfrm>
            <a:prstGeom prst="ellipse">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1" name="Isosceles Triangle 40"/>
            <p:cNvSpPr/>
            <p:nvPr/>
          </p:nvSpPr>
          <p:spPr>
            <a:xfrm rot="5400000">
              <a:off x="493716" y="4019782"/>
              <a:ext cx="279448" cy="240904"/>
            </a:xfrm>
            <a:prstGeom prst="triangle">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nvGrpSpPr>
          <p:cNvPr id="12" name="Group 70"/>
          <p:cNvGrpSpPr/>
          <p:nvPr/>
        </p:nvGrpSpPr>
        <p:grpSpPr>
          <a:xfrm>
            <a:off x="10876572" y="4432956"/>
            <a:ext cx="928847" cy="929183"/>
            <a:chOff x="8113954" y="3805440"/>
            <a:chExt cx="696726" cy="696726"/>
          </a:xfrm>
        </p:grpSpPr>
        <p:sp>
          <p:nvSpPr>
            <p:cNvPr id="13" name="Oval 20"/>
            <p:cNvSpPr/>
            <p:nvPr/>
          </p:nvSpPr>
          <p:spPr>
            <a:xfrm>
              <a:off x="8113954" y="3805440"/>
              <a:ext cx="696726" cy="696726"/>
            </a:xfrm>
            <a:prstGeom prst="ellipse">
              <a:avLst/>
            </a:prstGeom>
            <a:solidFill>
              <a:schemeClr val="bg1"/>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4" name="Rectangle 42"/>
            <p:cNvSpPr/>
            <p:nvPr/>
          </p:nvSpPr>
          <p:spPr>
            <a:xfrm>
              <a:off x="8358214" y="4048124"/>
              <a:ext cx="238120" cy="238120"/>
            </a:xfrm>
            <a:prstGeom prst="rect">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sp>
        <p:nvSpPr>
          <p:cNvPr id="15" name="Rectangle 45"/>
          <p:cNvSpPr/>
          <p:nvPr/>
        </p:nvSpPr>
        <p:spPr>
          <a:xfrm>
            <a:off x="1392669" y="4978928"/>
            <a:ext cx="656505" cy="369418"/>
          </a:xfrm>
          <a:prstGeom prst="rect">
            <a:avLst/>
          </a:prstGeom>
        </p:spPr>
        <p:txBody>
          <a:bodyPr wrap="none" lIns="121917" tIns="60958" rIns="121917" bIns="60958">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开始</a:t>
            </a:r>
            <a:endParaRPr lang="en-US" sz="1600"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sp>
        <p:nvSpPr>
          <p:cNvPr id="16" name="Rectangle 46"/>
          <p:cNvSpPr/>
          <p:nvPr/>
        </p:nvSpPr>
        <p:spPr>
          <a:xfrm>
            <a:off x="10059351" y="4978928"/>
            <a:ext cx="656505" cy="369418"/>
          </a:xfrm>
          <a:prstGeom prst="rect">
            <a:avLst/>
          </a:prstGeom>
        </p:spPr>
        <p:txBody>
          <a:bodyPr wrap="none" lIns="121917" tIns="60958" rIns="121917" bIns="60958">
            <a:spAutoFit/>
          </a:bodyPr>
          <a:lstStyle/>
          <a:p>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理念</a:t>
            </a:r>
            <a:endParaRPr lang="en-US" sz="1600"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grpSp>
        <p:nvGrpSpPr>
          <p:cNvPr id="17" name="Group 61"/>
          <p:cNvGrpSpPr/>
          <p:nvPr/>
        </p:nvGrpSpPr>
        <p:grpSpPr>
          <a:xfrm>
            <a:off x="2733579" y="1541849"/>
            <a:ext cx="1706714" cy="3494534"/>
            <a:chOff x="2005914" y="1637612"/>
            <a:chExt cx="1280202" cy="2620294"/>
          </a:xfrm>
        </p:grpSpPr>
        <p:sp>
          <p:nvSpPr>
            <p:cNvPr id="18" name="Oval 12"/>
            <p:cNvSpPr/>
            <p:nvPr/>
          </p:nvSpPr>
          <p:spPr>
            <a:xfrm>
              <a:off x="2111286"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nvGrpSpPr>
            <p:cNvPr id="19" name="Group 66"/>
            <p:cNvGrpSpPr/>
            <p:nvPr/>
          </p:nvGrpSpPr>
          <p:grpSpPr>
            <a:xfrm>
              <a:off x="2285984" y="2214560"/>
              <a:ext cx="1000132" cy="1552832"/>
              <a:chOff x="2285984" y="2214560"/>
              <a:chExt cx="1000132" cy="1552832"/>
            </a:xfrm>
          </p:grpSpPr>
          <p:sp>
            <p:nvSpPr>
              <p:cNvPr id="24" name="Rectangle 43"/>
              <p:cNvSpPr/>
              <p:nvPr/>
            </p:nvSpPr>
            <p:spPr>
              <a:xfrm>
                <a:off x="2285984" y="2428874"/>
                <a:ext cx="1000132" cy="1338518"/>
              </a:xfrm>
              <a:prstGeom prst="rect">
                <a:avLst/>
              </a:prstGeom>
            </p:spPr>
            <p:txBody>
              <a:bodyPr wrap="square">
                <a:spAutoFit/>
              </a:bodyPr>
              <a:lstStyle/>
              <a:p>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字以内，据统计每页幻灯片的最好控制在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5</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分钟之内。</a:t>
                </a:r>
                <a:endParaRPr lang="ms-MY"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sp>
            <p:nvSpPr>
              <p:cNvPr id="25" name="Rectangle 44"/>
              <p:cNvSpPr/>
              <p:nvPr/>
            </p:nvSpPr>
            <p:spPr>
              <a:xfrm>
                <a:off x="2285984" y="2214560"/>
                <a:ext cx="638719" cy="219240"/>
              </a:xfrm>
              <a:prstGeom prst="rect">
                <a:avLst/>
              </a:prstGeom>
            </p:spPr>
            <p:txBody>
              <a:bodyPr wrap="none">
                <a:spAutoFit/>
              </a:bodyPr>
              <a:lstStyle/>
              <a:p>
                <a:r>
                  <a:rPr lang="zh-CN" alt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添加标题</a:t>
                </a:r>
                <a:endParaRPr 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grpSp>
        <p:cxnSp>
          <p:nvCxnSpPr>
            <p:cNvPr id="20" name="Straight Connector 26"/>
            <p:cNvCxnSpPr/>
            <p:nvPr/>
          </p:nvCxnSpPr>
          <p:spPr>
            <a:xfrm rot="16200000" flipH="1">
              <a:off x="1337273" y="3163270"/>
              <a:ext cx="1763355" cy="880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1" name="Group 59"/>
            <p:cNvGrpSpPr/>
            <p:nvPr/>
          </p:nvGrpSpPr>
          <p:grpSpPr>
            <a:xfrm>
              <a:off x="2005914" y="1637612"/>
              <a:ext cx="418280" cy="418280"/>
              <a:chOff x="2005914" y="1637612"/>
              <a:chExt cx="418280" cy="418280"/>
            </a:xfrm>
          </p:grpSpPr>
          <p:sp>
            <p:nvSpPr>
              <p:cNvPr id="22" name="Teardrop 25"/>
              <p:cNvSpPr/>
              <p:nvPr/>
            </p:nvSpPr>
            <p:spPr>
              <a:xfrm rot="8100000">
                <a:off x="2005914" y="1637612"/>
                <a:ext cx="418280" cy="418280"/>
              </a:xfrm>
              <a:prstGeom prst="teardrop">
                <a:avLst>
                  <a:gd name="adj" fmla="val 131619"/>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3" name="Freeform 63"/>
              <p:cNvSpPr>
                <a:spLocks noEditPoints="1"/>
              </p:cNvSpPr>
              <p:nvPr/>
            </p:nvSpPr>
            <p:spPr bwMode="auto">
              <a:xfrm>
                <a:off x="2115407" y="1762183"/>
                <a:ext cx="199914" cy="171356"/>
              </a:xfrm>
              <a:custGeom>
                <a:avLst/>
                <a:gdLst/>
                <a:ahLst/>
                <a:cxnLst>
                  <a:cxn ang="0">
                    <a:pos x="15" y="2"/>
                  </a:cxn>
                  <a:cxn ang="0">
                    <a:pos x="0" y="4"/>
                  </a:cxn>
                  <a:cxn ang="0">
                    <a:pos x="0" y="62"/>
                  </a:cxn>
                  <a:cxn ang="0">
                    <a:pos x="9" y="71"/>
                  </a:cxn>
                  <a:cxn ang="0">
                    <a:pos x="53" y="45"/>
                  </a:cxn>
                  <a:cxn ang="0">
                    <a:pos x="58" y="31"/>
                  </a:cxn>
                  <a:cxn ang="0">
                    <a:pos x="307" y="11"/>
                  </a:cxn>
                  <a:cxn ang="0">
                    <a:pos x="95" y="11"/>
                  </a:cxn>
                  <a:cxn ang="0">
                    <a:pos x="85" y="27"/>
                  </a:cxn>
                  <a:cxn ang="0">
                    <a:pos x="85" y="51"/>
                  </a:cxn>
                  <a:cxn ang="0">
                    <a:pos x="102" y="62"/>
                  </a:cxn>
                  <a:cxn ang="0">
                    <a:pos x="314" y="60"/>
                  </a:cxn>
                  <a:cxn ang="0">
                    <a:pos x="323" y="43"/>
                  </a:cxn>
                  <a:cxn ang="0">
                    <a:pos x="323" y="20"/>
                  </a:cxn>
                  <a:cxn ang="0">
                    <a:pos x="307" y="11"/>
                  </a:cxn>
                  <a:cxn ang="0">
                    <a:pos x="53" y="147"/>
                  </a:cxn>
                  <a:cxn ang="0">
                    <a:pos x="60" y="138"/>
                  </a:cxn>
                  <a:cxn ang="0">
                    <a:pos x="15" y="112"/>
                  </a:cxn>
                  <a:cxn ang="0">
                    <a:pos x="4" y="111"/>
                  </a:cxn>
                  <a:cxn ang="0">
                    <a:pos x="0" y="163"/>
                  </a:cxn>
                  <a:cxn ang="0">
                    <a:pos x="4" y="172"/>
                  </a:cxn>
                  <a:cxn ang="0">
                    <a:pos x="15" y="172"/>
                  </a:cxn>
                  <a:cxn ang="0">
                    <a:pos x="102" y="112"/>
                  </a:cxn>
                  <a:cxn ang="0">
                    <a:pos x="85" y="123"/>
                  </a:cxn>
                  <a:cxn ang="0">
                    <a:pos x="85" y="147"/>
                  </a:cxn>
                  <a:cxn ang="0">
                    <a:pos x="95" y="163"/>
                  </a:cxn>
                  <a:cxn ang="0">
                    <a:pos x="307" y="163"/>
                  </a:cxn>
                  <a:cxn ang="0">
                    <a:pos x="323" y="154"/>
                  </a:cxn>
                  <a:cxn ang="0">
                    <a:pos x="323" y="129"/>
                  </a:cxn>
                  <a:cxn ang="0">
                    <a:pos x="314" y="114"/>
                  </a:cxn>
                  <a:cxn ang="0">
                    <a:pos x="53" y="232"/>
                  </a:cxn>
                  <a:cxn ang="0">
                    <a:pos x="9" y="205"/>
                  </a:cxn>
                  <a:cxn ang="0">
                    <a:pos x="0" y="214"/>
                  </a:cxn>
                  <a:cxn ang="0">
                    <a:pos x="0" y="272"/>
                  </a:cxn>
                  <a:cxn ang="0">
                    <a:pos x="15" y="274"/>
                  </a:cxn>
                  <a:cxn ang="0">
                    <a:pos x="58" y="245"/>
                  </a:cxn>
                  <a:cxn ang="0">
                    <a:pos x="53" y="232"/>
                  </a:cxn>
                  <a:cxn ang="0">
                    <a:pos x="102" y="214"/>
                  </a:cxn>
                  <a:cxn ang="0">
                    <a:pos x="91" y="219"/>
                  </a:cxn>
                  <a:cxn ang="0">
                    <a:pos x="85" y="248"/>
                  </a:cxn>
                  <a:cxn ang="0">
                    <a:pos x="91" y="261"/>
                  </a:cxn>
                  <a:cxn ang="0">
                    <a:pos x="307" y="266"/>
                  </a:cxn>
                  <a:cxn ang="0">
                    <a:pos x="319" y="261"/>
                  </a:cxn>
                  <a:cxn ang="0">
                    <a:pos x="323" y="232"/>
                  </a:cxn>
                  <a:cxn ang="0">
                    <a:pos x="319" y="219"/>
                  </a:cxn>
                  <a:cxn ang="0">
                    <a:pos x="307" y="214"/>
                  </a:cxn>
                </a:cxnLst>
                <a:rect l="0" t="0" r="r" b="b"/>
                <a:pathLst>
                  <a:path w="323" h="275">
                    <a:moveTo>
                      <a:pt x="53" y="27"/>
                    </a:moveTo>
                    <a:lnTo>
                      <a:pt x="15" y="2"/>
                    </a:lnTo>
                    <a:lnTo>
                      <a:pt x="15" y="2"/>
                    </a:lnTo>
                    <a:lnTo>
                      <a:pt x="9" y="0"/>
                    </a:lnTo>
                    <a:lnTo>
                      <a:pt x="4" y="0"/>
                    </a:lnTo>
                    <a:lnTo>
                      <a:pt x="0" y="4"/>
                    </a:lnTo>
                    <a:lnTo>
                      <a:pt x="0" y="11"/>
                    </a:lnTo>
                    <a:lnTo>
                      <a:pt x="0" y="62"/>
                    </a:lnTo>
                    <a:lnTo>
                      <a:pt x="0" y="62"/>
                    </a:lnTo>
                    <a:lnTo>
                      <a:pt x="0" y="67"/>
                    </a:lnTo>
                    <a:lnTo>
                      <a:pt x="4" y="71"/>
                    </a:lnTo>
                    <a:lnTo>
                      <a:pt x="9" y="71"/>
                    </a:lnTo>
                    <a:lnTo>
                      <a:pt x="15" y="69"/>
                    </a:lnTo>
                    <a:lnTo>
                      <a:pt x="53" y="45"/>
                    </a:lnTo>
                    <a:lnTo>
                      <a:pt x="53" y="45"/>
                    </a:lnTo>
                    <a:lnTo>
                      <a:pt x="58" y="40"/>
                    </a:lnTo>
                    <a:lnTo>
                      <a:pt x="60" y="36"/>
                    </a:lnTo>
                    <a:lnTo>
                      <a:pt x="58" y="31"/>
                    </a:lnTo>
                    <a:lnTo>
                      <a:pt x="53" y="27"/>
                    </a:lnTo>
                    <a:lnTo>
                      <a:pt x="53" y="27"/>
                    </a:lnTo>
                    <a:close/>
                    <a:moveTo>
                      <a:pt x="307" y="11"/>
                    </a:moveTo>
                    <a:lnTo>
                      <a:pt x="102" y="11"/>
                    </a:lnTo>
                    <a:lnTo>
                      <a:pt x="102" y="11"/>
                    </a:lnTo>
                    <a:lnTo>
                      <a:pt x="95" y="11"/>
                    </a:lnTo>
                    <a:lnTo>
                      <a:pt x="91" y="14"/>
                    </a:lnTo>
                    <a:lnTo>
                      <a:pt x="85" y="20"/>
                    </a:lnTo>
                    <a:lnTo>
                      <a:pt x="85" y="27"/>
                    </a:lnTo>
                    <a:lnTo>
                      <a:pt x="85" y="43"/>
                    </a:lnTo>
                    <a:lnTo>
                      <a:pt x="85" y="43"/>
                    </a:lnTo>
                    <a:lnTo>
                      <a:pt x="85" y="51"/>
                    </a:lnTo>
                    <a:lnTo>
                      <a:pt x="91" y="56"/>
                    </a:lnTo>
                    <a:lnTo>
                      <a:pt x="95" y="60"/>
                    </a:lnTo>
                    <a:lnTo>
                      <a:pt x="102" y="62"/>
                    </a:lnTo>
                    <a:lnTo>
                      <a:pt x="307" y="62"/>
                    </a:lnTo>
                    <a:lnTo>
                      <a:pt x="307" y="62"/>
                    </a:lnTo>
                    <a:lnTo>
                      <a:pt x="314" y="60"/>
                    </a:lnTo>
                    <a:lnTo>
                      <a:pt x="319" y="56"/>
                    </a:lnTo>
                    <a:lnTo>
                      <a:pt x="323" y="51"/>
                    </a:lnTo>
                    <a:lnTo>
                      <a:pt x="323" y="43"/>
                    </a:lnTo>
                    <a:lnTo>
                      <a:pt x="323" y="27"/>
                    </a:lnTo>
                    <a:lnTo>
                      <a:pt x="323" y="27"/>
                    </a:lnTo>
                    <a:lnTo>
                      <a:pt x="323" y="20"/>
                    </a:lnTo>
                    <a:lnTo>
                      <a:pt x="319" y="14"/>
                    </a:lnTo>
                    <a:lnTo>
                      <a:pt x="314" y="11"/>
                    </a:lnTo>
                    <a:lnTo>
                      <a:pt x="307" y="11"/>
                    </a:lnTo>
                    <a:lnTo>
                      <a:pt x="307" y="11"/>
                    </a:lnTo>
                    <a:close/>
                    <a:moveTo>
                      <a:pt x="15" y="172"/>
                    </a:moveTo>
                    <a:lnTo>
                      <a:pt x="53" y="147"/>
                    </a:lnTo>
                    <a:lnTo>
                      <a:pt x="53" y="147"/>
                    </a:lnTo>
                    <a:lnTo>
                      <a:pt x="58" y="143"/>
                    </a:lnTo>
                    <a:lnTo>
                      <a:pt x="60" y="138"/>
                    </a:lnTo>
                    <a:lnTo>
                      <a:pt x="58" y="134"/>
                    </a:lnTo>
                    <a:lnTo>
                      <a:pt x="53" y="130"/>
                    </a:lnTo>
                    <a:lnTo>
                      <a:pt x="15" y="112"/>
                    </a:lnTo>
                    <a:lnTo>
                      <a:pt x="15" y="112"/>
                    </a:lnTo>
                    <a:lnTo>
                      <a:pt x="9" y="111"/>
                    </a:lnTo>
                    <a:lnTo>
                      <a:pt x="4" y="111"/>
                    </a:lnTo>
                    <a:lnTo>
                      <a:pt x="0" y="114"/>
                    </a:lnTo>
                    <a:lnTo>
                      <a:pt x="0" y="121"/>
                    </a:lnTo>
                    <a:lnTo>
                      <a:pt x="0" y="163"/>
                    </a:lnTo>
                    <a:lnTo>
                      <a:pt x="0" y="163"/>
                    </a:lnTo>
                    <a:lnTo>
                      <a:pt x="0" y="170"/>
                    </a:lnTo>
                    <a:lnTo>
                      <a:pt x="4" y="172"/>
                    </a:lnTo>
                    <a:lnTo>
                      <a:pt x="9" y="174"/>
                    </a:lnTo>
                    <a:lnTo>
                      <a:pt x="15" y="172"/>
                    </a:lnTo>
                    <a:lnTo>
                      <a:pt x="15" y="172"/>
                    </a:lnTo>
                    <a:close/>
                    <a:moveTo>
                      <a:pt x="307" y="112"/>
                    </a:moveTo>
                    <a:lnTo>
                      <a:pt x="102" y="112"/>
                    </a:lnTo>
                    <a:lnTo>
                      <a:pt x="102" y="112"/>
                    </a:lnTo>
                    <a:lnTo>
                      <a:pt x="95" y="114"/>
                    </a:lnTo>
                    <a:lnTo>
                      <a:pt x="91" y="118"/>
                    </a:lnTo>
                    <a:lnTo>
                      <a:pt x="85" y="123"/>
                    </a:lnTo>
                    <a:lnTo>
                      <a:pt x="85" y="129"/>
                    </a:lnTo>
                    <a:lnTo>
                      <a:pt x="85" y="147"/>
                    </a:lnTo>
                    <a:lnTo>
                      <a:pt x="85" y="147"/>
                    </a:lnTo>
                    <a:lnTo>
                      <a:pt x="85" y="154"/>
                    </a:lnTo>
                    <a:lnTo>
                      <a:pt x="91" y="159"/>
                    </a:lnTo>
                    <a:lnTo>
                      <a:pt x="95" y="163"/>
                    </a:lnTo>
                    <a:lnTo>
                      <a:pt x="102" y="163"/>
                    </a:lnTo>
                    <a:lnTo>
                      <a:pt x="307" y="163"/>
                    </a:lnTo>
                    <a:lnTo>
                      <a:pt x="307" y="163"/>
                    </a:lnTo>
                    <a:lnTo>
                      <a:pt x="314" y="163"/>
                    </a:lnTo>
                    <a:lnTo>
                      <a:pt x="319" y="159"/>
                    </a:lnTo>
                    <a:lnTo>
                      <a:pt x="323" y="154"/>
                    </a:lnTo>
                    <a:lnTo>
                      <a:pt x="323" y="147"/>
                    </a:lnTo>
                    <a:lnTo>
                      <a:pt x="323" y="129"/>
                    </a:lnTo>
                    <a:lnTo>
                      <a:pt x="323" y="129"/>
                    </a:lnTo>
                    <a:lnTo>
                      <a:pt x="323" y="123"/>
                    </a:lnTo>
                    <a:lnTo>
                      <a:pt x="319" y="118"/>
                    </a:lnTo>
                    <a:lnTo>
                      <a:pt x="314" y="114"/>
                    </a:lnTo>
                    <a:lnTo>
                      <a:pt x="307" y="112"/>
                    </a:lnTo>
                    <a:lnTo>
                      <a:pt x="307" y="112"/>
                    </a:lnTo>
                    <a:close/>
                    <a:moveTo>
                      <a:pt x="53" y="232"/>
                    </a:moveTo>
                    <a:lnTo>
                      <a:pt x="15" y="207"/>
                    </a:lnTo>
                    <a:lnTo>
                      <a:pt x="15" y="207"/>
                    </a:lnTo>
                    <a:lnTo>
                      <a:pt x="9" y="205"/>
                    </a:lnTo>
                    <a:lnTo>
                      <a:pt x="4" y="205"/>
                    </a:lnTo>
                    <a:lnTo>
                      <a:pt x="0" y="208"/>
                    </a:lnTo>
                    <a:lnTo>
                      <a:pt x="0" y="214"/>
                    </a:lnTo>
                    <a:lnTo>
                      <a:pt x="0" y="266"/>
                    </a:lnTo>
                    <a:lnTo>
                      <a:pt x="0" y="266"/>
                    </a:lnTo>
                    <a:lnTo>
                      <a:pt x="0" y="272"/>
                    </a:lnTo>
                    <a:lnTo>
                      <a:pt x="4" y="275"/>
                    </a:lnTo>
                    <a:lnTo>
                      <a:pt x="9" y="275"/>
                    </a:lnTo>
                    <a:lnTo>
                      <a:pt x="15" y="274"/>
                    </a:lnTo>
                    <a:lnTo>
                      <a:pt x="53" y="250"/>
                    </a:lnTo>
                    <a:lnTo>
                      <a:pt x="53" y="250"/>
                    </a:lnTo>
                    <a:lnTo>
                      <a:pt x="58" y="245"/>
                    </a:lnTo>
                    <a:lnTo>
                      <a:pt x="60" y="241"/>
                    </a:lnTo>
                    <a:lnTo>
                      <a:pt x="58" y="236"/>
                    </a:lnTo>
                    <a:lnTo>
                      <a:pt x="53" y="232"/>
                    </a:lnTo>
                    <a:lnTo>
                      <a:pt x="53" y="232"/>
                    </a:lnTo>
                    <a:close/>
                    <a:moveTo>
                      <a:pt x="307" y="214"/>
                    </a:moveTo>
                    <a:lnTo>
                      <a:pt x="102" y="214"/>
                    </a:lnTo>
                    <a:lnTo>
                      <a:pt x="102" y="214"/>
                    </a:lnTo>
                    <a:lnTo>
                      <a:pt x="95" y="216"/>
                    </a:lnTo>
                    <a:lnTo>
                      <a:pt x="91" y="219"/>
                    </a:lnTo>
                    <a:lnTo>
                      <a:pt x="85" y="225"/>
                    </a:lnTo>
                    <a:lnTo>
                      <a:pt x="85" y="232"/>
                    </a:lnTo>
                    <a:lnTo>
                      <a:pt x="85" y="248"/>
                    </a:lnTo>
                    <a:lnTo>
                      <a:pt x="85" y="248"/>
                    </a:lnTo>
                    <a:lnTo>
                      <a:pt x="85" y="256"/>
                    </a:lnTo>
                    <a:lnTo>
                      <a:pt x="91" y="261"/>
                    </a:lnTo>
                    <a:lnTo>
                      <a:pt x="95" y="265"/>
                    </a:lnTo>
                    <a:lnTo>
                      <a:pt x="102" y="266"/>
                    </a:lnTo>
                    <a:lnTo>
                      <a:pt x="307" y="266"/>
                    </a:lnTo>
                    <a:lnTo>
                      <a:pt x="307" y="266"/>
                    </a:lnTo>
                    <a:lnTo>
                      <a:pt x="314" y="265"/>
                    </a:lnTo>
                    <a:lnTo>
                      <a:pt x="319" y="261"/>
                    </a:lnTo>
                    <a:lnTo>
                      <a:pt x="323" y="256"/>
                    </a:lnTo>
                    <a:lnTo>
                      <a:pt x="323" y="248"/>
                    </a:lnTo>
                    <a:lnTo>
                      <a:pt x="323" y="232"/>
                    </a:lnTo>
                    <a:lnTo>
                      <a:pt x="323" y="232"/>
                    </a:lnTo>
                    <a:lnTo>
                      <a:pt x="323" y="225"/>
                    </a:lnTo>
                    <a:lnTo>
                      <a:pt x="319" y="219"/>
                    </a:lnTo>
                    <a:lnTo>
                      <a:pt x="314" y="216"/>
                    </a:lnTo>
                    <a:lnTo>
                      <a:pt x="307" y="214"/>
                    </a:lnTo>
                    <a:lnTo>
                      <a:pt x="307" y="214"/>
                    </a:lnTo>
                    <a:close/>
                  </a:path>
                </a:pathLst>
              </a:custGeom>
              <a:solidFill>
                <a:schemeClr val="bg1"/>
              </a:solidFill>
              <a:ln w="9525">
                <a:noFill/>
                <a:round/>
              </a:ln>
            </p:spPr>
            <p:txBody>
              <a:bodyPr vert="horz" wrap="square" lIns="91440" tIns="45720" rIns="91440" bIns="45720" numCol="1" anchor="t" anchorCtr="0" compatLnSpc="1"/>
              <a:lstStyle/>
              <a:p>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grpSp>
        <p:nvGrpSpPr>
          <p:cNvPr id="26" name="Group 72"/>
          <p:cNvGrpSpPr/>
          <p:nvPr/>
        </p:nvGrpSpPr>
        <p:grpSpPr>
          <a:xfrm>
            <a:off x="6828824" y="1541849"/>
            <a:ext cx="1801952" cy="3494534"/>
            <a:chOff x="5077748" y="1637612"/>
            <a:chExt cx="1351640" cy="2620294"/>
          </a:xfrm>
        </p:grpSpPr>
        <p:sp>
          <p:nvSpPr>
            <p:cNvPr id="27" name="Oval 16"/>
            <p:cNvSpPr/>
            <p:nvPr/>
          </p:nvSpPr>
          <p:spPr>
            <a:xfrm>
              <a:off x="5183120"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cxnSp>
          <p:nvCxnSpPr>
            <p:cNvPr id="28" name="Straight Connector 38"/>
            <p:cNvCxnSpPr/>
            <p:nvPr/>
          </p:nvCxnSpPr>
          <p:spPr>
            <a:xfrm rot="16200000" flipH="1">
              <a:off x="4409107" y="3163270"/>
              <a:ext cx="1763355" cy="880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9" name="Group 67"/>
            <p:cNvGrpSpPr/>
            <p:nvPr/>
          </p:nvGrpSpPr>
          <p:grpSpPr>
            <a:xfrm>
              <a:off x="5429256" y="2214560"/>
              <a:ext cx="1000132" cy="1552832"/>
              <a:chOff x="5429256" y="2214560"/>
              <a:chExt cx="1000132" cy="1552832"/>
            </a:xfrm>
          </p:grpSpPr>
          <p:sp>
            <p:nvSpPr>
              <p:cNvPr id="33" name="Rectangle 49"/>
              <p:cNvSpPr/>
              <p:nvPr/>
            </p:nvSpPr>
            <p:spPr>
              <a:xfrm>
                <a:off x="5429256" y="2428874"/>
                <a:ext cx="1000132" cy="1338518"/>
              </a:xfrm>
              <a:prstGeom prst="rect">
                <a:avLst/>
              </a:prstGeom>
            </p:spPr>
            <p:txBody>
              <a:bodyPr wrap="square">
                <a:spAutoFit/>
              </a:bodyPr>
              <a:lstStyle/>
              <a:p>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字以内，据统计每页幻灯片的最好控制在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5</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分钟之内。</a:t>
                </a:r>
                <a:endParaRPr lang="ms-MY"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sp>
            <p:nvSpPr>
              <p:cNvPr id="34" name="Rectangle 50"/>
              <p:cNvSpPr/>
              <p:nvPr/>
            </p:nvSpPr>
            <p:spPr>
              <a:xfrm>
                <a:off x="5429256" y="2214560"/>
                <a:ext cx="638719" cy="219240"/>
              </a:xfrm>
              <a:prstGeom prst="rect">
                <a:avLst/>
              </a:prstGeom>
            </p:spPr>
            <p:txBody>
              <a:bodyPr wrap="none">
                <a:spAutoFit/>
              </a:bodyPr>
              <a:lstStyle/>
              <a:p>
                <a:r>
                  <a:rPr lang="zh-CN" alt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添加标题</a:t>
                </a:r>
                <a:endParaRPr 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30" name="Group 63"/>
            <p:cNvGrpSpPr/>
            <p:nvPr/>
          </p:nvGrpSpPr>
          <p:grpSpPr>
            <a:xfrm>
              <a:off x="5077748" y="1637612"/>
              <a:ext cx="418280" cy="418280"/>
              <a:chOff x="5077748" y="1637612"/>
              <a:chExt cx="418280" cy="418280"/>
            </a:xfrm>
          </p:grpSpPr>
          <p:sp>
            <p:nvSpPr>
              <p:cNvPr id="31" name="Teardrop 37"/>
              <p:cNvSpPr/>
              <p:nvPr/>
            </p:nvSpPr>
            <p:spPr>
              <a:xfrm rot="8100000">
                <a:off x="5077748" y="1637612"/>
                <a:ext cx="418280" cy="418280"/>
              </a:xfrm>
              <a:prstGeom prst="teardrop">
                <a:avLst>
                  <a:gd name="adj" fmla="val 131619"/>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2" name="Freeform 100"/>
              <p:cNvSpPr/>
              <p:nvPr/>
            </p:nvSpPr>
            <p:spPr bwMode="auto">
              <a:xfrm>
                <a:off x="5169641" y="1770740"/>
                <a:ext cx="176324" cy="198674"/>
              </a:xfrm>
              <a:custGeom>
                <a:avLst/>
                <a:gdLst/>
                <a:ahLst/>
                <a:cxnLst>
                  <a:cxn ang="0">
                    <a:pos x="230" y="212"/>
                  </a:cxn>
                  <a:cxn ang="0">
                    <a:pos x="212" y="216"/>
                  </a:cxn>
                  <a:cxn ang="0">
                    <a:pos x="197" y="223"/>
                  </a:cxn>
                  <a:cxn ang="0">
                    <a:pos x="105" y="169"/>
                  </a:cxn>
                  <a:cxn ang="0">
                    <a:pos x="105" y="160"/>
                  </a:cxn>
                  <a:cxn ang="0">
                    <a:pos x="197" y="96"/>
                  </a:cxn>
                  <a:cxn ang="0">
                    <a:pos x="204" y="100"/>
                  </a:cxn>
                  <a:cxn ang="0">
                    <a:pos x="221" y="105"/>
                  </a:cxn>
                  <a:cxn ang="0">
                    <a:pos x="230" y="107"/>
                  </a:cxn>
                  <a:cxn ang="0">
                    <a:pos x="250" y="102"/>
                  </a:cxn>
                  <a:cxn ang="0">
                    <a:pos x="266" y="91"/>
                  </a:cxn>
                  <a:cxn ang="0">
                    <a:pos x="277" y="75"/>
                  </a:cxn>
                  <a:cxn ang="0">
                    <a:pos x="282" y="53"/>
                  </a:cxn>
                  <a:cxn ang="0">
                    <a:pos x="281" y="44"/>
                  </a:cxn>
                  <a:cxn ang="0">
                    <a:pos x="273" y="24"/>
                  </a:cxn>
                  <a:cxn ang="0">
                    <a:pos x="259" y="9"/>
                  </a:cxn>
                  <a:cxn ang="0">
                    <a:pos x="239" y="2"/>
                  </a:cxn>
                  <a:cxn ang="0">
                    <a:pos x="230" y="0"/>
                  </a:cxn>
                  <a:cxn ang="0">
                    <a:pos x="208" y="4"/>
                  </a:cxn>
                  <a:cxn ang="0">
                    <a:pos x="192" y="17"/>
                  </a:cxn>
                  <a:cxn ang="0">
                    <a:pos x="181" y="33"/>
                  </a:cxn>
                  <a:cxn ang="0">
                    <a:pos x="175" y="53"/>
                  </a:cxn>
                  <a:cxn ang="0">
                    <a:pos x="177" y="62"/>
                  </a:cxn>
                  <a:cxn ang="0">
                    <a:pos x="85" y="118"/>
                  </a:cxn>
                  <a:cxn ang="0">
                    <a:pos x="68" y="109"/>
                  </a:cxn>
                  <a:cxn ang="0">
                    <a:pos x="52" y="107"/>
                  </a:cxn>
                  <a:cxn ang="0">
                    <a:pos x="41" y="107"/>
                  </a:cxn>
                  <a:cxn ang="0">
                    <a:pos x="23" y="116"/>
                  </a:cxn>
                  <a:cxn ang="0">
                    <a:pos x="9" y="131"/>
                  </a:cxn>
                  <a:cxn ang="0">
                    <a:pos x="0" y="149"/>
                  </a:cxn>
                  <a:cxn ang="0">
                    <a:pos x="0" y="160"/>
                  </a:cxn>
                  <a:cxn ang="0">
                    <a:pos x="3" y="180"/>
                  </a:cxn>
                  <a:cxn ang="0">
                    <a:pos x="14" y="198"/>
                  </a:cxn>
                  <a:cxn ang="0">
                    <a:pos x="30" y="209"/>
                  </a:cxn>
                  <a:cxn ang="0">
                    <a:pos x="52" y="212"/>
                  </a:cxn>
                  <a:cxn ang="0">
                    <a:pos x="61" y="212"/>
                  </a:cxn>
                  <a:cxn ang="0">
                    <a:pos x="78" y="207"/>
                  </a:cxn>
                  <a:cxn ang="0">
                    <a:pos x="177" y="258"/>
                  </a:cxn>
                  <a:cxn ang="0">
                    <a:pos x="175" y="267"/>
                  </a:cxn>
                  <a:cxn ang="0">
                    <a:pos x="177" y="278"/>
                  </a:cxn>
                  <a:cxn ang="0">
                    <a:pos x="184" y="296"/>
                  </a:cxn>
                  <a:cxn ang="0">
                    <a:pos x="199" y="310"/>
                  </a:cxn>
                  <a:cxn ang="0">
                    <a:pos x="219" y="318"/>
                  </a:cxn>
                  <a:cxn ang="0">
                    <a:pos x="230" y="319"/>
                  </a:cxn>
                  <a:cxn ang="0">
                    <a:pos x="250" y="316"/>
                  </a:cxn>
                  <a:cxn ang="0">
                    <a:pos x="266" y="303"/>
                  </a:cxn>
                  <a:cxn ang="0">
                    <a:pos x="277" y="287"/>
                  </a:cxn>
                  <a:cxn ang="0">
                    <a:pos x="282" y="267"/>
                  </a:cxn>
                  <a:cxn ang="0">
                    <a:pos x="281" y="256"/>
                  </a:cxn>
                  <a:cxn ang="0">
                    <a:pos x="273" y="236"/>
                  </a:cxn>
                  <a:cxn ang="0">
                    <a:pos x="259" y="221"/>
                  </a:cxn>
                  <a:cxn ang="0">
                    <a:pos x="239" y="214"/>
                  </a:cxn>
                  <a:cxn ang="0">
                    <a:pos x="230" y="212"/>
                  </a:cxn>
                </a:cxnLst>
                <a:rect l="0" t="0" r="r" b="b"/>
                <a:pathLst>
                  <a:path w="282" h="319">
                    <a:moveTo>
                      <a:pt x="230" y="212"/>
                    </a:moveTo>
                    <a:lnTo>
                      <a:pt x="230" y="212"/>
                    </a:lnTo>
                    <a:lnTo>
                      <a:pt x="221" y="214"/>
                    </a:lnTo>
                    <a:lnTo>
                      <a:pt x="212" y="216"/>
                    </a:lnTo>
                    <a:lnTo>
                      <a:pt x="204" y="220"/>
                    </a:lnTo>
                    <a:lnTo>
                      <a:pt x="197" y="223"/>
                    </a:lnTo>
                    <a:lnTo>
                      <a:pt x="105" y="169"/>
                    </a:lnTo>
                    <a:lnTo>
                      <a:pt x="105" y="169"/>
                    </a:lnTo>
                    <a:lnTo>
                      <a:pt x="105" y="160"/>
                    </a:lnTo>
                    <a:lnTo>
                      <a:pt x="105" y="160"/>
                    </a:lnTo>
                    <a:lnTo>
                      <a:pt x="105" y="151"/>
                    </a:lnTo>
                    <a:lnTo>
                      <a:pt x="197" y="96"/>
                    </a:lnTo>
                    <a:lnTo>
                      <a:pt x="197" y="96"/>
                    </a:lnTo>
                    <a:lnTo>
                      <a:pt x="204" y="100"/>
                    </a:lnTo>
                    <a:lnTo>
                      <a:pt x="212" y="104"/>
                    </a:lnTo>
                    <a:lnTo>
                      <a:pt x="221" y="105"/>
                    </a:lnTo>
                    <a:lnTo>
                      <a:pt x="230" y="107"/>
                    </a:lnTo>
                    <a:lnTo>
                      <a:pt x="230" y="107"/>
                    </a:lnTo>
                    <a:lnTo>
                      <a:pt x="239" y="105"/>
                    </a:lnTo>
                    <a:lnTo>
                      <a:pt x="250" y="102"/>
                    </a:lnTo>
                    <a:lnTo>
                      <a:pt x="259" y="98"/>
                    </a:lnTo>
                    <a:lnTo>
                      <a:pt x="266" y="91"/>
                    </a:lnTo>
                    <a:lnTo>
                      <a:pt x="273" y="84"/>
                    </a:lnTo>
                    <a:lnTo>
                      <a:pt x="277" y="75"/>
                    </a:lnTo>
                    <a:lnTo>
                      <a:pt x="281" y="64"/>
                    </a:lnTo>
                    <a:lnTo>
                      <a:pt x="282" y="53"/>
                    </a:lnTo>
                    <a:lnTo>
                      <a:pt x="282" y="53"/>
                    </a:lnTo>
                    <a:lnTo>
                      <a:pt x="281" y="44"/>
                    </a:lnTo>
                    <a:lnTo>
                      <a:pt x="277" y="33"/>
                    </a:lnTo>
                    <a:lnTo>
                      <a:pt x="273" y="24"/>
                    </a:lnTo>
                    <a:lnTo>
                      <a:pt x="266" y="17"/>
                    </a:lnTo>
                    <a:lnTo>
                      <a:pt x="259" y="9"/>
                    </a:lnTo>
                    <a:lnTo>
                      <a:pt x="250" y="4"/>
                    </a:lnTo>
                    <a:lnTo>
                      <a:pt x="239" y="2"/>
                    </a:lnTo>
                    <a:lnTo>
                      <a:pt x="230" y="0"/>
                    </a:lnTo>
                    <a:lnTo>
                      <a:pt x="230" y="0"/>
                    </a:lnTo>
                    <a:lnTo>
                      <a:pt x="219" y="2"/>
                    </a:lnTo>
                    <a:lnTo>
                      <a:pt x="208" y="4"/>
                    </a:lnTo>
                    <a:lnTo>
                      <a:pt x="199" y="9"/>
                    </a:lnTo>
                    <a:lnTo>
                      <a:pt x="192" y="17"/>
                    </a:lnTo>
                    <a:lnTo>
                      <a:pt x="184" y="24"/>
                    </a:lnTo>
                    <a:lnTo>
                      <a:pt x="181" y="33"/>
                    </a:lnTo>
                    <a:lnTo>
                      <a:pt x="177" y="44"/>
                    </a:lnTo>
                    <a:lnTo>
                      <a:pt x="175" y="53"/>
                    </a:lnTo>
                    <a:lnTo>
                      <a:pt x="175" y="53"/>
                    </a:lnTo>
                    <a:lnTo>
                      <a:pt x="177" y="62"/>
                    </a:lnTo>
                    <a:lnTo>
                      <a:pt x="85" y="118"/>
                    </a:lnTo>
                    <a:lnTo>
                      <a:pt x="85" y="118"/>
                    </a:lnTo>
                    <a:lnTo>
                      <a:pt x="78" y="113"/>
                    </a:lnTo>
                    <a:lnTo>
                      <a:pt x="68" y="109"/>
                    </a:lnTo>
                    <a:lnTo>
                      <a:pt x="61" y="107"/>
                    </a:lnTo>
                    <a:lnTo>
                      <a:pt x="52" y="107"/>
                    </a:lnTo>
                    <a:lnTo>
                      <a:pt x="52" y="107"/>
                    </a:lnTo>
                    <a:lnTo>
                      <a:pt x="41" y="107"/>
                    </a:lnTo>
                    <a:lnTo>
                      <a:pt x="30" y="111"/>
                    </a:lnTo>
                    <a:lnTo>
                      <a:pt x="23" y="116"/>
                    </a:lnTo>
                    <a:lnTo>
                      <a:pt x="14" y="122"/>
                    </a:lnTo>
                    <a:lnTo>
                      <a:pt x="9" y="131"/>
                    </a:lnTo>
                    <a:lnTo>
                      <a:pt x="3" y="140"/>
                    </a:lnTo>
                    <a:lnTo>
                      <a:pt x="0" y="149"/>
                    </a:lnTo>
                    <a:lnTo>
                      <a:pt x="0" y="160"/>
                    </a:lnTo>
                    <a:lnTo>
                      <a:pt x="0" y="160"/>
                    </a:lnTo>
                    <a:lnTo>
                      <a:pt x="0" y="171"/>
                    </a:lnTo>
                    <a:lnTo>
                      <a:pt x="3" y="180"/>
                    </a:lnTo>
                    <a:lnTo>
                      <a:pt x="9" y="189"/>
                    </a:lnTo>
                    <a:lnTo>
                      <a:pt x="14" y="198"/>
                    </a:lnTo>
                    <a:lnTo>
                      <a:pt x="23" y="203"/>
                    </a:lnTo>
                    <a:lnTo>
                      <a:pt x="30" y="209"/>
                    </a:lnTo>
                    <a:lnTo>
                      <a:pt x="41" y="212"/>
                    </a:lnTo>
                    <a:lnTo>
                      <a:pt x="52" y="212"/>
                    </a:lnTo>
                    <a:lnTo>
                      <a:pt x="52" y="212"/>
                    </a:lnTo>
                    <a:lnTo>
                      <a:pt x="61" y="212"/>
                    </a:lnTo>
                    <a:lnTo>
                      <a:pt x="68" y="211"/>
                    </a:lnTo>
                    <a:lnTo>
                      <a:pt x="78" y="207"/>
                    </a:lnTo>
                    <a:lnTo>
                      <a:pt x="85" y="202"/>
                    </a:lnTo>
                    <a:lnTo>
                      <a:pt x="177" y="258"/>
                    </a:lnTo>
                    <a:lnTo>
                      <a:pt x="177" y="258"/>
                    </a:lnTo>
                    <a:lnTo>
                      <a:pt x="175" y="267"/>
                    </a:lnTo>
                    <a:lnTo>
                      <a:pt x="175" y="267"/>
                    </a:lnTo>
                    <a:lnTo>
                      <a:pt x="177" y="278"/>
                    </a:lnTo>
                    <a:lnTo>
                      <a:pt x="181" y="287"/>
                    </a:lnTo>
                    <a:lnTo>
                      <a:pt x="184" y="296"/>
                    </a:lnTo>
                    <a:lnTo>
                      <a:pt x="192" y="303"/>
                    </a:lnTo>
                    <a:lnTo>
                      <a:pt x="199" y="310"/>
                    </a:lnTo>
                    <a:lnTo>
                      <a:pt x="208" y="316"/>
                    </a:lnTo>
                    <a:lnTo>
                      <a:pt x="219" y="318"/>
                    </a:lnTo>
                    <a:lnTo>
                      <a:pt x="230" y="319"/>
                    </a:lnTo>
                    <a:lnTo>
                      <a:pt x="230" y="319"/>
                    </a:lnTo>
                    <a:lnTo>
                      <a:pt x="239" y="318"/>
                    </a:lnTo>
                    <a:lnTo>
                      <a:pt x="250" y="316"/>
                    </a:lnTo>
                    <a:lnTo>
                      <a:pt x="259" y="310"/>
                    </a:lnTo>
                    <a:lnTo>
                      <a:pt x="266" y="303"/>
                    </a:lnTo>
                    <a:lnTo>
                      <a:pt x="273" y="296"/>
                    </a:lnTo>
                    <a:lnTo>
                      <a:pt x="277" y="287"/>
                    </a:lnTo>
                    <a:lnTo>
                      <a:pt x="281" y="278"/>
                    </a:lnTo>
                    <a:lnTo>
                      <a:pt x="282" y="267"/>
                    </a:lnTo>
                    <a:lnTo>
                      <a:pt x="282" y="267"/>
                    </a:lnTo>
                    <a:lnTo>
                      <a:pt x="281" y="256"/>
                    </a:lnTo>
                    <a:lnTo>
                      <a:pt x="277" y="245"/>
                    </a:lnTo>
                    <a:lnTo>
                      <a:pt x="273" y="236"/>
                    </a:lnTo>
                    <a:lnTo>
                      <a:pt x="266" y="229"/>
                    </a:lnTo>
                    <a:lnTo>
                      <a:pt x="259" y="221"/>
                    </a:lnTo>
                    <a:lnTo>
                      <a:pt x="250" y="218"/>
                    </a:lnTo>
                    <a:lnTo>
                      <a:pt x="239" y="214"/>
                    </a:lnTo>
                    <a:lnTo>
                      <a:pt x="230" y="212"/>
                    </a:lnTo>
                    <a:lnTo>
                      <a:pt x="230" y="212"/>
                    </a:lnTo>
                    <a:close/>
                  </a:path>
                </a:pathLst>
              </a:custGeom>
              <a:solidFill>
                <a:schemeClr val="bg1"/>
              </a:solidFill>
              <a:ln w="9525">
                <a:noFill/>
                <a:round/>
              </a:ln>
            </p:spPr>
            <p:txBody>
              <a:bodyPr vert="horz" wrap="square" lIns="91440" tIns="45720" rIns="91440" bIns="45720" numCol="1" anchor="t" anchorCtr="0" compatLnSpc="1"/>
              <a:lstStyle/>
              <a:p>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grpSp>
        <p:nvGrpSpPr>
          <p:cNvPr id="35" name="Group 71"/>
          <p:cNvGrpSpPr/>
          <p:nvPr/>
        </p:nvGrpSpPr>
        <p:grpSpPr>
          <a:xfrm>
            <a:off x="4734515" y="2617369"/>
            <a:ext cx="1705782" cy="2419015"/>
            <a:chOff x="3506811" y="2444065"/>
            <a:chExt cx="1279503" cy="1813841"/>
          </a:xfrm>
        </p:grpSpPr>
        <p:sp>
          <p:nvSpPr>
            <p:cNvPr id="36" name="Oval 14"/>
            <p:cNvSpPr/>
            <p:nvPr/>
          </p:nvSpPr>
          <p:spPr>
            <a:xfrm>
              <a:off x="3611484"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cxnSp>
          <p:nvCxnSpPr>
            <p:cNvPr id="37" name="Straight Connector 34"/>
            <p:cNvCxnSpPr/>
            <p:nvPr/>
          </p:nvCxnSpPr>
          <p:spPr>
            <a:xfrm rot="5400000">
              <a:off x="3251191" y="3584212"/>
              <a:ext cx="92869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8" name="Group 65"/>
            <p:cNvGrpSpPr/>
            <p:nvPr/>
          </p:nvGrpSpPr>
          <p:grpSpPr>
            <a:xfrm>
              <a:off x="3786182" y="3000378"/>
              <a:ext cx="1000132" cy="922200"/>
              <a:chOff x="3786182" y="3000378"/>
              <a:chExt cx="1000132" cy="922200"/>
            </a:xfrm>
          </p:grpSpPr>
          <p:sp>
            <p:nvSpPr>
              <p:cNvPr id="42" name="Rectangle 47"/>
              <p:cNvSpPr/>
              <p:nvPr/>
            </p:nvSpPr>
            <p:spPr>
              <a:xfrm>
                <a:off x="3786182" y="3214692"/>
                <a:ext cx="1000132" cy="707886"/>
              </a:xfrm>
              <a:prstGeom prst="rect">
                <a:avLst/>
              </a:prstGeom>
            </p:spPr>
            <p:txBody>
              <a:bodyPr wrap="square">
                <a:spAutoFit/>
              </a:bodyPr>
              <a:lstStyle/>
              <a:p>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a:t>
                </a:r>
                <a:endParaRPr lang="ms-MY"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sp>
            <p:nvSpPr>
              <p:cNvPr id="43" name="Rectangle 48"/>
              <p:cNvSpPr/>
              <p:nvPr/>
            </p:nvSpPr>
            <p:spPr>
              <a:xfrm>
                <a:off x="3786182" y="3000378"/>
                <a:ext cx="638719" cy="219240"/>
              </a:xfrm>
              <a:prstGeom prst="rect">
                <a:avLst/>
              </a:prstGeom>
            </p:spPr>
            <p:txBody>
              <a:bodyPr wrap="none">
                <a:spAutoFit/>
              </a:bodyPr>
              <a:lstStyle/>
              <a:p>
                <a:r>
                  <a:rPr lang="zh-CN" alt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添加标题</a:t>
                </a:r>
                <a:endParaRPr 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39" name="Group 62"/>
            <p:cNvGrpSpPr/>
            <p:nvPr/>
          </p:nvGrpSpPr>
          <p:grpSpPr>
            <a:xfrm>
              <a:off x="3506811" y="2444065"/>
              <a:ext cx="418280" cy="418280"/>
              <a:chOff x="3506811" y="2444065"/>
              <a:chExt cx="418280" cy="418280"/>
            </a:xfrm>
          </p:grpSpPr>
          <p:sp>
            <p:nvSpPr>
              <p:cNvPr id="40" name="Teardrop 33"/>
              <p:cNvSpPr/>
              <p:nvPr/>
            </p:nvSpPr>
            <p:spPr>
              <a:xfrm rot="8100000">
                <a:off x="3506811" y="2444065"/>
                <a:ext cx="418280" cy="418280"/>
              </a:xfrm>
              <a:prstGeom prst="teardrop">
                <a:avLst>
                  <a:gd name="adj" fmla="val 131619"/>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1" name="Freeform 103"/>
              <p:cNvSpPr/>
              <p:nvPr/>
            </p:nvSpPr>
            <p:spPr bwMode="auto">
              <a:xfrm>
                <a:off x="3628143" y="2604458"/>
                <a:ext cx="187500" cy="166390"/>
              </a:xfrm>
              <a:custGeom>
                <a:avLst/>
                <a:gdLst/>
                <a:ahLst/>
                <a:cxnLst>
                  <a:cxn ang="0">
                    <a:pos x="300" y="79"/>
                  </a:cxn>
                  <a:cxn ang="0">
                    <a:pos x="220" y="1"/>
                  </a:cxn>
                  <a:cxn ang="0">
                    <a:pos x="220" y="1"/>
                  </a:cxn>
                  <a:cxn ang="0">
                    <a:pos x="218" y="0"/>
                  </a:cxn>
                  <a:cxn ang="0">
                    <a:pos x="218" y="0"/>
                  </a:cxn>
                  <a:cxn ang="0">
                    <a:pos x="216" y="3"/>
                  </a:cxn>
                  <a:cxn ang="0">
                    <a:pos x="216" y="47"/>
                  </a:cxn>
                  <a:cxn ang="0">
                    <a:pos x="216" y="47"/>
                  </a:cxn>
                  <a:cxn ang="0">
                    <a:pos x="200" y="49"/>
                  </a:cxn>
                  <a:cxn ang="0">
                    <a:pos x="185" y="50"/>
                  </a:cxn>
                  <a:cxn ang="0">
                    <a:pos x="155" y="56"/>
                  </a:cxn>
                  <a:cxn ang="0">
                    <a:pos x="127" y="67"/>
                  </a:cxn>
                  <a:cxn ang="0">
                    <a:pos x="102" y="81"/>
                  </a:cxn>
                  <a:cxn ang="0">
                    <a:pos x="102" y="81"/>
                  </a:cxn>
                  <a:cxn ang="0">
                    <a:pos x="87" y="90"/>
                  </a:cxn>
                  <a:cxn ang="0">
                    <a:pos x="75" y="101"/>
                  </a:cxn>
                  <a:cxn ang="0">
                    <a:pos x="62" y="114"/>
                  </a:cxn>
                  <a:cxn ang="0">
                    <a:pos x="49" y="127"/>
                  </a:cxn>
                  <a:cxn ang="0">
                    <a:pos x="49" y="127"/>
                  </a:cxn>
                  <a:cxn ang="0">
                    <a:pos x="39" y="141"/>
                  </a:cxn>
                  <a:cxn ang="0">
                    <a:pos x="29" y="157"/>
                  </a:cxn>
                  <a:cxn ang="0">
                    <a:pos x="20" y="172"/>
                  </a:cxn>
                  <a:cxn ang="0">
                    <a:pos x="15" y="190"/>
                  </a:cxn>
                  <a:cxn ang="0">
                    <a:pos x="10" y="206"/>
                  </a:cxn>
                  <a:cxn ang="0">
                    <a:pos x="4" y="224"/>
                  </a:cxn>
                  <a:cxn ang="0">
                    <a:pos x="2" y="244"/>
                  </a:cxn>
                  <a:cxn ang="0">
                    <a:pos x="0" y="263"/>
                  </a:cxn>
                  <a:cxn ang="0">
                    <a:pos x="0" y="263"/>
                  </a:cxn>
                  <a:cxn ang="0">
                    <a:pos x="2" y="266"/>
                  </a:cxn>
                  <a:cxn ang="0">
                    <a:pos x="4" y="266"/>
                  </a:cxn>
                  <a:cxn ang="0">
                    <a:pos x="64" y="266"/>
                  </a:cxn>
                  <a:cxn ang="0">
                    <a:pos x="64" y="266"/>
                  </a:cxn>
                  <a:cxn ang="0">
                    <a:pos x="66" y="266"/>
                  </a:cxn>
                  <a:cxn ang="0">
                    <a:pos x="66" y="266"/>
                  </a:cxn>
                  <a:cxn ang="0">
                    <a:pos x="66" y="263"/>
                  </a:cxn>
                  <a:cxn ang="0">
                    <a:pos x="66" y="263"/>
                  </a:cxn>
                  <a:cxn ang="0">
                    <a:pos x="68" y="250"/>
                  </a:cxn>
                  <a:cxn ang="0">
                    <a:pos x="69" y="237"/>
                  </a:cxn>
                  <a:cxn ang="0">
                    <a:pos x="71" y="223"/>
                  </a:cxn>
                  <a:cxn ang="0">
                    <a:pos x="77" y="212"/>
                  </a:cxn>
                  <a:cxn ang="0">
                    <a:pos x="80" y="199"/>
                  </a:cxn>
                  <a:cxn ang="0">
                    <a:pos x="87" y="188"/>
                  </a:cxn>
                  <a:cxn ang="0">
                    <a:pos x="102" y="166"/>
                  </a:cxn>
                  <a:cxn ang="0">
                    <a:pos x="102" y="166"/>
                  </a:cxn>
                  <a:cxn ang="0">
                    <a:pos x="113" y="154"/>
                  </a:cxn>
                  <a:cxn ang="0">
                    <a:pos x="126" y="145"/>
                  </a:cxn>
                  <a:cxn ang="0">
                    <a:pos x="138" y="134"/>
                  </a:cxn>
                  <a:cxn ang="0">
                    <a:pos x="153" y="127"/>
                  </a:cxn>
                  <a:cxn ang="0">
                    <a:pos x="153" y="127"/>
                  </a:cxn>
                  <a:cxn ang="0">
                    <a:pos x="167" y="121"/>
                  </a:cxn>
                  <a:cxn ang="0">
                    <a:pos x="184" y="116"/>
                  </a:cxn>
                  <a:cxn ang="0">
                    <a:pos x="198" y="114"/>
                  </a:cxn>
                  <a:cxn ang="0">
                    <a:pos x="216" y="112"/>
                  </a:cxn>
                  <a:cxn ang="0">
                    <a:pos x="216" y="161"/>
                  </a:cxn>
                  <a:cxn ang="0">
                    <a:pos x="216" y="161"/>
                  </a:cxn>
                  <a:cxn ang="0">
                    <a:pos x="218" y="165"/>
                  </a:cxn>
                  <a:cxn ang="0">
                    <a:pos x="218" y="165"/>
                  </a:cxn>
                  <a:cxn ang="0">
                    <a:pos x="220" y="165"/>
                  </a:cxn>
                  <a:cxn ang="0">
                    <a:pos x="300" y="85"/>
                  </a:cxn>
                  <a:cxn ang="0">
                    <a:pos x="300" y="85"/>
                  </a:cxn>
                  <a:cxn ang="0">
                    <a:pos x="301" y="83"/>
                  </a:cxn>
                  <a:cxn ang="0">
                    <a:pos x="300" y="79"/>
                  </a:cxn>
                  <a:cxn ang="0">
                    <a:pos x="300" y="79"/>
                  </a:cxn>
                </a:cxnLst>
                <a:rect l="0" t="0" r="r" b="b"/>
                <a:pathLst>
                  <a:path w="301" h="266">
                    <a:moveTo>
                      <a:pt x="300" y="79"/>
                    </a:moveTo>
                    <a:lnTo>
                      <a:pt x="220" y="1"/>
                    </a:lnTo>
                    <a:lnTo>
                      <a:pt x="220" y="1"/>
                    </a:lnTo>
                    <a:lnTo>
                      <a:pt x="218" y="0"/>
                    </a:lnTo>
                    <a:lnTo>
                      <a:pt x="218" y="0"/>
                    </a:lnTo>
                    <a:lnTo>
                      <a:pt x="216" y="3"/>
                    </a:lnTo>
                    <a:lnTo>
                      <a:pt x="216" y="47"/>
                    </a:lnTo>
                    <a:lnTo>
                      <a:pt x="216" y="47"/>
                    </a:lnTo>
                    <a:lnTo>
                      <a:pt x="200" y="49"/>
                    </a:lnTo>
                    <a:lnTo>
                      <a:pt x="185" y="50"/>
                    </a:lnTo>
                    <a:lnTo>
                      <a:pt x="155" y="56"/>
                    </a:lnTo>
                    <a:lnTo>
                      <a:pt x="127" y="67"/>
                    </a:lnTo>
                    <a:lnTo>
                      <a:pt x="102" y="81"/>
                    </a:lnTo>
                    <a:lnTo>
                      <a:pt x="102" y="81"/>
                    </a:lnTo>
                    <a:lnTo>
                      <a:pt x="87" y="90"/>
                    </a:lnTo>
                    <a:lnTo>
                      <a:pt x="75" y="101"/>
                    </a:lnTo>
                    <a:lnTo>
                      <a:pt x="62" y="114"/>
                    </a:lnTo>
                    <a:lnTo>
                      <a:pt x="49" y="127"/>
                    </a:lnTo>
                    <a:lnTo>
                      <a:pt x="49" y="127"/>
                    </a:lnTo>
                    <a:lnTo>
                      <a:pt x="39" y="141"/>
                    </a:lnTo>
                    <a:lnTo>
                      <a:pt x="29" y="157"/>
                    </a:lnTo>
                    <a:lnTo>
                      <a:pt x="20" y="172"/>
                    </a:lnTo>
                    <a:lnTo>
                      <a:pt x="15" y="190"/>
                    </a:lnTo>
                    <a:lnTo>
                      <a:pt x="10" y="206"/>
                    </a:lnTo>
                    <a:lnTo>
                      <a:pt x="4" y="224"/>
                    </a:lnTo>
                    <a:lnTo>
                      <a:pt x="2" y="244"/>
                    </a:lnTo>
                    <a:lnTo>
                      <a:pt x="0" y="263"/>
                    </a:lnTo>
                    <a:lnTo>
                      <a:pt x="0" y="263"/>
                    </a:lnTo>
                    <a:lnTo>
                      <a:pt x="2" y="266"/>
                    </a:lnTo>
                    <a:lnTo>
                      <a:pt x="4" y="266"/>
                    </a:lnTo>
                    <a:lnTo>
                      <a:pt x="64" y="266"/>
                    </a:lnTo>
                    <a:lnTo>
                      <a:pt x="64" y="266"/>
                    </a:lnTo>
                    <a:lnTo>
                      <a:pt x="66" y="266"/>
                    </a:lnTo>
                    <a:lnTo>
                      <a:pt x="66" y="266"/>
                    </a:lnTo>
                    <a:lnTo>
                      <a:pt x="66" y="263"/>
                    </a:lnTo>
                    <a:lnTo>
                      <a:pt x="66" y="263"/>
                    </a:lnTo>
                    <a:lnTo>
                      <a:pt x="68" y="250"/>
                    </a:lnTo>
                    <a:lnTo>
                      <a:pt x="69" y="237"/>
                    </a:lnTo>
                    <a:lnTo>
                      <a:pt x="71" y="223"/>
                    </a:lnTo>
                    <a:lnTo>
                      <a:pt x="77" y="212"/>
                    </a:lnTo>
                    <a:lnTo>
                      <a:pt x="80" y="199"/>
                    </a:lnTo>
                    <a:lnTo>
                      <a:pt x="87" y="188"/>
                    </a:lnTo>
                    <a:lnTo>
                      <a:pt x="102" y="166"/>
                    </a:lnTo>
                    <a:lnTo>
                      <a:pt x="102" y="166"/>
                    </a:lnTo>
                    <a:lnTo>
                      <a:pt x="113" y="154"/>
                    </a:lnTo>
                    <a:lnTo>
                      <a:pt x="126" y="145"/>
                    </a:lnTo>
                    <a:lnTo>
                      <a:pt x="138" y="134"/>
                    </a:lnTo>
                    <a:lnTo>
                      <a:pt x="153" y="127"/>
                    </a:lnTo>
                    <a:lnTo>
                      <a:pt x="153" y="127"/>
                    </a:lnTo>
                    <a:lnTo>
                      <a:pt x="167" y="121"/>
                    </a:lnTo>
                    <a:lnTo>
                      <a:pt x="184" y="116"/>
                    </a:lnTo>
                    <a:lnTo>
                      <a:pt x="198" y="114"/>
                    </a:lnTo>
                    <a:lnTo>
                      <a:pt x="216" y="112"/>
                    </a:lnTo>
                    <a:lnTo>
                      <a:pt x="216" y="161"/>
                    </a:lnTo>
                    <a:lnTo>
                      <a:pt x="216" y="161"/>
                    </a:lnTo>
                    <a:lnTo>
                      <a:pt x="218" y="165"/>
                    </a:lnTo>
                    <a:lnTo>
                      <a:pt x="218" y="165"/>
                    </a:lnTo>
                    <a:lnTo>
                      <a:pt x="220" y="165"/>
                    </a:lnTo>
                    <a:lnTo>
                      <a:pt x="300" y="85"/>
                    </a:lnTo>
                    <a:lnTo>
                      <a:pt x="300" y="85"/>
                    </a:lnTo>
                    <a:lnTo>
                      <a:pt x="301" y="83"/>
                    </a:lnTo>
                    <a:lnTo>
                      <a:pt x="300" y="79"/>
                    </a:lnTo>
                    <a:lnTo>
                      <a:pt x="300" y="79"/>
                    </a:lnTo>
                    <a:close/>
                  </a:path>
                </a:pathLst>
              </a:custGeom>
              <a:solidFill>
                <a:schemeClr val="bg1"/>
              </a:solidFill>
              <a:ln w="9525">
                <a:noFill/>
                <a:round/>
              </a:ln>
            </p:spPr>
            <p:txBody>
              <a:bodyPr vert="horz" wrap="square" lIns="91440" tIns="45720" rIns="91440" bIns="45720" numCol="1" anchor="t" anchorCtr="0" compatLnSpc="1"/>
              <a:lstStyle/>
              <a:p>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grpSp>
        <p:nvGrpSpPr>
          <p:cNvPr id="44" name="Group 73"/>
          <p:cNvGrpSpPr/>
          <p:nvPr/>
        </p:nvGrpSpPr>
        <p:grpSpPr>
          <a:xfrm>
            <a:off x="8924999" y="2617369"/>
            <a:ext cx="1705782" cy="2419015"/>
            <a:chOff x="6650083" y="2444065"/>
            <a:chExt cx="1279503" cy="1813841"/>
          </a:xfrm>
        </p:grpSpPr>
        <p:sp>
          <p:nvSpPr>
            <p:cNvPr id="45" name="Oval 18"/>
            <p:cNvSpPr/>
            <p:nvPr/>
          </p:nvSpPr>
          <p:spPr>
            <a:xfrm>
              <a:off x="6754756" y="4049700"/>
              <a:ext cx="208206" cy="208206"/>
            </a:xfrm>
            <a:prstGeom prst="ellipse">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cxnSp>
          <p:nvCxnSpPr>
            <p:cNvPr id="46" name="Straight Connector 24"/>
            <p:cNvCxnSpPr/>
            <p:nvPr/>
          </p:nvCxnSpPr>
          <p:spPr>
            <a:xfrm rot="5400000">
              <a:off x="6394463" y="3584212"/>
              <a:ext cx="92869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47" name="Group 68"/>
            <p:cNvGrpSpPr/>
            <p:nvPr/>
          </p:nvGrpSpPr>
          <p:grpSpPr>
            <a:xfrm>
              <a:off x="6929454" y="3000378"/>
              <a:ext cx="1000132" cy="922200"/>
              <a:chOff x="6929454" y="3000378"/>
              <a:chExt cx="1000132" cy="922200"/>
            </a:xfrm>
          </p:grpSpPr>
          <p:sp>
            <p:nvSpPr>
              <p:cNvPr id="53" name="Rectangle 51"/>
              <p:cNvSpPr/>
              <p:nvPr/>
            </p:nvSpPr>
            <p:spPr>
              <a:xfrm>
                <a:off x="6929454" y="3214692"/>
                <a:ext cx="1000132" cy="707886"/>
              </a:xfrm>
              <a:prstGeom prst="rect">
                <a:avLst/>
              </a:prstGeom>
            </p:spPr>
            <p:txBody>
              <a:bodyPr wrap="square">
                <a:spAutoFit/>
              </a:bodyPr>
              <a:lstStyle/>
              <a:p>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a:t>
                </a:r>
                <a:endParaRPr lang="ms-MY"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sp>
            <p:nvSpPr>
              <p:cNvPr id="54" name="Rectangle 52"/>
              <p:cNvSpPr/>
              <p:nvPr/>
            </p:nvSpPr>
            <p:spPr>
              <a:xfrm>
                <a:off x="6929454" y="3000378"/>
                <a:ext cx="638719" cy="219240"/>
              </a:xfrm>
              <a:prstGeom prst="rect">
                <a:avLst/>
              </a:prstGeom>
            </p:spPr>
            <p:txBody>
              <a:bodyPr wrap="none">
                <a:spAutoFit/>
              </a:bodyPr>
              <a:lstStyle/>
              <a:p>
                <a:r>
                  <a:rPr lang="zh-CN" alt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rPr>
                  <a:t>添加标题</a:t>
                </a:r>
                <a:endParaRPr lang="en-US" sz="1300" b="1" dirty="0">
                  <a:solidFill>
                    <a:schemeClr val="tx1">
                      <a:lumMod val="85000"/>
                      <a:lumOff val="15000"/>
                    </a:schemeClr>
                  </a:solidFill>
                  <a:latin typeface="微软雅黑" panose="020B0503020204020204" pitchFamily="34" charset="-122"/>
                  <a:ea typeface="微软雅黑" panose="020B0503020204020204" pitchFamily="34" charset="-122"/>
                  <a:cs typeface="Open Sans" pitchFamily="34" charset="0"/>
                </a:endParaRPr>
              </a:p>
            </p:txBody>
          </p:sp>
        </p:grpSp>
        <p:grpSp>
          <p:nvGrpSpPr>
            <p:cNvPr id="48" name="Group 64"/>
            <p:cNvGrpSpPr/>
            <p:nvPr/>
          </p:nvGrpSpPr>
          <p:grpSpPr>
            <a:xfrm>
              <a:off x="6650083" y="2444065"/>
              <a:ext cx="418280" cy="418280"/>
              <a:chOff x="6650083" y="2444065"/>
              <a:chExt cx="418280" cy="418280"/>
            </a:xfrm>
          </p:grpSpPr>
          <p:sp>
            <p:nvSpPr>
              <p:cNvPr id="49" name="Teardrop 21"/>
              <p:cNvSpPr/>
              <p:nvPr/>
            </p:nvSpPr>
            <p:spPr>
              <a:xfrm rot="8100000">
                <a:off x="6650083" y="2444065"/>
                <a:ext cx="418280" cy="418280"/>
              </a:xfrm>
              <a:prstGeom prst="teardrop">
                <a:avLst>
                  <a:gd name="adj" fmla="val 131619"/>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grpSp>
            <p:nvGrpSpPr>
              <p:cNvPr id="50" name="Group 58"/>
              <p:cNvGrpSpPr/>
              <p:nvPr/>
            </p:nvGrpSpPr>
            <p:grpSpPr>
              <a:xfrm>
                <a:off x="6760454" y="2563811"/>
                <a:ext cx="188740" cy="250826"/>
                <a:chOff x="8429652" y="3143254"/>
                <a:chExt cx="241300" cy="320675"/>
              </a:xfrm>
              <a:solidFill>
                <a:schemeClr val="bg1"/>
              </a:solidFill>
            </p:grpSpPr>
            <p:sp>
              <p:nvSpPr>
                <p:cNvPr id="51" name="Freeform 108"/>
                <p:cNvSpPr>
                  <a:spLocks noEditPoints="1"/>
                </p:cNvSpPr>
                <p:nvPr/>
              </p:nvSpPr>
              <p:spPr bwMode="auto">
                <a:xfrm>
                  <a:off x="8429652" y="3143254"/>
                  <a:ext cx="241300" cy="320675"/>
                </a:xfrm>
                <a:custGeom>
                  <a:avLst/>
                  <a:gdLst/>
                  <a:ahLst/>
                  <a:cxnLst>
                    <a:cxn ang="0">
                      <a:pos x="136" y="2"/>
                    </a:cxn>
                    <a:cxn ang="0">
                      <a:pos x="92" y="13"/>
                    </a:cxn>
                    <a:cxn ang="0">
                      <a:pos x="56" y="35"/>
                    </a:cxn>
                    <a:cxn ang="0">
                      <a:pos x="25" y="67"/>
                    </a:cxn>
                    <a:cxn ang="0">
                      <a:pos x="7" y="107"/>
                    </a:cxn>
                    <a:cxn ang="0">
                      <a:pos x="0" y="153"/>
                    </a:cxn>
                    <a:cxn ang="0">
                      <a:pos x="5" y="187"/>
                    </a:cxn>
                    <a:cxn ang="0">
                      <a:pos x="25" y="236"/>
                    </a:cxn>
                    <a:cxn ang="0">
                      <a:pos x="63" y="274"/>
                    </a:cxn>
                    <a:cxn ang="0">
                      <a:pos x="69" y="278"/>
                    </a:cxn>
                    <a:cxn ang="0">
                      <a:pos x="76" y="301"/>
                    </a:cxn>
                    <a:cxn ang="0">
                      <a:pos x="76" y="354"/>
                    </a:cxn>
                    <a:cxn ang="0">
                      <a:pos x="83" y="372"/>
                    </a:cxn>
                    <a:cxn ang="0">
                      <a:pos x="140" y="401"/>
                    </a:cxn>
                    <a:cxn ang="0">
                      <a:pos x="150" y="405"/>
                    </a:cxn>
                    <a:cxn ang="0">
                      <a:pos x="214" y="376"/>
                    </a:cxn>
                    <a:cxn ang="0">
                      <a:pos x="225" y="367"/>
                    </a:cxn>
                    <a:cxn ang="0">
                      <a:pos x="228" y="303"/>
                    </a:cxn>
                    <a:cxn ang="0">
                      <a:pos x="230" y="289"/>
                    </a:cxn>
                    <a:cxn ang="0">
                      <a:pos x="243" y="270"/>
                    </a:cxn>
                    <a:cxn ang="0">
                      <a:pos x="261" y="256"/>
                    </a:cxn>
                    <a:cxn ang="0">
                      <a:pos x="288" y="216"/>
                    </a:cxn>
                    <a:cxn ang="0">
                      <a:pos x="301" y="169"/>
                    </a:cxn>
                    <a:cxn ang="0">
                      <a:pos x="301" y="136"/>
                    </a:cxn>
                    <a:cxn ang="0">
                      <a:pos x="290" y="93"/>
                    </a:cxn>
                    <a:cxn ang="0">
                      <a:pos x="268" y="57"/>
                    </a:cxn>
                    <a:cxn ang="0">
                      <a:pos x="236" y="28"/>
                    </a:cxn>
                    <a:cxn ang="0">
                      <a:pos x="196" y="8"/>
                    </a:cxn>
                    <a:cxn ang="0">
                      <a:pos x="150" y="0"/>
                    </a:cxn>
                    <a:cxn ang="0">
                      <a:pos x="100" y="354"/>
                    </a:cxn>
                    <a:cxn ang="0">
                      <a:pos x="203" y="303"/>
                    </a:cxn>
                    <a:cxn ang="0">
                      <a:pos x="100" y="303"/>
                    </a:cxn>
                    <a:cxn ang="0">
                      <a:pos x="203" y="303"/>
                    </a:cxn>
                    <a:cxn ang="0">
                      <a:pos x="230" y="249"/>
                    </a:cxn>
                    <a:cxn ang="0">
                      <a:pos x="210" y="270"/>
                    </a:cxn>
                    <a:cxn ang="0">
                      <a:pos x="96" y="278"/>
                    </a:cxn>
                    <a:cxn ang="0">
                      <a:pos x="85" y="260"/>
                    </a:cxn>
                    <a:cxn ang="0">
                      <a:pos x="67" y="245"/>
                    </a:cxn>
                    <a:cxn ang="0">
                      <a:pos x="40" y="211"/>
                    </a:cxn>
                    <a:cxn ang="0">
                      <a:pos x="27" y="167"/>
                    </a:cxn>
                    <a:cxn ang="0">
                      <a:pos x="25" y="140"/>
                    </a:cxn>
                    <a:cxn ang="0">
                      <a:pos x="36" y="104"/>
                    </a:cxn>
                    <a:cxn ang="0">
                      <a:pos x="54" y="71"/>
                    </a:cxn>
                    <a:cxn ang="0">
                      <a:pos x="82" y="47"/>
                    </a:cxn>
                    <a:cxn ang="0">
                      <a:pos x="114" y="31"/>
                    </a:cxn>
                    <a:cxn ang="0">
                      <a:pos x="150" y="26"/>
                    </a:cxn>
                    <a:cxn ang="0">
                      <a:pos x="176" y="29"/>
                    </a:cxn>
                    <a:cxn ang="0">
                      <a:pos x="212" y="42"/>
                    </a:cxn>
                    <a:cxn ang="0">
                      <a:pos x="239" y="64"/>
                    </a:cxn>
                    <a:cxn ang="0">
                      <a:pos x="261" y="93"/>
                    </a:cxn>
                    <a:cxn ang="0">
                      <a:pos x="274" y="127"/>
                    </a:cxn>
                    <a:cxn ang="0">
                      <a:pos x="277" y="153"/>
                    </a:cxn>
                    <a:cxn ang="0">
                      <a:pos x="270" y="192"/>
                    </a:cxn>
                    <a:cxn ang="0">
                      <a:pos x="250" y="229"/>
                    </a:cxn>
                    <a:cxn ang="0">
                      <a:pos x="232" y="249"/>
                    </a:cxn>
                  </a:cxnLst>
                  <a:rect l="0" t="0" r="r" b="b"/>
                  <a:pathLst>
                    <a:path w="303" h="405">
                      <a:moveTo>
                        <a:pt x="150" y="0"/>
                      </a:moveTo>
                      <a:lnTo>
                        <a:pt x="150" y="0"/>
                      </a:lnTo>
                      <a:lnTo>
                        <a:pt x="136" y="2"/>
                      </a:lnTo>
                      <a:lnTo>
                        <a:pt x="121" y="4"/>
                      </a:lnTo>
                      <a:lnTo>
                        <a:pt x="107" y="8"/>
                      </a:lnTo>
                      <a:lnTo>
                        <a:pt x="92" y="13"/>
                      </a:lnTo>
                      <a:lnTo>
                        <a:pt x="80" y="18"/>
                      </a:lnTo>
                      <a:lnTo>
                        <a:pt x="67" y="28"/>
                      </a:lnTo>
                      <a:lnTo>
                        <a:pt x="56" y="35"/>
                      </a:lnTo>
                      <a:lnTo>
                        <a:pt x="45" y="46"/>
                      </a:lnTo>
                      <a:lnTo>
                        <a:pt x="34" y="57"/>
                      </a:lnTo>
                      <a:lnTo>
                        <a:pt x="25" y="67"/>
                      </a:lnTo>
                      <a:lnTo>
                        <a:pt x="18" y="80"/>
                      </a:lnTo>
                      <a:lnTo>
                        <a:pt x="13" y="93"/>
                      </a:lnTo>
                      <a:lnTo>
                        <a:pt x="7" y="107"/>
                      </a:lnTo>
                      <a:lnTo>
                        <a:pt x="4" y="122"/>
                      </a:lnTo>
                      <a:lnTo>
                        <a:pt x="2" y="136"/>
                      </a:lnTo>
                      <a:lnTo>
                        <a:pt x="0" y="153"/>
                      </a:lnTo>
                      <a:lnTo>
                        <a:pt x="0" y="153"/>
                      </a:lnTo>
                      <a:lnTo>
                        <a:pt x="2" y="171"/>
                      </a:lnTo>
                      <a:lnTo>
                        <a:pt x="5" y="187"/>
                      </a:lnTo>
                      <a:lnTo>
                        <a:pt x="9" y="205"/>
                      </a:lnTo>
                      <a:lnTo>
                        <a:pt x="16" y="221"/>
                      </a:lnTo>
                      <a:lnTo>
                        <a:pt x="25" y="236"/>
                      </a:lnTo>
                      <a:lnTo>
                        <a:pt x="36" y="251"/>
                      </a:lnTo>
                      <a:lnTo>
                        <a:pt x="49" y="263"/>
                      </a:lnTo>
                      <a:lnTo>
                        <a:pt x="63" y="274"/>
                      </a:lnTo>
                      <a:lnTo>
                        <a:pt x="65" y="276"/>
                      </a:lnTo>
                      <a:lnTo>
                        <a:pt x="65" y="276"/>
                      </a:lnTo>
                      <a:lnTo>
                        <a:pt x="69" y="278"/>
                      </a:lnTo>
                      <a:lnTo>
                        <a:pt x="71" y="281"/>
                      </a:lnTo>
                      <a:lnTo>
                        <a:pt x="74" y="290"/>
                      </a:lnTo>
                      <a:lnTo>
                        <a:pt x="76" y="301"/>
                      </a:lnTo>
                      <a:lnTo>
                        <a:pt x="76" y="303"/>
                      </a:lnTo>
                      <a:lnTo>
                        <a:pt x="76" y="354"/>
                      </a:lnTo>
                      <a:lnTo>
                        <a:pt x="76" y="354"/>
                      </a:lnTo>
                      <a:lnTo>
                        <a:pt x="76" y="359"/>
                      </a:lnTo>
                      <a:lnTo>
                        <a:pt x="80" y="367"/>
                      </a:lnTo>
                      <a:lnTo>
                        <a:pt x="83" y="372"/>
                      </a:lnTo>
                      <a:lnTo>
                        <a:pt x="89" y="376"/>
                      </a:lnTo>
                      <a:lnTo>
                        <a:pt x="140" y="401"/>
                      </a:lnTo>
                      <a:lnTo>
                        <a:pt x="140" y="401"/>
                      </a:lnTo>
                      <a:lnTo>
                        <a:pt x="145" y="403"/>
                      </a:lnTo>
                      <a:lnTo>
                        <a:pt x="150" y="405"/>
                      </a:lnTo>
                      <a:lnTo>
                        <a:pt x="150" y="405"/>
                      </a:lnTo>
                      <a:lnTo>
                        <a:pt x="158" y="403"/>
                      </a:lnTo>
                      <a:lnTo>
                        <a:pt x="163" y="401"/>
                      </a:lnTo>
                      <a:lnTo>
                        <a:pt x="214" y="376"/>
                      </a:lnTo>
                      <a:lnTo>
                        <a:pt x="214" y="376"/>
                      </a:lnTo>
                      <a:lnTo>
                        <a:pt x="219" y="372"/>
                      </a:lnTo>
                      <a:lnTo>
                        <a:pt x="225" y="367"/>
                      </a:lnTo>
                      <a:lnTo>
                        <a:pt x="227" y="359"/>
                      </a:lnTo>
                      <a:lnTo>
                        <a:pt x="228" y="354"/>
                      </a:lnTo>
                      <a:lnTo>
                        <a:pt x="228" y="303"/>
                      </a:lnTo>
                      <a:lnTo>
                        <a:pt x="228" y="303"/>
                      </a:lnTo>
                      <a:lnTo>
                        <a:pt x="228" y="296"/>
                      </a:lnTo>
                      <a:lnTo>
                        <a:pt x="230" y="289"/>
                      </a:lnTo>
                      <a:lnTo>
                        <a:pt x="236" y="278"/>
                      </a:lnTo>
                      <a:lnTo>
                        <a:pt x="241" y="272"/>
                      </a:lnTo>
                      <a:lnTo>
                        <a:pt x="243" y="270"/>
                      </a:lnTo>
                      <a:lnTo>
                        <a:pt x="248" y="267"/>
                      </a:lnTo>
                      <a:lnTo>
                        <a:pt x="248" y="267"/>
                      </a:lnTo>
                      <a:lnTo>
                        <a:pt x="261" y="256"/>
                      </a:lnTo>
                      <a:lnTo>
                        <a:pt x="272" y="243"/>
                      </a:lnTo>
                      <a:lnTo>
                        <a:pt x="281" y="231"/>
                      </a:lnTo>
                      <a:lnTo>
                        <a:pt x="288" y="216"/>
                      </a:lnTo>
                      <a:lnTo>
                        <a:pt x="294" y="200"/>
                      </a:lnTo>
                      <a:lnTo>
                        <a:pt x="299" y="185"/>
                      </a:lnTo>
                      <a:lnTo>
                        <a:pt x="301" y="169"/>
                      </a:lnTo>
                      <a:lnTo>
                        <a:pt x="303" y="153"/>
                      </a:lnTo>
                      <a:lnTo>
                        <a:pt x="303" y="153"/>
                      </a:lnTo>
                      <a:lnTo>
                        <a:pt x="301" y="136"/>
                      </a:lnTo>
                      <a:lnTo>
                        <a:pt x="299" y="122"/>
                      </a:lnTo>
                      <a:lnTo>
                        <a:pt x="295" y="107"/>
                      </a:lnTo>
                      <a:lnTo>
                        <a:pt x="290" y="93"/>
                      </a:lnTo>
                      <a:lnTo>
                        <a:pt x="285" y="80"/>
                      </a:lnTo>
                      <a:lnTo>
                        <a:pt x="275" y="67"/>
                      </a:lnTo>
                      <a:lnTo>
                        <a:pt x="268" y="57"/>
                      </a:lnTo>
                      <a:lnTo>
                        <a:pt x="257" y="46"/>
                      </a:lnTo>
                      <a:lnTo>
                        <a:pt x="246" y="35"/>
                      </a:lnTo>
                      <a:lnTo>
                        <a:pt x="236" y="28"/>
                      </a:lnTo>
                      <a:lnTo>
                        <a:pt x="223" y="18"/>
                      </a:lnTo>
                      <a:lnTo>
                        <a:pt x="210" y="13"/>
                      </a:lnTo>
                      <a:lnTo>
                        <a:pt x="196" y="8"/>
                      </a:lnTo>
                      <a:lnTo>
                        <a:pt x="181" y="4"/>
                      </a:lnTo>
                      <a:lnTo>
                        <a:pt x="167" y="2"/>
                      </a:lnTo>
                      <a:lnTo>
                        <a:pt x="150" y="0"/>
                      </a:lnTo>
                      <a:lnTo>
                        <a:pt x="150" y="0"/>
                      </a:lnTo>
                      <a:close/>
                      <a:moveTo>
                        <a:pt x="150" y="379"/>
                      </a:moveTo>
                      <a:lnTo>
                        <a:pt x="100" y="354"/>
                      </a:lnTo>
                      <a:lnTo>
                        <a:pt x="203" y="354"/>
                      </a:lnTo>
                      <a:lnTo>
                        <a:pt x="150" y="379"/>
                      </a:lnTo>
                      <a:close/>
                      <a:moveTo>
                        <a:pt x="203" y="303"/>
                      </a:moveTo>
                      <a:lnTo>
                        <a:pt x="203" y="328"/>
                      </a:lnTo>
                      <a:lnTo>
                        <a:pt x="100" y="328"/>
                      </a:lnTo>
                      <a:lnTo>
                        <a:pt x="100" y="303"/>
                      </a:lnTo>
                      <a:lnTo>
                        <a:pt x="100" y="303"/>
                      </a:lnTo>
                      <a:lnTo>
                        <a:pt x="203" y="303"/>
                      </a:lnTo>
                      <a:lnTo>
                        <a:pt x="203" y="303"/>
                      </a:lnTo>
                      <a:close/>
                      <a:moveTo>
                        <a:pt x="232" y="249"/>
                      </a:moveTo>
                      <a:lnTo>
                        <a:pt x="232" y="249"/>
                      </a:lnTo>
                      <a:lnTo>
                        <a:pt x="230" y="249"/>
                      </a:lnTo>
                      <a:lnTo>
                        <a:pt x="223" y="254"/>
                      </a:lnTo>
                      <a:lnTo>
                        <a:pt x="214" y="263"/>
                      </a:lnTo>
                      <a:lnTo>
                        <a:pt x="210" y="270"/>
                      </a:lnTo>
                      <a:lnTo>
                        <a:pt x="207" y="278"/>
                      </a:lnTo>
                      <a:lnTo>
                        <a:pt x="96" y="278"/>
                      </a:lnTo>
                      <a:lnTo>
                        <a:pt x="96" y="278"/>
                      </a:lnTo>
                      <a:lnTo>
                        <a:pt x="94" y="270"/>
                      </a:lnTo>
                      <a:lnTo>
                        <a:pt x="91" y="265"/>
                      </a:lnTo>
                      <a:lnTo>
                        <a:pt x="85" y="260"/>
                      </a:lnTo>
                      <a:lnTo>
                        <a:pt x="78" y="254"/>
                      </a:lnTo>
                      <a:lnTo>
                        <a:pt x="78" y="254"/>
                      </a:lnTo>
                      <a:lnTo>
                        <a:pt x="67" y="245"/>
                      </a:lnTo>
                      <a:lnTo>
                        <a:pt x="56" y="234"/>
                      </a:lnTo>
                      <a:lnTo>
                        <a:pt x="47" y="223"/>
                      </a:lnTo>
                      <a:lnTo>
                        <a:pt x="40" y="211"/>
                      </a:lnTo>
                      <a:lnTo>
                        <a:pt x="34" y="196"/>
                      </a:lnTo>
                      <a:lnTo>
                        <a:pt x="29" y="182"/>
                      </a:lnTo>
                      <a:lnTo>
                        <a:pt x="27" y="167"/>
                      </a:lnTo>
                      <a:lnTo>
                        <a:pt x="25" y="153"/>
                      </a:lnTo>
                      <a:lnTo>
                        <a:pt x="25" y="153"/>
                      </a:lnTo>
                      <a:lnTo>
                        <a:pt x="25" y="140"/>
                      </a:lnTo>
                      <a:lnTo>
                        <a:pt x="27" y="127"/>
                      </a:lnTo>
                      <a:lnTo>
                        <a:pt x="31" y="115"/>
                      </a:lnTo>
                      <a:lnTo>
                        <a:pt x="36" y="104"/>
                      </a:lnTo>
                      <a:lnTo>
                        <a:pt x="40" y="93"/>
                      </a:lnTo>
                      <a:lnTo>
                        <a:pt x="47" y="82"/>
                      </a:lnTo>
                      <a:lnTo>
                        <a:pt x="54" y="71"/>
                      </a:lnTo>
                      <a:lnTo>
                        <a:pt x="62" y="64"/>
                      </a:lnTo>
                      <a:lnTo>
                        <a:pt x="71" y="55"/>
                      </a:lnTo>
                      <a:lnTo>
                        <a:pt x="82" y="47"/>
                      </a:lnTo>
                      <a:lnTo>
                        <a:pt x="91" y="42"/>
                      </a:lnTo>
                      <a:lnTo>
                        <a:pt x="101" y="37"/>
                      </a:lnTo>
                      <a:lnTo>
                        <a:pt x="114" y="31"/>
                      </a:lnTo>
                      <a:lnTo>
                        <a:pt x="125" y="29"/>
                      </a:lnTo>
                      <a:lnTo>
                        <a:pt x="138" y="28"/>
                      </a:lnTo>
                      <a:lnTo>
                        <a:pt x="150" y="26"/>
                      </a:lnTo>
                      <a:lnTo>
                        <a:pt x="150" y="26"/>
                      </a:lnTo>
                      <a:lnTo>
                        <a:pt x="165" y="28"/>
                      </a:lnTo>
                      <a:lnTo>
                        <a:pt x="176" y="29"/>
                      </a:lnTo>
                      <a:lnTo>
                        <a:pt x="188" y="31"/>
                      </a:lnTo>
                      <a:lnTo>
                        <a:pt x="199" y="37"/>
                      </a:lnTo>
                      <a:lnTo>
                        <a:pt x="212" y="42"/>
                      </a:lnTo>
                      <a:lnTo>
                        <a:pt x="221" y="47"/>
                      </a:lnTo>
                      <a:lnTo>
                        <a:pt x="232" y="55"/>
                      </a:lnTo>
                      <a:lnTo>
                        <a:pt x="239" y="64"/>
                      </a:lnTo>
                      <a:lnTo>
                        <a:pt x="248" y="71"/>
                      </a:lnTo>
                      <a:lnTo>
                        <a:pt x="256" y="82"/>
                      </a:lnTo>
                      <a:lnTo>
                        <a:pt x="261" y="93"/>
                      </a:lnTo>
                      <a:lnTo>
                        <a:pt x="266" y="104"/>
                      </a:lnTo>
                      <a:lnTo>
                        <a:pt x="272" y="115"/>
                      </a:lnTo>
                      <a:lnTo>
                        <a:pt x="274" y="127"/>
                      </a:lnTo>
                      <a:lnTo>
                        <a:pt x="275" y="140"/>
                      </a:lnTo>
                      <a:lnTo>
                        <a:pt x="277" y="153"/>
                      </a:lnTo>
                      <a:lnTo>
                        <a:pt x="277" y="153"/>
                      </a:lnTo>
                      <a:lnTo>
                        <a:pt x="275" y="165"/>
                      </a:lnTo>
                      <a:lnTo>
                        <a:pt x="274" y="180"/>
                      </a:lnTo>
                      <a:lnTo>
                        <a:pt x="270" y="192"/>
                      </a:lnTo>
                      <a:lnTo>
                        <a:pt x="265" y="205"/>
                      </a:lnTo>
                      <a:lnTo>
                        <a:pt x="259" y="218"/>
                      </a:lnTo>
                      <a:lnTo>
                        <a:pt x="250" y="229"/>
                      </a:lnTo>
                      <a:lnTo>
                        <a:pt x="243" y="240"/>
                      </a:lnTo>
                      <a:lnTo>
                        <a:pt x="232" y="249"/>
                      </a:lnTo>
                      <a:lnTo>
                        <a:pt x="232" y="249"/>
                      </a:lnTo>
                      <a:close/>
                    </a:path>
                  </a:pathLst>
                </a:custGeom>
                <a:grpFill/>
                <a:ln w="9525">
                  <a:noFill/>
                  <a:round/>
                </a:ln>
              </p:spPr>
              <p:txBody>
                <a:bodyPr vert="horz" wrap="square" lIns="91440" tIns="45720" rIns="91440" bIns="45720" numCol="1" anchor="t" anchorCtr="0" compatLnSpc="1"/>
                <a:lstStyle/>
                <a:p>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2" name="Freeform 109"/>
                <p:cNvSpPr/>
                <p:nvPr/>
              </p:nvSpPr>
              <p:spPr bwMode="auto">
                <a:xfrm>
                  <a:off x="8550302" y="3184529"/>
                  <a:ext cx="79375" cy="79375"/>
                </a:xfrm>
                <a:custGeom>
                  <a:avLst/>
                  <a:gdLst/>
                  <a:ahLst/>
                  <a:cxnLst>
                    <a:cxn ang="0">
                      <a:pos x="13" y="0"/>
                    </a:cxn>
                    <a:cxn ang="0">
                      <a:pos x="13" y="0"/>
                    </a:cxn>
                    <a:cxn ang="0">
                      <a:pos x="9" y="2"/>
                    </a:cxn>
                    <a:cxn ang="0">
                      <a:pos x="4" y="4"/>
                    </a:cxn>
                    <a:cxn ang="0">
                      <a:pos x="2" y="7"/>
                    </a:cxn>
                    <a:cxn ang="0">
                      <a:pos x="0" y="13"/>
                    </a:cxn>
                    <a:cxn ang="0">
                      <a:pos x="0" y="13"/>
                    </a:cxn>
                    <a:cxn ang="0">
                      <a:pos x="2" y="18"/>
                    </a:cxn>
                    <a:cxn ang="0">
                      <a:pos x="4" y="22"/>
                    </a:cxn>
                    <a:cxn ang="0">
                      <a:pos x="9" y="24"/>
                    </a:cxn>
                    <a:cxn ang="0">
                      <a:pos x="13" y="25"/>
                    </a:cxn>
                    <a:cxn ang="0">
                      <a:pos x="13" y="25"/>
                    </a:cxn>
                    <a:cxn ang="0">
                      <a:pos x="24" y="27"/>
                    </a:cxn>
                    <a:cxn ang="0">
                      <a:pos x="35" y="31"/>
                    </a:cxn>
                    <a:cxn ang="0">
                      <a:pos x="46" y="36"/>
                    </a:cxn>
                    <a:cxn ang="0">
                      <a:pos x="57" y="44"/>
                    </a:cxn>
                    <a:cxn ang="0">
                      <a:pos x="64" y="53"/>
                    </a:cxn>
                    <a:cxn ang="0">
                      <a:pos x="71" y="64"/>
                    </a:cxn>
                    <a:cxn ang="0">
                      <a:pos x="75" y="76"/>
                    </a:cxn>
                    <a:cxn ang="0">
                      <a:pos x="77" y="89"/>
                    </a:cxn>
                    <a:cxn ang="0">
                      <a:pos x="77" y="89"/>
                    </a:cxn>
                    <a:cxn ang="0">
                      <a:pos x="78" y="94"/>
                    </a:cxn>
                    <a:cxn ang="0">
                      <a:pos x="80" y="98"/>
                    </a:cxn>
                    <a:cxn ang="0">
                      <a:pos x="84" y="102"/>
                    </a:cxn>
                    <a:cxn ang="0">
                      <a:pos x="89" y="102"/>
                    </a:cxn>
                    <a:cxn ang="0">
                      <a:pos x="89" y="102"/>
                    </a:cxn>
                    <a:cxn ang="0">
                      <a:pos x="95" y="102"/>
                    </a:cxn>
                    <a:cxn ang="0">
                      <a:pos x="98" y="98"/>
                    </a:cxn>
                    <a:cxn ang="0">
                      <a:pos x="100" y="94"/>
                    </a:cxn>
                    <a:cxn ang="0">
                      <a:pos x="102" y="89"/>
                    </a:cxn>
                    <a:cxn ang="0">
                      <a:pos x="102" y="89"/>
                    </a:cxn>
                    <a:cxn ang="0">
                      <a:pos x="100" y="69"/>
                    </a:cxn>
                    <a:cxn ang="0">
                      <a:pos x="95" y="51"/>
                    </a:cxn>
                    <a:cxn ang="0">
                      <a:pos x="86" y="36"/>
                    </a:cxn>
                    <a:cxn ang="0">
                      <a:pos x="75" y="24"/>
                    </a:cxn>
                    <a:cxn ang="0">
                      <a:pos x="60" y="13"/>
                    </a:cxn>
                    <a:cxn ang="0">
                      <a:pos x="46" y="6"/>
                    </a:cxn>
                    <a:cxn ang="0">
                      <a:pos x="29" y="2"/>
                    </a:cxn>
                    <a:cxn ang="0">
                      <a:pos x="13" y="0"/>
                    </a:cxn>
                    <a:cxn ang="0">
                      <a:pos x="13" y="0"/>
                    </a:cxn>
                  </a:cxnLst>
                  <a:rect l="0" t="0" r="r" b="b"/>
                  <a:pathLst>
                    <a:path w="102" h="102">
                      <a:moveTo>
                        <a:pt x="13" y="0"/>
                      </a:moveTo>
                      <a:lnTo>
                        <a:pt x="13" y="0"/>
                      </a:lnTo>
                      <a:lnTo>
                        <a:pt x="9" y="2"/>
                      </a:lnTo>
                      <a:lnTo>
                        <a:pt x="4" y="4"/>
                      </a:lnTo>
                      <a:lnTo>
                        <a:pt x="2" y="7"/>
                      </a:lnTo>
                      <a:lnTo>
                        <a:pt x="0" y="13"/>
                      </a:lnTo>
                      <a:lnTo>
                        <a:pt x="0" y="13"/>
                      </a:lnTo>
                      <a:lnTo>
                        <a:pt x="2" y="18"/>
                      </a:lnTo>
                      <a:lnTo>
                        <a:pt x="4" y="22"/>
                      </a:lnTo>
                      <a:lnTo>
                        <a:pt x="9" y="24"/>
                      </a:lnTo>
                      <a:lnTo>
                        <a:pt x="13" y="25"/>
                      </a:lnTo>
                      <a:lnTo>
                        <a:pt x="13" y="25"/>
                      </a:lnTo>
                      <a:lnTo>
                        <a:pt x="24" y="27"/>
                      </a:lnTo>
                      <a:lnTo>
                        <a:pt x="35" y="31"/>
                      </a:lnTo>
                      <a:lnTo>
                        <a:pt x="46" y="36"/>
                      </a:lnTo>
                      <a:lnTo>
                        <a:pt x="57" y="44"/>
                      </a:lnTo>
                      <a:lnTo>
                        <a:pt x="64" y="53"/>
                      </a:lnTo>
                      <a:lnTo>
                        <a:pt x="71" y="64"/>
                      </a:lnTo>
                      <a:lnTo>
                        <a:pt x="75" y="76"/>
                      </a:lnTo>
                      <a:lnTo>
                        <a:pt x="77" y="89"/>
                      </a:lnTo>
                      <a:lnTo>
                        <a:pt x="77" y="89"/>
                      </a:lnTo>
                      <a:lnTo>
                        <a:pt x="78" y="94"/>
                      </a:lnTo>
                      <a:lnTo>
                        <a:pt x="80" y="98"/>
                      </a:lnTo>
                      <a:lnTo>
                        <a:pt x="84" y="102"/>
                      </a:lnTo>
                      <a:lnTo>
                        <a:pt x="89" y="102"/>
                      </a:lnTo>
                      <a:lnTo>
                        <a:pt x="89" y="102"/>
                      </a:lnTo>
                      <a:lnTo>
                        <a:pt x="95" y="102"/>
                      </a:lnTo>
                      <a:lnTo>
                        <a:pt x="98" y="98"/>
                      </a:lnTo>
                      <a:lnTo>
                        <a:pt x="100" y="94"/>
                      </a:lnTo>
                      <a:lnTo>
                        <a:pt x="102" y="89"/>
                      </a:lnTo>
                      <a:lnTo>
                        <a:pt x="102" y="89"/>
                      </a:lnTo>
                      <a:lnTo>
                        <a:pt x="100" y="69"/>
                      </a:lnTo>
                      <a:lnTo>
                        <a:pt x="95" y="51"/>
                      </a:lnTo>
                      <a:lnTo>
                        <a:pt x="86" y="36"/>
                      </a:lnTo>
                      <a:lnTo>
                        <a:pt x="75" y="24"/>
                      </a:lnTo>
                      <a:lnTo>
                        <a:pt x="60" y="13"/>
                      </a:lnTo>
                      <a:lnTo>
                        <a:pt x="46" y="6"/>
                      </a:lnTo>
                      <a:lnTo>
                        <a:pt x="29" y="2"/>
                      </a:lnTo>
                      <a:lnTo>
                        <a:pt x="13" y="0"/>
                      </a:lnTo>
                      <a:lnTo>
                        <a:pt x="13" y="0"/>
                      </a:lnTo>
                      <a:close/>
                    </a:path>
                  </a:pathLst>
                </a:custGeom>
                <a:grpFill/>
                <a:ln w="9525">
                  <a:noFill/>
                  <a:round/>
                </a:ln>
              </p:spPr>
              <p:txBody>
                <a:bodyPr vert="horz" wrap="square" lIns="91440" tIns="45720" rIns="91440" bIns="45720" numCol="1" anchor="t" anchorCtr="0" compatLnSpc="1"/>
                <a:lstStyle/>
                <a:p>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grpSp>
        </p:gr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12" presetClass="entr" presetSubtype="8" fill="hold"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slide(fromLeft)">
                                      <p:cBhvr>
                                        <p:cTn id="24" dur="500"/>
                                        <p:tgtEl>
                                          <p:spTgt spid="9"/>
                                        </p:tgtEl>
                                      </p:cBhvr>
                                    </p:animEffect>
                                  </p:childTnLst>
                                </p:cTn>
                              </p:par>
                              <p:par>
                                <p:cTn id="25" presetID="12" presetClass="entr" presetSubtype="8"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lide(fromLeft)">
                                      <p:cBhvr>
                                        <p:cTn id="27" dur="500"/>
                                        <p:tgtEl>
                                          <p:spTgt spid="15"/>
                                        </p:tgtEl>
                                      </p:cBhvr>
                                    </p:animEffect>
                                  </p:childTnLst>
                                </p:cTn>
                              </p:par>
                            </p:childTnLst>
                          </p:cTn>
                        </p:par>
                        <p:par>
                          <p:cTn id="28" fill="hold">
                            <p:stCondLst>
                              <p:cond delay="2099"/>
                            </p:stCondLst>
                            <p:childTnLst>
                              <p:par>
                                <p:cTn id="29" presetID="12" presetClass="entr" presetSubtype="8"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lide(fromLeft)">
                                      <p:cBhvr>
                                        <p:cTn id="31" dur="500"/>
                                        <p:tgtEl>
                                          <p:spTgt spid="8"/>
                                        </p:tgtEl>
                                      </p:cBhvr>
                                    </p:animEffect>
                                  </p:childTnLst>
                                </p:cTn>
                              </p:par>
                            </p:childTnLst>
                          </p:cTn>
                        </p:par>
                        <p:par>
                          <p:cTn id="32" fill="hold">
                            <p:stCondLst>
                              <p:cond delay="2599"/>
                            </p:stCondLst>
                            <p:childTnLst>
                              <p:par>
                                <p:cTn id="33" presetID="12" presetClass="entr" presetSubtype="4" fill="hold" nodeType="after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slide(fromBottom)">
                                      <p:cBhvr>
                                        <p:cTn id="35" dur="500"/>
                                        <p:tgtEl>
                                          <p:spTgt spid="17"/>
                                        </p:tgtEl>
                                      </p:cBhvr>
                                    </p:animEffect>
                                  </p:childTnLst>
                                </p:cTn>
                              </p:par>
                            </p:childTnLst>
                          </p:cTn>
                        </p:par>
                        <p:par>
                          <p:cTn id="36" fill="hold">
                            <p:stCondLst>
                              <p:cond delay="3099"/>
                            </p:stCondLst>
                            <p:childTnLst>
                              <p:par>
                                <p:cTn id="37" presetID="12" presetClass="entr" presetSubtype="4" fill="hold"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slide(fromBottom)">
                                      <p:cBhvr>
                                        <p:cTn id="39" dur="500"/>
                                        <p:tgtEl>
                                          <p:spTgt spid="35"/>
                                        </p:tgtEl>
                                      </p:cBhvr>
                                    </p:animEffect>
                                  </p:childTnLst>
                                </p:cTn>
                              </p:par>
                            </p:childTnLst>
                          </p:cTn>
                        </p:par>
                        <p:par>
                          <p:cTn id="40" fill="hold">
                            <p:stCondLst>
                              <p:cond delay="3599"/>
                            </p:stCondLst>
                            <p:childTnLst>
                              <p:par>
                                <p:cTn id="41" presetID="12" presetClass="entr" presetSubtype="4" fill="hold"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slide(fromBottom)">
                                      <p:cBhvr>
                                        <p:cTn id="43" dur="500"/>
                                        <p:tgtEl>
                                          <p:spTgt spid="26"/>
                                        </p:tgtEl>
                                      </p:cBhvr>
                                    </p:animEffect>
                                  </p:childTnLst>
                                </p:cTn>
                              </p:par>
                            </p:childTnLst>
                          </p:cTn>
                        </p:par>
                        <p:par>
                          <p:cTn id="44" fill="hold">
                            <p:stCondLst>
                              <p:cond delay="4099"/>
                            </p:stCondLst>
                            <p:childTnLst>
                              <p:par>
                                <p:cTn id="45" presetID="12" presetClass="entr" presetSubtype="4" fill="hold"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slide(fromBottom)">
                                      <p:cBhvr>
                                        <p:cTn id="47" dur="500"/>
                                        <p:tgtEl>
                                          <p:spTgt spid="44"/>
                                        </p:tgtEl>
                                      </p:cBhvr>
                                    </p:animEffect>
                                  </p:childTnLst>
                                </p:cTn>
                              </p:par>
                            </p:childTnLst>
                          </p:cTn>
                        </p:par>
                        <p:par>
                          <p:cTn id="48" fill="hold">
                            <p:stCondLst>
                              <p:cond delay="4599"/>
                            </p:stCondLst>
                            <p:childTnLst>
                              <p:par>
                                <p:cTn id="49" presetID="12" presetClass="entr" presetSubtype="8" fill="hold" nodeType="after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slide(fromLeft)">
                                      <p:cBhvr>
                                        <p:cTn id="51" dur="500"/>
                                        <p:tgtEl>
                                          <p:spTgt spid="12"/>
                                        </p:tgtEl>
                                      </p:cBhvr>
                                    </p:animEffect>
                                  </p:childTnLst>
                                </p:cTn>
                              </p:par>
                              <p:par>
                                <p:cTn id="52" presetID="12" presetClass="entr" presetSubtype="8" fill="hold" grpId="0" nodeType="with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slide(fromLeft)">
                                      <p:cBhvr>
                                        <p:cTn id="5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组合 7"/>
          <p:cNvGrpSpPr/>
          <p:nvPr/>
        </p:nvGrpSpPr>
        <p:grpSpPr bwMode="auto">
          <a:xfrm>
            <a:off x="1200151" y="1610785"/>
            <a:ext cx="9931400" cy="1037167"/>
            <a:chOff x="899592" y="1207363"/>
            <a:chExt cx="7448488" cy="779317"/>
          </a:xfrm>
        </p:grpSpPr>
        <p:sp>
          <p:nvSpPr>
            <p:cNvPr id="9" name="右箭头 8"/>
            <p:cNvSpPr/>
            <p:nvPr/>
          </p:nvSpPr>
          <p:spPr>
            <a:xfrm>
              <a:off x="899592" y="1207363"/>
              <a:ext cx="7448488" cy="779317"/>
            </a:xfrm>
            <a:prstGeom prst="rightArrow">
              <a:avLst>
                <a:gd name="adj1" fmla="val 65054"/>
                <a:gd name="adj2" fmla="val 7852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pic>
          <p:nvPicPr>
            <p:cNvPr id="10" name="Picture 7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391166"/>
              <a:ext cx="381000" cy="411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3"/>
            <p:cNvSpPr txBox="1"/>
            <p:nvPr/>
          </p:nvSpPr>
          <p:spPr>
            <a:xfrm>
              <a:off x="1259951" y="1361635"/>
              <a:ext cx="1749410" cy="439347"/>
            </a:xfrm>
            <a:prstGeom prst="rect">
              <a:avLst/>
            </a:prstGeom>
            <a:noFill/>
          </p:spPr>
          <p:txBody>
            <a:bodyPr>
              <a:spAutoFit/>
            </a:bodyPr>
            <a:lstStyle/>
            <a:p>
              <a:pPr algn="ctr">
                <a:lnSpc>
                  <a:spcPct val="150000"/>
                </a:lnSpc>
                <a:defRPr/>
              </a:pPr>
              <a:r>
                <a:rPr lang="zh-CN" altLang="en-US" sz="2135" b="1" kern="0" dirty="0">
                  <a:solidFill>
                    <a:sysClr val="window" lastClr="FFFFFF"/>
                  </a:solidFill>
                  <a:latin typeface="微软雅黑" panose="020B0503020204020204" pitchFamily="34" charset="-122"/>
                  <a:ea typeface="微软雅黑" panose="020B0503020204020204" pitchFamily="34" charset="-122"/>
                </a:rPr>
                <a:t>这里填写标题</a:t>
              </a:r>
              <a:endParaRPr lang="en-US" sz="2135" b="1" kern="0" dirty="0">
                <a:solidFill>
                  <a:sysClr val="window" lastClr="FFFFFF"/>
                </a:solidFill>
                <a:latin typeface="微软雅黑" panose="020B0503020204020204" pitchFamily="34" charset="-122"/>
                <a:ea typeface="微软雅黑" panose="020B0503020204020204" pitchFamily="34" charset="-122"/>
              </a:endParaRPr>
            </a:p>
          </p:txBody>
        </p:sp>
      </p:grpSp>
      <p:sp>
        <p:nvSpPr>
          <p:cNvPr id="12" name="矩形 11"/>
          <p:cNvSpPr>
            <a:spLocks noChangeArrowheads="1"/>
          </p:cNvSpPr>
          <p:nvPr/>
        </p:nvSpPr>
        <p:spPr bwMode="auto">
          <a:xfrm>
            <a:off x="1297518" y="2660651"/>
            <a:ext cx="27813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zh-CN" altLang="en-US" sz="1600">
                <a:solidFill>
                  <a:srgbClr val="000000"/>
                </a:solidFill>
                <a:latin typeface="微软雅黑" panose="020B0503020204020204" pitchFamily="34" charset="-122"/>
                <a:ea typeface="微软雅黑" panose="020B0503020204020204" pitchFamily="34" charset="-122"/>
              </a:rPr>
              <a:t>设计的发展存在着一个时代价值观的问题，即什么是设计？为什么而设计？围绕这个问题，不同的时期就会形成不同的设计面貌。对于多元化的今天，如何找到设计自身的演绎趋势，符合现代社会的发展，这就需要设计师赋予设计以生命，能动地给予设计以人性化的体验，建立起设计与人与自然的新融合；其次结合时代的特征创造出符合艺术品位，体现科学价值和推动经济发展。</a:t>
            </a:r>
            <a:endParaRPr lang="zh-CN" altLang="en-US" sz="1600">
              <a:solidFill>
                <a:srgbClr val="000000"/>
              </a:solidFill>
              <a:latin typeface="微软雅黑" panose="020B0503020204020204" pitchFamily="34" charset="-122"/>
              <a:ea typeface="微软雅黑" panose="020B0503020204020204" pitchFamily="34" charset="-122"/>
            </a:endParaRPr>
          </a:p>
        </p:txBody>
      </p:sp>
      <p:grpSp>
        <p:nvGrpSpPr>
          <p:cNvPr id="13" name="组合 12"/>
          <p:cNvGrpSpPr/>
          <p:nvPr/>
        </p:nvGrpSpPr>
        <p:grpSpPr bwMode="auto">
          <a:xfrm>
            <a:off x="4176185" y="2277534"/>
            <a:ext cx="6955367" cy="1039284"/>
            <a:chOff x="3131840" y="1707654"/>
            <a:chExt cx="5216240" cy="779317"/>
          </a:xfrm>
        </p:grpSpPr>
        <p:sp>
          <p:nvSpPr>
            <p:cNvPr id="14" name="右箭头 13"/>
            <p:cNvSpPr/>
            <p:nvPr/>
          </p:nvSpPr>
          <p:spPr>
            <a:xfrm>
              <a:off x="3131840" y="1707654"/>
              <a:ext cx="5216240" cy="779317"/>
            </a:xfrm>
            <a:prstGeom prst="rightArrow">
              <a:avLst>
                <a:gd name="adj1" fmla="val 65054"/>
                <a:gd name="adj2" fmla="val 78522"/>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pic>
          <p:nvPicPr>
            <p:cNvPr id="15" name="Picture 1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881497"/>
              <a:ext cx="462738" cy="43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8"/>
            <p:cNvSpPr txBox="1"/>
            <p:nvPr/>
          </p:nvSpPr>
          <p:spPr>
            <a:xfrm>
              <a:off x="3523931" y="1852090"/>
              <a:ext cx="1749329" cy="438452"/>
            </a:xfrm>
            <a:prstGeom prst="rect">
              <a:avLst/>
            </a:prstGeom>
            <a:noFill/>
          </p:spPr>
          <p:txBody>
            <a:bodyPr>
              <a:spAutoFit/>
            </a:bodyPr>
            <a:lstStyle/>
            <a:p>
              <a:pPr algn="ctr">
                <a:lnSpc>
                  <a:spcPct val="150000"/>
                </a:lnSpc>
                <a:defRPr/>
              </a:pPr>
              <a:r>
                <a:rPr lang="zh-CN" altLang="en-US" sz="2135" b="1" kern="0" dirty="0">
                  <a:solidFill>
                    <a:sysClr val="window" lastClr="FFFFFF"/>
                  </a:solidFill>
                  <a:latin typeface="微软雅黑" panose="020B0503020204020204" pitchFamily="34" charset="-122"/>
                  <a:ea typeface="微软雅黑" panose="020B0503020204020204" pitchFamily="34" charset="-122"/>
                </a:rPr>
                <a:t>这里填写标题</a:t>
              </a:r>
              <a:endParaRPr lang="en-US" sz="2135" b="1" kern="0" dirty="0">
                <a:solidFill>
                  <a:sysClr val="window" lastClr="FFFFFF"/>
                </a:solidFill>
                <a:latin typeface="微软雅黑" panose="020B0503020204020204" pitchFamily="34" charset="-122"/>
                <a:ea typeface="微软雅黑" panose="020B0503020204020204" pitchFamily="34" charset="-122"/>
              </a:endParaRPr>
            </a:p>
          </p:txBody>
        </p:sp>
      </p:grpSp>
      <p:sp>
        <p:nvSpPr>
          <p:cNvPr id="17" name="矩形 16"/>
          <p:cNvSpPr>
            <a:spLocks noChangeArrowheads="1"/>
          </p:cNvSpPr>
          <p:nvPr/>
        </p:nvSpPr>
        <p:spPr bwMode="auto">
          <a:xfrm>
            <a:off x="4368801" y="3344333"/>
            <a:ext cx="272203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zh-CN" altLang="en-US" sz="1600">
                <a:solidFill>
                  <a:srgbClr val="000000"/>
                </a:solidFill>
                <a:latin typeface="微软雅黑" panose="020B0503020204020204" pitchFamily="34" charset="-122"/>
                <a:ea typeface="微软雅黑" panose="020B0503020204020204" pitchFamily="34" charset="-122"/>
              </a:rPr>
              <a:t>设计的发展存在着一个时代价值观的问题，即什么是设计？为什么而设计？围绕这个问题，不同的时期就会形成不同的设计面貌。对于多元化的今天，如何找到设计自身的演绎趋势，符合现代社会的发展，这就需要设计师赋予设计以生命，能动地给予设计以人性化的体验，建立起设计与人与新融合。</a:t>
            </a:r>
            <a:endParaRPr lang="zh-CN" altLang="en-US" sz="1600">
              <a:solidFill>
                <a:srgbClr val="000000"/>
              </a:solidFill>
              <a:latin typeface="微软雅黑" panose="020B0503020204020204" pitchFamily="34" charset="-122"/>
              <a:ea typeface="微软雅黑" panose="020B0503020204020204" pitchFamily="34" charset="-122"/>
            </a:endParaRPr>
          </a:p>
        </p:txBody>
      </p:sp>
      <p:cxnSp>
        <p:nvCxnSpPr>
          <p:cNvPr id="18" name="直接连接符 17"/>
          <p:cNvCxnSpPr/>
          <p:nvPr/>
        </p:nvCxnSpPr>
        <p:spPr>
          <a:xfrm>
            <a:off x="4176184" y="2508252"/>
            <a:ext cx="0" cy="3611033"/>
          </a:xfrm>
          <a:prstGeom prst="line">
            <a:avLst/>
          </a:prstGeom>
          <a:ln w="6350">
            <a:solidFill>
              <a:schemeClr val="bg2"/>
            </a:solidFill>
            <a:prstDash val="dashDot"/>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7241117" y="3181351"/>
            <a:ext cx="0" cy="2937933"/>
          </a:xfrm>
          <a:prstGeom prst="line">
            <a:avLst/>
          </a:prstGeom>
          <a:ln w="6350">
            <a:solidFill>
              <a:schemeClr val="bg2">
                <a:lumMod val="40000"/>
                <a:lumOff val="6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0" name="矩形 19"/>
          <p:cNvSpPr>
            <a:spLocks noChangeArrowheads="1"/>
          </p:cNvSpPr>
          <p:nvPr/>
        </p:nvSpPr>
        <p:spPr bwMode="auto">
          <a:xfrm>
            <a:off x="7421034" y="4066118"/>
            <a:ext cx="270721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zh-CN" altLang="en-US" sz="1600">
                <a:solidFill>
                  <a:srgbClr val="000000"/>
                </a:solidFill>
                <a:latin typeface="微软雅黑" panose="020B0503020204020204" pitchFamily="34" charset="-122"/>
                <a:ea typeface="微软雅黑" panose="020B0503020204020204" pitchFamily="34" charset="-122"/>
              </a:rPr>
              <a:t>设计的发展存在着一个时代价值观的问题，即什么是设计？为什么而设计？围绕这个问题，不同的时期就会形成不同的设计面貌。对于多元化的今天，如何找到设计自身的演绎趋势，符合现代社会的发展。</a:t>
            </a:r>
            <a:endParaRPr lang="zh-CN" altLang="en-US" sz="1600">
              <a:solidFill>
                <a:srgbClr val="000000"/>
              </a:solidFill>
              <a:latin typeface="微软雅黑" panose="020B0503020204020204" pitchFamily="34" charset="-122"/>
              <a:ea typeface="微软雅黑" panose="020B0503020204020204" pitchFamily="34" charset="-122"/>
            </a:endParaRPr>
          </a:p>
        </p:txBody>
      </p:sp>
      <p:grpSp>
        <p:nvGrpSpPr>
          <p:cNvPr id="21" name="组合 20"/>
          <p:cNvGrpSpPr/>
          <p:nvPr/>
        </p:nvGrpSpPr>
        <p:grpSpPr bwMode="auto">
          <a:xfrm>
            <a:off x="7241118" y="2948516"/>
            <a:ext cx="3890433" cy="1039282"/>
            <a:chOff x="5430180" y="2211710"/>
            <a:chExt cx="2917900" cy="779317"/>
          </a:xfrm>
        </p:grpSpPr>
        <p:sp>
          <p:nvSpPr>
            <p:cNvPr id="22" name="右箭头 21"/>
            <p:cNvSpPr/>
            <p:nvPr/>
          </p:nvSpPr>
          <p:spPr>
            <a:xfrm>
              <a:off x="5430180" y="2211710"/>
              <a:ext cx="2917900" cy="779317"/>
            </a:xfrm>
            <a:prstGeom prst="rightArrow">
              <a:avLst>
                <a:gd name="adj1" fmla="val 65054"/>
                <a:gd name="adj2" fmla="val 78522"/>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solidFill>
                  <a:prstClr val="white"/>
                </a:solidFill>
              </a:endParaRPr>
            </a:p>
          </p:txBody>
        </p:sp>
        <p:pic>
          <p:nvPicPr>
            <p:cNvPr id="23" name="Picture 9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35098" y="2385553"/>
              <a:ext cx="409724" cy="43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6"/>
            <p:cNvSpPr txBox="1"/>
            <p:nvPr/>
          </p:nvSpPr>
          <p:spPr>
            <a:xfrm>
              <a:off x="5723875" y="2356145"/>
              <a:ext cx="1749470" cy="438453"/>
            </a:xfrm>
            <a:prstGeom prst="rect">
              <a:avLst/>
            </a:prstGeom>
            <a:noFill/>
          </p:spPr>
          <p:txBody>
            <a:bodyPr>
              <a:spAutoFit/>
            </a:bodyPr>
            <a:lstStyle/>
            <a:p>
              <a:pPr algn="ctr">
                <a:lnSpc>
                  <a:spcPct val="150000"/>
                </a:lnSpc>
                <a:defRPr/>
              </a:pPr>
              <a:r>
                <a:rPr lang="zh-CN" altLang="en-US" sz="2135" b="1" kern="0" dirty="0">
                  <a:solidFill>
                    <a:sysClr val="window" lastClr="FFFFFF"/>
                  </a:solidFill>
                  <a:latin typeface="微软雅黑" panose="020B0503020204020204" pitchFamily="34" charset="-122"/>
                  <a:ea typeface="微软雅黑" panose="020B0503020204020204" pitchFamily="34" charset="-122"/>
                </a:rPr>
                <a:t>这里填写标题</a:t>
              </a:r>
              <a:endParaRPr lang="en-US" sz="2135" b="1" kern="0" dirty="0">
                <a:solidFill>
                  <a:sysClr val="window" lastClr="FFFFFF"/>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22" presetClass="entr" presetSubtype="8"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300"/>
                                        <p:tgtEl>
                                          <p:spTgt spid="8"/>
                                        </p:tgtEl>
                                      </p:cBhvr>
                                    </p:animEffect>
                                  </p:childTnLst>
                                </p:cTn>
                              </p:par>
                            </p:childTnLst>
                          </p:cTn>
                        </p:par>
                        <p:par>
                          <p:cTn id="25" fill="hold">
                            <p:stCondLst>
                              <p:cond delay="2099"/>
                            </p:stCondLst>
                            <p:childTnLst>
                              <p:par>
                                <p:cTn id="26" presetID="12" presetClass="entr" presetSubtype="4"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300"/>
                                        <p:tgtEl>
                                          <p:spTgt spid="12"/>
                                        </p:tgtEl>
                                        <p:attrNameLst>
                                          <p:attrName>ppt_y</p:attrName>
                                        </p:attrNameLst>
                                      </p:cBhvr>
                                      <p:tavLst>
                                        <p:tav tm="0">
                                          <p:val>
                                            <p:strVal val="#ppt_y+#ppt_h*1.125000"/>
                                          </p:val>
                                        </p:tav>
                                        <p:tav tm="100000">
                                          <p:val>
                                            <p:strVal val="#ppt_y"/>
                                          </p:val>
                                        </p:tav>
                                      </p:tavLst>
                                    </p:anim>
                                    <p:animEffect transition="in" filter="wipe(up)">
                                      <p:cBhvr>
                                        <p:cTn id="29" dur="300"/>
                                        <p:tgtEl>
                                          <p:spTgt spid="12"/>
                                        </p:tgtEl>
                                      </p:cBhvr>
                                    </p:animEffect>
                                  </p:childTnLst>
                                </p:cTn>
                              </p:par>
                            </p:childTnLst>
                          </p:cTn>
                        </p:par>
                        <p:par>
                          <p:cTn id="30" fill="hold">
                            <p:stCondLst>
                              <p:cond delay="2599"/>
                            </p:stCondLst>
                            <p:childTnLst>
                              <p:par>
                                <p:cTn id="31" presetID="22" presetClass="entr" presetSubtype="8"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left)">
                                      <p:cBhvr>
                                        <p:cTn id="33" dur="300"/>
                                        <p:tgtEl>
                                          <p:spTgt spid="13"/>
                                        </p:tgtEl>
                                      </p:cBhvr>
                                    </p:animEffect>
                                  </p:childTnLst>
                                </p:cTn>
                              </p:par>
                              <p:par>
                                <p:cTn id="34" presetID="22" presetClass="entr" presetSubtype="1" fill="hold"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up)">
                                      <p:cBhvr>
                                        <p:cTn id="36" dur="300"/>
                                        <p:tgtEl>
                                          <p:spTgt spid="18"/>
                                        </p:tgtEl>
                                      </p:cBhvr>
                                    </p:animEffect>
                                  </p:childTnLst>
                                </p:cTn>
                              </p:par>
                            </p:childTnLst>
                          </p:cTn>
                        </p:par>
                        <p:par>
                          <p:cTn id="37" fill="hold">
                            <p:stCondLst>
                              <p:cond delay="3099"/>
                            </p:stCondLst>
                            <p:childTnLst>
                              <p:par>
                                <p:cTn id="38" presetID="12" presetClass="entr" presetSubtype="4"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300"/>
                                        <p:tgtEl>
                                          <p:spTgt spid="17"/>
                                        </p:tgtEl>
                                        <p:attrNameLst>
                                          <p:attrName>ppt_y</p:attrName>
                                        </p:attrNameLst>
                                      </p:cBhvr>
                                      <p:tavLst>
                                        <p:tav tm="0">
                                          <p:val>
                                            <p:strVal val="#ppt_y+#ppt_h*1.125000"/>
                                          </p:val>
                                        </p:tav>
                                        <p:tav tm="100000">
                                          <p:val>
                                            <p:strVal val="#ppt_y"/>
                                          </p:val>
                                        </p:tav>
                                      </p:tavLst>
                                    </p:anim>
                                    <p:animEffect transition="in" filter="wipe(up)">
                                      <p:cBhvr>
                                        <p:cTn id="41" dur="300"/>
                                        <p:tgtEl>
                                          <p:spTgt spid="17"/>
                                        </p:tgtEl>
                                      </p:cBhvr>
                                    </p:animEffect>
                                  </p:childTnLst>
                                </p:cTn>
                              </p:par>
                            </p:childTnLst>
                          </p:cTn>
                        </p:par>
                        <p:par>
                          <p:cTn id="42" fill="hold">
                            <p:stCondLst>
                              <p:cond delay="3599"/>
                            </p:stCondLst>
                            <p:childTnLst>
                              <p:par>
                                <p:cTn id="43" presetID="22" presetClass="entr" presetSubtype="8" fill="hold" nodeType="afterEffect">
                                  <p:stCondLst>
                                    <p:cond delay="300"/>
                                  </p:stCondLst>
                                  <p:childTnLst>
                                    <p:set>
                                      <p:cBhvr>
                                        <p:cTn id="44" dur="1" fill="hold">
                                          <p:stCondLst>
                                            <p:cond delay="0"/>
                                          </p:stCondLst>
                                        </p:cTn>
                                        <p:tgtEl>
                                          <p:spTgt spid="21"/>
                                        </p:tgtEl>
                                        <p:attrNameLst>
                                          <p:attrName>style.visibility</p:attrName>
                                        </p:attrNameLst>
                                      </p:cBhvr>
                                      <p:to>
                                        <p:strVal val="visible"/>
                                      </p:to>
                                    </p:set>
                                    <p:animEffect transition="in" filter="wipe(left)">
                                      <p:cBhvr>
                                        <p:cTn id="45" dur="300"/>
                                        <p:tgtEl>
                                          <p:spTgt spid="21"/>
                                        </p:tgtEl>
                                      </p:cBhvr>
                                    </p:animEffect>
                                  </p:childTnLst>
                                </p:cTn>
                              </p:par>
                              <p:par>
                                <p:cTn id="46" presetID="22" presetClass="entr" presetSubtype="1" fill="hold" nodeType="withEffect">
                                  <p:stCondLst>
                                    <p:cond delay="300"/>
                                  </p:stCondLst>
                                  <p:childTnLst>
                                    <p:set>
                                      <p:cBhvr>
                                        <p:cTn id="47" dur="1" fill="hold">
                                          <p:stCondLst>
                                            <p:cond delay="0"/>
                                          </p:stCondLst>
                                        </p:cTn>
                                        <p:tgtEl>
                                          <p:spTgt spid="19"/>
                                        </p:tgtEl>
                                        <p:attrNameLst>
                                          <p:attrName>style.visibility</p:attrName>
                                        </p:attrNameLst>
                                      </p:cBhvr>
                                      <p:to>
                                        <p:strVal val="visible"/>
                                      </p:to>
                                    </p:set>
                                    <p:animEffect transition="in" filter="wipe(up)">
                                      <p:cBhvr>
                                        <p:cTn id="48" dur="300"/>
                                        <p:tgtEl>
                                          <p:spTgt spid="19"/>
                                        </p:tgtEl>
                                      </p:cBhvr>
                                    </p:animEffect>
                                  </p:childTnLst>
                                </p:cTn>
                              </p:par>
                            </p:childTnLst>
                          </p:cTn>
                        </p:par>
                        <p:par>
                          <p:cTn id="49" fill="hold">
                            <p:stCondLst>
                              <p:cond delay="4399"/>
                            </p:stCondLst>
                            <p:childTnLst>
                              <p:par>
                                <p:cTn id="50" presetID="12" presetClass="entr" presetSubtype="4"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additive="base">
                                        <p:cTn id="52" dur="300"/>
                                        <p:tgtEl>
                                          <p:spTgt spid="20"/>
                                        </p:tgtEl>
                                        <p:attrNameLst>
                                          <p:attrName>ppt_y</p:attrName>
                                        </p:attrNameLst>
                                      </p:cBhvr>
                                      <p:tavLst>
                                        <p:tav tm="0">
                                          <p:val>
                                            <p:strVal val="#ppt_y+#ppt_h*1.125000"/>
                                          </p:val>
                                        </p:tav>
                                        <p:tav tm="100000">
                                          <p:val>
                                            <p:strVal val="#ppt_y"/>
                                          </p:val>
                                        </p:tav>
                                      </p:tavLst>
                                    </p:anim>
                                    <p:animEffect transition="in" filter="wipe(up)">
                                      <p:cBhvr>
                                        <p:cTn id="53" dur="3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p:bldP spid="17"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rotWithShape="1">
          <a:blip r:embed="rId1" cstate="print">
            <a:extLst>
              <a:ext uri="{28A0092B-C50C-407E-A947-70E740481C1C}">
                <a14:useLocalDpi xmlns:a14="http://schemas.microsoft.com/office/drawing/2010/main" val="0"/>
              </a:ext>
            </a:extLst>
          </a:blip>
          <a:srcRect l="9947"/>
          <a:stretch>
            <a:fillRect/>
          </a:stretch>
        </p:blipFill>
        <p:spPr>
          <a:xfrm>
            <a:off x="214747" y="711199"/>
            <a:ext cx="6175833" cy="6858000"/>
          </a:xfrm>
          <a:prstGeom prst="rect">
            <a:avLst/>
          </a:prstGeom>
        </p:spPr>
      </p:pic>
      <p:grpSp>
        <p:nvGrpSpPr>
          <p:cNvPr id="10" name="组合 9"/>
          <p:cNvGrpSpPr/>
          <p:nvPr/>
        </p:nvGrpSpPr>
        <p:grpSpPr bwMode="auto">
          <a:xfrm>
            <a:off x="6291943" y="1045029"/>
            <a:ext cx="5390479" cy="816428"/>
            <a:chOff x="1465242" y="2355726"/>
            <a:chExt cx="3322782" cy="504056"/>
          </a:xfrm>
        </p:grpSpPr>
        <p:sp>
          <p:nvSpPr>
            <p:cNvPr id="11" name="圆角矩形 10"/>
            <p:cNvSpPr/>
            <p:nvPr/>
          </p:nvSpPr>
          <p:spPr>
            <a:xfrm>
              <a:off x="1465242" y="2355726"/>
              <a:ext cx="3322782" cy="504056"/>
            </a:xfrm>
            <a:prstGeom prst="roundRect">
              <a:avLst>
                <a:gd name="adj" fmla="val 9017"/>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buFontTx/>
                <a:buNone/>
                <a:defRPr/>
              </a:pPr>
              <a:endParaRPr lang="zh-CN" altLang="en-US">
                <a:solidFill>
                  <a:prstClr val="white"/>
                </a:solidFill>
              </a:endParaRPr>
            </a:p>
          </p:txBody>
        </p:sp>
        <p:pic>
          <p:nvPicPr>
            <p:cNvPr id="12" name="图片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884" y="2382438"/>
              <a:ext cx="450996" cy="449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3"/>
            <p:cNvSpPr txBox="1">
              <a:spLocks noChangeArrowheads="1"/>
            </p:cNvSpPr>
            <p:nvPr/>
          </p:nvSpPr>
          <p:spPr bwMode="auto">
            <a:xfrm>
              <a:off x="2095676" y="2426719"/>
              <a:ext cx="2665507" cy="361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200" b="1" dirty="0">
                  <a:solidFill>
                    <a:srgbClr val="FFFFFF"/>
                  </a:solidFill>
                  <a:latin typeface="微软雅黑" panose="020B0503020204020204" pitchFamily="34" charset="-122"/>
                  <a:ea typeface="微软雅黑" panose="020B0503020204020204" pitchFamily="34" charset="-122"/>
                </a:rPr>
                <a:t>这里填写二级目录标题</a:t>
              </a:r>
              <a:endParaRPr lang="zh-CN" altLang="en-US" sz="3200" b="1" dirty="0">
                <a:solidFill>
                  <a:srgbClr val="FFFFFF"/>
                </a:solidFill>
                <a:latin typeface="微软雅黑" panose="020B0503020204020204" pitchFamily="34" charset="-122"/>
                <a:ea typeface="微软雅黑" panose="020B0503020204020204" pitchFamily="34" charset="-122"/>
              </a:endParaRPr>
            </a:p>
          </p:txBody>
        </p:sp>
      </p:grpSp>
      <p:sp>
        <p:nvSpPr>
          <p:cNvPr id="14" name="矩形 13"/>
          <p:cNvSpPr/>
          <p:nvPr/>
        </p:nvSpPr>
        <p:spPr>
          <a:xfrm>
            <a:off x="6291943" y="2423886"/>
            <a:ext cx="5346936" cy="4434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7202" y="1225654"/>
            <a:ext cx="6114798" cy="6401878"/>
          </a:xfrm>
          <a:prstGeom prst="rect">
            <a:avLst/>
          </a:prstGeom>
        </p:spPr>
      </p:pic>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6294" y="3198415"/>
            <a:ext cx="2548883" cy="266854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12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par>
                                <p:cTn id="13" presetID="2" presetClass="entr" presetSubtype="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1+#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heel(1)">
                                      <p:cBhvr>
                                        <p:cTn id="21" dur="2000"/>
                                        <p:tgtEl>
                                          <p:spTgt spid="15"/>
                                        </p:tgtEl>
                                      </p:cBhvr>
                                    </p:animEffect>
                                  </p:childTnLst>
                                </p:cTn>
                              </p:par>
                            </p:childTnLst>
                          </p:cTn>
                        </p:par>
                        <p:par>
                          <p:cTn id="22" fill="hold">
                            <p:stCondLst>
                              <p:cond delay="2000"/>
                            </p:stCondLst>
                            <p:childTnLst>
                              <p:par>
                                <p:cTn id="23" presetID="31"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rot="5400000">
            <a:off x="5767587" y="-5767589"/>
            <a:ext cx="656824" cy="12192001"/>
          </a:xfrm>
          <a:prstGeom prst="rect">
            <a:avLst/>
          </a:prstGeom>
          <a:solidFill>
            <a:srgbClr val="C0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dirty="0">
              <a:latin typeface="方正兰亭粗黑_GBK" panose="02000000000000000000" pitchFamily="2" charset="-122"/>
              <a:ea typeface="方正兰亭粗黑_GBK" panose="02000000000000000000" pitchFamily="2" charset="-122"/>
            </a:endParaRPr>
          </a:p>
        </p:txBody>
      </p:sp>
      <p:sp>
        <p:nvSpPr>
          <p:cNvPr id="5" name="TextBox 23"/>
          <p:cNvSpPr txBox="1"/>
          <p:nvPr/>
        </p:nvSpPr>
        <p:spPr>
          <a:xfrm>
            <a:off x="10894820" y="-2"/>
            <a:ext cx="1489510" cy="646331"/>
          </a:xfrm>
          <a:prstGeom prst="rect">
            <a:avLst/>
          </a:prstGeom>
          <a:noFill/>
        </p:spPr>
        <p:txBody>
          <a:bodyPr wrap="none" rtlCol="0">
            <a:spAutoFit/>
          </a:bodyPr>
          <a:lstStyle/>
          <a:p>
            <a:r>
              <a:rPr lang="en-US" altLang="zh-CN" sz="3600" dirty="0" smtClean="0">
                <a:solidFill>
                  <a:schemeClr val="bg1"/>
                </a:solidFill>
                <a:latin typeface="方正兰亭粗黑简体" panose="02000000000000000000" pitchFamily="2" charset="-122"/>
                <a:ea typeface="方正兰亭粗黑简体" panose="02000000000000000000" pitchFamily="2" charset="-122"/>
              </a:rPr>
              <a:t>ICBC</a:t>
            </a:r>
            <a:endParaRPr lang="zh-CN" altLang="en-US" sz="3600" dirty="0">
              <a:solidFill>
                <a:schemeClr val="bg1"/>
              </a:solidFill>
              <a:latin typeface="方正兰亭粗黑简体" panose="02000000000000000000" pitchFamily="2" charset="-122"/>
              <a:ea typeface="方正兰亭粗黑简体" panose="02000000000000000000" pitchFamily="2" charset="-122"/>
            </a:endParaRPr>
          </a:p>
        </p:txBody>
      </p:sp>
      <p:sp>
        <p:nvSpPr>
          <p:cNvPr id="6" name="文本框 5"/>
          <p:cNvSpPr txBox="1"/>
          <p:nvPr/>
        </p:nvSpPr>
        <p:spPr>
          <a:xfrm>
            <a:off x="914400" y="61553"/>
            <a:ext cx="2339102" cy="523220"/>
          </a:xfrm>
          <a:prstGeom prst="rect">
            <a:avLst/>
          </a:prstGeom>
          <a:noFill/>
        </p:spPr>
        <p:txBody>
          <a:bodyPr wrap="none" rtlCol="0">
            <a:spAutoFit/>
          </a:bodyPr>
          <a:lstStyle/>
          <a:p>
            <a:r>
              <a:rPr lang="zh-CN" altLang="en-US" sz="2800" b="1" dirty="0" smtClean="0">
                <a:solidFill>
                  <a:schemeClr val="bg1"/>
                </a:solidFill>
              </a:rPr>
              <a:t>这里输入标题</a:t>
            </a:r>
            <a:endParaRPr lang="zh-CN" altLang="en-US" sz="2800" b="1" dirty="0">
              <a:solidFill>
                <a:schemeClr val="bg1"/>
              </a:solidFill>
            </a:endParaRPr>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05264" y="-120179"/>
            <a:ext cx="821606" cy="860179"/>
          </a:xfrm>
          <a:prstGeom prst="rect">
            <a:avLst/>
          </a:prstGeom>
        </p:spPr>
      </p:pic>
      <p:grpSp>
        <p:nvGrpSpPr>
          <p:cNvPr id="8" name="Group 40"/>
          <p:cNvGrpSpPr/>
          <p:nvPr/>
        </p:nvGrpSpPr>
        <p:grpSpPr>
          <a:xfrm>
            <a:off x="8628700" y="2321878"/>
            <a:ext cx="2537859" cy="2538777"/>
            <a:chOff x="6572264" y="1643056"/>
            <a:chExt cx="1903642" cy="1903642"/>
          </a:xfrm>
        </p:grpSpPr>
        <p:sp>
          <p:nvSpPr>
            <p:cNvPr id="9" name="Arc 10"/>
            <p:cNvSpPr/>
            <p:nvPr/>
          </p:nvSpPr>
          <p:spPr>
            <a:xfrm>
              <a:off x="6572264" y="1643056"/>
              <a:ext cx="1903642" cy="1903642"/>
            </a:xfrm>
            <a:prstGeom prst="arc">
              <a:avLst>
                <a:gd name="adj1" fmla="val 21571566"/>
                <a:gd name="adj2" fmla="val 10822907"/>
              </a:avLst>
            </a:prstGeom>
            <a:solidFill>
              <a:schemeClr val="bg2">
                <a:lumMod val="25000"/>
              </a:schemeClr>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0" name="Rectangle 15"/>
            <p:cNvSpPr/>
            <p:nvPr/>
          </p:nvSpPr>
          <p:spPr>
            <a:xfrm>
              <a:off x="6715140" y="1714494"/>
              <a:ext cx="1643074" cy="707886"/>
            </a:xfrm>
            <a:prstGeom prst="rect">
              <a:avLst/>
            </a:prstGeom>
          </p:spPr>
          <p:txBody>
            <a:bodyPr wrap="square">
              <a:spAutoFit/>
            </a:bodyP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a:t>
              </a:r>
              <a:endPar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grpSp>
          <p:nvGrpSpPr>
            <p:cNvPr id="11" name="Group 34"/>
            <p:cNvGrpSpPr/>
            <p:nvPr/>
          </p:nvGrpSpPr>
          <p:grpSpPr>
            <a:xfrm>
              <a:off x="7286644" y="2786064"/>
              <a:ext cx="516256" cy="517136"/>
              <a:chOff x="6998061" y="3496249"/>
              <a:chExt cx="366051" cy="366676"/>
            </a:xfrm>
            <a:solidFill>
              <a:schemeClr val="bg1"/>
            </a:solidFill>
          </p:grpSpPr>
          <p:sp>
            <p:nvSpPr>
              <p:cNvPr id="12" name="AutoShape 7"/>
              <p:cNvSpPr/>
              <p:nvPr/>
            </p:nvSpPr>
            <p:spPr bwMode="auto">
              <a:xfrm>
                <a:off x="6998061" y="3496249"/>
                <a:ext cx="366051" cy="366676"/>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3" name="AutoShape 8"/>
              <p:cNvSpPr/>
              <p:nvPr/>
            </p:nvSpPr>
            <p:spPr bwMode="auto">
              <a:xfrm>
                <a:off x="7158247" y="3656437"/>
                <a:ext cx="45678" cy="45678"/>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4" name="AutoShape 9"/>
              <p:cNvSpPr/>
              <p:nvPr/>
            </p:nvSpPr>
            <p:spPr bwMode="auto">
              <a:xfrm>
                <a:off x="7111943" y="3610758"/>
                <a:ext cx="137660" cy="137660"/>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5" name="AutoShape 10"/>
              <p:cNvSpPr/>
              <p:nvPr/>
            </p:nvSpPr>
            <p:spPr bwMode="auto">
              <a:xfrm>
                <a:off x="7203927" y="3702114"/>
                <a:ext cx="56941" cy="58818"/>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6" name="AutoShape 11"/>
              <p:cNvSpPr/>
              <p:nvPr/>
            </p:nvSpPr>
            <p:spPr bwMode="auto">
              <a:xfrm>
                <a:off x="7226451" y="3725267"/>
                <a:ext cx="81970" cy="83847"/>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7" name="AutoShape 12"/>
              <p:cNvSpPr/>
              <p:nvPr/>
            </p:nvSpPr>
            <p:spPr bwMode="auto">
              <a:xfrm>
                <a:off x="7215188" y="3714003"/>
                <a:ext cx="69456" cy="70707"/>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8" name="AutoShape 13"/>
              <p:cNvSpPr/>
              <p:nvPr/>
            </p:nvSpPr>
            <p:spPr bwMode="auto">
              <a:xfrm>
                <a:off x="7100682" y="3599495"/>
                <a:ext cx="57567" cy="58192"/>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19" name="AutoShape 14"/>
              <p:cNvSpPr/>
              <p:nvPr/>
            </p:nvSpPr>
            <p:spPr bwMode="auto">
              <a:xfrm>
                <a:off x="7055002" y="3553816"/>
                <a:ext cx="81970" cy="83222"/>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0" name="AutoShape 15"/>
              <p:cNvSpPr/>
              <p:nvPr/>
            </p:nvSpPr>
            <p:spPr bwMode="auto">
              <a:xfrm>
                <a:off x="7078154" y="3576343"/>
                <a:ext cx="69456" cy="71333"/>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nvGrpSpPr>
          <p:cNvPr id="21" name="Group 39"/>
          <p:cNvGrpSpPr/>
          <p:nvPr/>
        </p:nvGrpSpPr>
        <p:grpSpPr>
          <a:xfrm>
            <a:off x="6057267" y="2321878"/>
            <a:ext cx="2537859" cy="2538777"/>
            <a:chOff x="4643438" y="1643056"/>
            <a:chExt cx="1903642" cy="1903642"/>
          </a:xfrm>
        </p:grpSpPr>
        <p:sp>
          <p:nvSpPr>
            <p:cNvPr id="22" name="Arc 9"/>
            <p:cNvSpPr/>
            <p:nvPr/>
          </p:nvSpPr>
          <p:spPr>
            <a:xfrm>
              <a:off x="4643438" y="1643056"/>
              <a:ext cx="1903642" cy="1903642"/>
            </a:xfrm>
            <a:prstGeom prst="arc">
              <a:avLst>
                <a:gd name="adj1" fmla="val 10782369"/>
                <a:gd name="adj2" fmla="val 0"/>
              </a:avLst>
            </a:prstGeom>
            <a:solidFill>
              <a:srgbClr val="C00002"/>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3" name="Rectangle 12"/>
            <p:cNvSpPr/>
            <p:nvPr/>
          </p:nvSpPr>
          <p:spPr>
            <a:xfrm>
              <a:off x="4786314" y="2786064"/>
              <a:ext cx="1643074" cy="707886"/>
            </a:xfrm>
            <a:prstGeom prst="rect">
              <a:avLst/>
            </a:prstGeom>
          </p:spPr>
          <p:txBody>
            <a:bodyPr wrap="square">
              <a:spAutoFit/>
            </a:bodyP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a:t>
              </a:r>
              <a:endPar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grpSp>
          <p:nvGrpSpPr>
            <p:cNvPr id="24" name="Group 33"/>
            <p:cNvGrpSpPr/>
            <p:nvPr/>
          </p:nvGrpSpPr>
          <p:grpSpPr>
            <a:xfrm>
              <a:off x="5357818" y="1928808"/>
              <a:ext cx="517136" cy="451834"/>
              <a:chOff x="4800505" y="2786674"/>
              <a:chExt cx="366676" cy="320373"/>
            </a:xfrm>
            <a:solidFill>
              <a:schemeClr val="bg1"/>
            </a:solidFill>
          </p:grpSpPr>
          <p:sp>
            <p:nvSpPr>
              <p:cNvPr id="25" name="AutoShape 43"/>
              <p:cNvSpPr/>
              <p:nvPr/>
            </p:nvSpPr>
            <p:spPr bwMode="auto">
              <a:xfrm>
                <a:off x="4800505" y="2786674"/>
                <a:ext cx="366676" cy="263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6" name="AutoShape 44"/>
              <p:cNvSpPr/>
              <p:nvPr/>
            </p:nvSpPr>
            <p:spPr bwMode="auto">
              <a:xfrm>
                <a:off x="5132766" y="2901184"/>
                <a:ext cx="22526" cy="12577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27" name="AutoShape 45"/>
              <p:cNvSpPr/>
              <p:nvPr/>
            </p:nvSpPr>
            <p:spPr bwMode="auto">
              <a:xfrm>
                <a:off x="5120877" y="3038217"/>
                <a:ext cx="46304"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nvGrpSpPr>
          <p:cNvPr id="28" name="Group 37"/>
          <p:cNvGrpSpPr/>
          <p:nvPr/>
        </p:nvGrpSpPr>
        <p:grpSpPr>
          <a:xfrm>
            <a:off x="914400" y="2321878"/>
            <a:ext cx="2537859" cy="2538777"/>
            <a:chOff x="785786" y="1643056"/>
            <a:chExt cx="1903642" cy="1903642"/>
          </a:xfrm>
        </p:grpSpPr>
        <p:sp>
          <p:nvSpPr>
            <p:cNvPr id="29" name="Arc 7"/>
            <p:cNvSpPr/>
            <p:nvPr/>
          </p:nvSpPr>
          <p:spPr>
            <a:xfrm>
              <a:off x="785786" y="1643056"/>
              <a:ext cx="1903642" cy="1903642"/>
            </a:xfrm>
            <a:prstGeom prst="arc">
              <a:avLst>
                <a:gd name="adj1" fmla="val 10782369"/>
                <a:gd name="adj2" fmla="val 0"/>
              </a:avLst>
            </a:prstGeom>
            <a:solidFill>
              <a:srgbClr val="C00002"/>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0" name="Rectangle 13"/>
            <p:cNvSpPr/>
            <p:nvPr/>
          </p:nvSpPr>
          <p:spPr>
            <a:xfrm>
              <a:off x="928662" y="2786064"/>
              <a:ext cx="1643074" cy="707886"/>
            </a:xfrm>
            <a:prstGeom prst="rect">
              <a:avLst/>
            </a:prstGeom>
          </p:spPr>
          <p:txBody>
            <a:bodyPr wrap="square">
              <a:spAutoFit/>
            </a:bodyP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a:t>
              </a:r>
              <a:endPar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grpSp>
          <p:nvGrpSpPr>
            <p:cNvPr id="31" name="Group 35"/>
            <p:cNvGrpSpPr/>
            <p:nvPr/>
          </p:nvGrpSpPr>
          <p:grpSpPr>
            <a:xfrm>
              <a:off x="1571604" y="1857370"/>
              <a:ext cx="387410" cy="517136"/>
              <a:chOff x="1868971" y="2767277"/>
              <a:chExt cx="274694" cy="366676"/>
            </a:xfrm>
            <a:solidFill>
              <a:schemeClr val="bg1"/>
            </a:solidFill>
          </p:grpSpPr>
          <p:sp>
            <p:nvSpPr>
              <p:cNvPr id="32" name="AutoShape 115"/>
              <p:cNvSpPr/>
              <p:nvPr/>
            </p:nvSpPr>
            <p:spPr bwMode="auto">
              <a:xfrm>
                <a:off x="1868971" y="2767277"/>
                <a:ext cx="274694" cy="3666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3" name="AutoShape 116"/>
              <p:cNvSpPr/>
              <p:nvPr/>
            </p:nvSpPr>
            <p:spPr bwMode="auto">
              <a:xfrm>
                <a:off x="1983479" y="2985030"/>
                <a:ext cx="45678"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grpSp>
        <p:nvGrpSpPr>
          <p:cNvPr id="34" name="Group 38"/>
          <p:cNvGrpSpPr/>
          <p:nvPr/>
        </p:nvGrpSpPr>
        <p:grpSpPr>
          <a:xfrm>
            <a:off x="3485834" y="2321878"/>
            <a:ext cx="2537859" cy="2538777"/>
            <a:chOff x="2714612" y="1643056"/>
            <a:chExt cx="1903642" cy="1903642"/>
          </a:xfrm>
        </p:grpSpPr>
        <p:sp>
          <p:nvSpPr>
            <p:cNvPr id="35" name="Arc 8"/>
            <p:cNvSpPr/>
            <p:nvPr/>
          </p:nvSpPr>
          <p:spPr>
            <a:xfrm>
              <a:off x="2714612" y="1643056"/>
              <a:ext cx="1903642" cy="1903642"/>
            </a:xfrm>
            <a:prstGeom prst="arc">
              <a:avLst>
                <a:gd name="adj1" fmla="val 21571566"/>
                <a:gd name="adj2" fmla="val 10822907"/>
              </a:avLst>
            </a:prstGeom>
            <a:solidFill>
              <a:schemeClr val="bg2">
                <a:lumMod val="25000"/>
              </a:schemeClr>
            </a:solidFill>
            <a:ln w="38100">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36" name="Rectangle 14"/>
            <p:cNvSpPr/>
            <p:nvPr/>
          </p:nvSpPr>
          <p:spPr>
            <a:xfrm>
              <a:off x="2857488" y="1714494"/>
              <a:ext cx="1643074" cy="707886"/>
            </a:xfrm>
            <a:prstGeom prst="rect">
              <a:avLst/>
            </a:prstGeom>
          </p:spPr>
          <p:txBody>
            <a:bodyPr wrap="square">
              <a:spAutoFit/>
            </a:bodyPr>
            <a:lstStyle/>
            <a:p>
              <a:pPr algn="ct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此处添加详细文本描述，建议与标题相关并符合整体语言风格，语言描述尽量简洁生动。尽量将每页幻灯片的字数控制在</a:t>
              </a: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200</a:t>
              </a:r>
              <a:r>
                <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rPr>
                <a:t>字以内据统计每页幻灯片。</a:t>
              </a:r>
              <a:endParaRPr lang="zh-CN" altLang="en-US" sz="1100" dirty="0">
                <a:solidFill>
                  <a:schemeClr val="tx1">
                    <a:lumMod val="85000"/>
                    <a:lumOff val="15000"/>
                  </a:schemeClr>
                </a:solidFill>
                <a:latin typeface="微软雅黑" panose="020B0503020204020204" pitchFamily="34" charset="-122"/>
                <a:ea typeface="微软雅黑" panose="020B0503020204020204" pitchFamily="34" charset="-122"/>
                <a:cs typeface="Open Sans Light" pitchFamily="34" charset="0"/>
              </a:endParaRPr>
            </a:p>
          </p:txBody>
        </p:sp>
        <p:grpSp>
          <p:nvGrpSpPr>
            <p:cNvPr id="37" name="Group 36"/>
            <p:cNvGrpSpPr/>
            <p:nvPr/>
          </p:nvGrpSpPr>
          <p:grpSpPr>
            <a:xfrm>
              <a:off x="3425328" y="2857502"/>
              <a:ext cx="516256" cy="387410"/>
              <a:chOff x="359092" y="2813581"/>
              <a:chExt cx="366051" cy="274694"/>
            </a:xfrm>
            <a:solidFill>
              <a:schemeClr val="bg1"/>
            </a:solidFill>
          </p:grpSpPr>
          <p:sp>
            <p:nvSpPr>
              <p:cNvPr id="38" name="AutoShape 118"/>
              <p:cNvSpPr/>
              <p:nvPr/>
            </p:nvSpPr>
            <p:spPr bwMode="auto">
              <a:xfrm>
                <a:off x="359092" y="2813581"/>
                <a:ext cx="366051" cy="274694"/>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9" name="AutoShape 119"/>
              <p:cNvSpPr/>
              <p:nvPr/>
            </p:nvSpPr>
            <p:spPr bwMode="auto">
              <a:xfrm>
                <a:off x="587481" y="2916200"/>
                <a:ext cx="68830"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38100" tIns="38100" rIns="38100" bIns="38100" anchor="ctr"/>
              <a:lstStyle/>
              <a:p>
                <a:pPr defTabSz="609600"/>
                <a:endParaRPr lang="en-US" sz="4000">
                  <a:solidFill>
                    <a:schemeClr val="tx1">
                      <a:lumMod val="85000"/>
                      <a:lumOff val="15000"/>
                    </a:schemeClr>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iterate type="lt">
                                    <p:tmPct val="33333"/>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3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599"/>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1599"/>
                            </p:stCondLst>
                            <p:childTnLst>
                              <p:par>
                                <p:cTn id="22" presetID="12" presetClass="entr" presetSubtype="4"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slide(fromBottom)">
                                      <p:cBhvr>
                                        <p:cTn id="24" dur="500"/>
                                        <p:tgtEl>
                                          <p:spTgt spid="28"/>
                                        </p:tgtEl>
                                      </p:cBhvr>
                                    </p:animEffect>
                                  </p:childTnLst>
                                </p:cTn>
                              </p:par>
                            </p:childTnLst>
                          </p:cTn>
                        </p:par>
                        <p:par>
                          <p:cTn id="25" fill="hold">
                            <p:stCondLst>
                              <p:cond delay="2099"/>
                            </p:stCondLst>
                            <p:childTnLst>
                              <p:par>
                                <p:cTn id="26" presetID="12" presetClass="entr" presetSubtype="1" fill="hold"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slide(fromTop)">
                                      <p:cBhvr>
                                        <p:cTn id="28" dur="500"/>
                                        <p:tgtEl>
                                          <p:spTgt spid="34"/>
                                        </p:tgtEl>
                                      </p:cBhvr>
                                    </p:animEffect>
                                  </p:childTnLst>
                                </p:cTn>
                              </p:par>
                            </p:childTnLst>
                          </p:cTn>
                        </p:par>
                        <p:par>
                          <p:cTn id="29" fill="hold">
                            <p:stCondLst>
                              <p:cond delay="2599"/>
                            </p:stCondLst>
                            <p:childTnLst>
                              <p:par>
                                <p:cTn id="30" presetID="12" presetClass="entr" presetSubtype="4"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slide(fromBottom)">
                                      <p:cBhvr>
                                        <p:cTn id="32" dur="500"/>
                                        <p:tgtEl>
                                          <p:spTgt spid="21"/>
                                        </p:tgtEl>
                                      </p:cBhvr>
                                    </p:animEffect>
                                  </p:childTnLst>
                                </p:cTn>
                              </p:par>
                            </p:childTnLst>
                          </p:cTn>
                        </p:par>
                        <p:par>
                          <p:cTn id="33" fill="hold">
                            <p:stCondLst>
                              <p:cond delay="3099"/>
                            </p:stCondLst>
                            <p:childTnLst>
                              <p:par>
                                <p:cTn id="34" presetID="12" presetClass="entr" presetSubtype="1"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lide(fromTop)">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3532</Words>
  <Application>WPS 演示</Application>
  <PresentationFormat>宽屏</PresentationFormat>
  <Paragraphs>530</Paragraphs>
  <Slides>29</Slides>
  <Notes>29</Notes>
  <HiddenSlides>0</HiddenSlides>
  <MMClips>0</MMClips>
  <ScaleCrop>false</ScaleCrop>
  <HeadingPairs>
    <vt:vector size="6" baseType="variant">
      <vt:variant>
        <vt:lpstr>已用的字体</vt:lpstr>
      </vt:variant>
      <vt:variant>
        <vt:i4>25</vt:i4>
      </vt:variant>
      <vt:variant>
        <vt:lpstr>主题</vt:lpstr>
      </vt:variant>
      <vt:variant>
        <vt:i4>1</vt:i4>
      </vt:variant>
      <vt:variant>
        <vt:lpstr>幻灯片标题</vt:lpstr>
      </vt:variant>
      <vt:variant>
        <vt:i4>29</vt:i4>
      </vt:variant>
    </vt:vector>
  </HeadingPairs>
  <TitlesOfParts>
    <vt:vector size="55" baseType="lpstr">
      <vt:lpstr>Arial</vt:lpstr>
      <vt:lpstr>宋体</vt:lpstr>
      <vt:lpstr>Wingdings</vt:lpstr>
      <vt:lpstr>方正兰亭粗黑_GBK</vt:lpstr>
      <vt:lpstr>方正兰亭粗黑简体</vt:lpstr>
      <vt:lpstr>黑体</vt:lpstr>
      <vt:lpstr>微软雅黑</vt:lpstr>
      <vt:lpstr>Britannic Bold</vt:lpstr>
      <vt:lpstr>Segoe Print</vt:lpstr>
      <vt:lpstr>Open Sans</vt:lpstr>
      <vt:lpstr>Open Sans Light</vt:lpstr>
      <vt:lpstr>Calibri</vt:lpstr>
      <vt:lpstr>Arial Unicode MS</vt:lpstr>
      <vt:lpstr>Calibri Light</vt:lpstr>
      <vt:lpstr>Impact</vt:lpstr>
      <vt:lpstr>Calibri</vt:lpstr>
      <vt:lpstr>Malgun Gothic</vt:lpstr>
      <vt:lpstr>Adobe Naskh Medium</vt:lpstr>
      <vt:lpstr>华文黑体</vt:lpstr>
      <vt:lpstr>Open Sans</vt:lpstr>
      <vt:lpstr>Arial Black</vt:lpstr>
      <vt:lpstr>Meiryo</vt:lpstr>
      <vt:lpstr>Yu Gothic UI</vt:lpstr>
      <vt:lpstr>Arial Narrow</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lastModifiedBy>Years later</cp:lastModifiedBy>
  <cp:revision>14</cp:revision>
  <dcterms:created xsi:type="dcterms:W3CDTF">2016-08-02T06:39:00Z</dcterms:created>
  <dcterms:modified xsi:type="dcterms:W3CDTF">2024-05-05T19:04:30Z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C00EA4F290864498B09E97B81A0BADE3_13</vt:lpwstr>
  </property>
  <property fmtid="{D5CDD505-2E9C-101B-9397-08002B2CF9AE}" pid="3" name="KSOProductBuildVer">
    <vt:lpwstr>2052-12.1.0.16417</vt:lpwstr>
  </property>
</Properties>
</file>