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5" r:id="rId3"/>
    <p:sldId id="404" r:id="rId5"/>
    <p:sldId id="403" r:id="rId6"/>
    <p:sldId id="393" r:id="rId7"/>
    <p:sldId id="400" r:id="rId8"/>
    <p:sldId id="433" r:id="rId9"/>
    <p:sldId id="432" r:id="rId10"/>
    <p:sldId id="405" r:id="rId11"/>
    <p:sldId id="408" r:id="rId12"/>
    <p:sldId id="406" r:id="rId13"/>
    <p:sldId id="407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34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70" r:id="rId38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333"/>
    <a:srgbClr val="1C1C1C"/>
    <a:srgbClr val="000000"/>
    <a:srgbClr val="5F5F5F"/>
    <a:srgbClr val="FCFCFC"/>
    <a:srgbClr val="CCD0D1"/>
    <a:srgbClr val="EED56C"/>
    <a:srgbClr val="D43E01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 showGuides="1">
      <p:cViewPr>
        <p:scale>
          <a:sx n="130" d="100"/>
          <a:sy n="130" d="100"/>
        </p:scale>
        <p:origin x="1284" y="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8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5" Type="http://schemas.microsoft.com/office/2011/relationships/chartColorStyle" Target="colors2.xml"/><Relationship Id="rId4" Type="http://schemas.microsoft.com/office/2011/relationships/chartStyle" Target="style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20554831823852"/>
          <c:y val="0.0992013420721845"/>
          <c:w val="0.97588903363523"/>
          <c:h val="0.79696118421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669733056"/>
        <c:axId val="6697336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square"/>
            <c:size val="4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TC Avant Garde Std Md" panose="020B0602020202020204" pitchFamily="34" charset="0"/>
                    <a:ea typeface="+mn-ea"/>
                    <a:cs typeface="+mn-cs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669733056"/>
        <c:axId val="669733616"/>
      </c:lineChart>
      <c:catAx>
        <c:axId val="6697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</a:p>
        </c:txPr>
        <c:crossAx val="669733616"/>
        <c:crosses val="autoZero"/>
        <c:auto val="1"/>
        <c:lblAlgn val="ctr"/>
        <c:lblOffset val="100"/>
        <c:noMultiLvlLbl val="0"/>
      </c:catAx>
      <c:valAx>
        <c:axId val="6697336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97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7996242421876"/>
          <c:y val="0.040878899260288"/>
          <c:w val="0.927200375757812"/>
          <c:h val="0.9182422014794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631159551916477"/>
                  <c:y val="0.003717434045831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9455684523595"/>
                      <c:h val="0.1053429043214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631159551916476"/>
                  <c:y val="0.00371743404583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9455684523595"/>
                      <c:h val="0.10534290432142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631159551916476"/>
                  <c:y val="0.003717434045831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9455684523595"/>
                      <c:h val="0.10534290432142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631159551916477"/>
                  <c:y val="0.003717434045831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9455684523595"/>
                      <c:h val="0.1053429043214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631159551916476"/>
                  <c:y val="0.00371743404583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9455684523595"/>
                      <c:h val="0.105342904321429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735856"/>
        <c:axId val="669735296"/>
      </c:barChart>
      <c:catAx>
        <c:axId val="669735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</a:p>
        </c:txPr>
        <c:crossAx val="669735296"/>
        <c:crosses val="autoZero"/>
        <c:auto val="1"/>
        <c:lblAlgn val="ctr"/>
        <c:lblOffset val="100"/>
        <c:noMultiLvlLbl val="0"/>
      </c:catAx>
      <c:valAx>
        <c:axId val="669735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9735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745376"/>
        <c:axId val="669745936"/>
      </c:barChart>
      <c:catAx>
        <c:axId val="66974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69745936"/>
        <c:crosses val="autoZero"/>
        <c:auto val="1"/>
        <c:lblAlgn val="ctr"/>
        <c:lblOffset val="100"/>
        <c:noMultiLvlLbl val="0"/>
      </c:catAx>
      <c:valAx>
        <c:axId val="669745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697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6" y="4767267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5" name="六边形 244"/>
          <p:cNvSpPr/>
          <p:nvPr/>
        </p:nvSpPr>
        <p:spPr>
          <a:xfrm rot="5400000">
            <a:off x="5553076" y="4426149"/>
            <a:ext cx="659606" cy="567929"/>
          </a:xfrm>
          <a:prstGeom prst="hexagon">
            <a:avLst/>
          </a:prstGeom>
          <a:solidFill>
            <a:srgbClr val="26AADC"/>
          </a:solidFill>
          <a:ln>
            <a:noFill/>
          </a:ln>
          <a:effectLst>
            <a:outerShdw blurRad="469900" dist="139700" dir="9600000" sx="101000" sy="101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grpSp>
        <p:nvGrpSpPr>
          <p:cNvPr id="246" name="组合 245"/>
          <p:cNvGrpSpPr/>
          <p:nvPr/>
        </p:nvGrpSpPr>
        <p:grpSpPr>
          <a:xfrm>
            <a:off x="6055086" y="4738046"/>
            <a:ext cx="1825667" cy="2117774"/>
            <a:chOff x="9983638" y="3961027"/>
            <a:chExt cx="3439003" cy="3989244"/>
          </a:xfrm>
          <a:effectLst>
            <a:outerShdw blurRad="304800" dist="88900" dir="15960000" sx="106000" sy="106000" algn="tr" rotWithShape="0">
              <a:srgbClr val="093181">
                <a:alpha val="41000"/>
              </a:srgbClr>
            </a:outerShdw>
          </a:effectLst>
        </p:grpSpPr>
        <p:sp>
          <p:nvSpPr>
            <p:cNvPr id="247" name="六边形 246"/>
            <p:cNvSpPr/>
            <p:nvPr/>
          </p:nvSpPr>
          <p:spPr>
            <a:xfrm rot="5400000">
              <a:off x="9708518" y="4236147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248" name="六边形 247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215900" dist="50800" dir="154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-139015" y="4539763"/>
            <a:ext cx="1470421" cy="1705688"/>
            <a:chOff x="9983638" y="3961026"/>
            <a:chExt cx="3439003" cy="3989244"/>
          </a:xfrm>
          <a:effectLst>
            <a:outerShdw blurRad="419100" dist="38100" dir="185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250" name="六边形 249"/>
            <p:cNvSpPr/>
            <p:nvPr/>
          </p:nvSpPr>
          <p:spPr>
            <a:xfrm rot="5400000">
              <a:off x="9708518" y="4236146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251" name="六边形 250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sp>
        <p:nvSpPr>
          <p:cNvPr id="252" name="六边形 251"/>
          <p:cNvSpPr/>
          <p:nvPr/>
        </p:nvSpPr>
        <p:spPr>
          <a:xfrm rot="5400000">
            <a:off x="2163863" y="4926614"/>
            <a:ext cx="757238" cy="653653"/>
          </a:xfrm>
          <a:prstGeom prst="hexagon">
            <a:avLst/>
          </a:prstGeom>
          <a:solidFill>
            <a:srgbClr val="26AADC"/>
          </a:solidFill>
          <a:ln>
            <a:noFill/>
          </a:ln>
          <a:effectLst>
            <a:outerShdw blurRad="469900" dist="50800" dir="8880000" sx="84000" sy="84000" algn="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grpSp>
        <p:nvGrpSpPr>
          <p:cNvPr id="253" name="组合 252"/>
          <p:cNvGrpSpPr/>
          <p:nvPr/>
        </p:nvGrpSpPr>
        <p:grpSpPr>
          <a:xfrm>
            <a:off x="1297120" y="5490923"/>
            <a:ext cx="1111750" cy="1289630"/>
            <a:chOff x="9983638" y="3961026"/>
            <a:chExt cx="3439003" cy="3989244"/>
          </a:xfrm>
          <a:effectLst>
            <a:outerShdw blurRad="177800" dist="152400" dir="12000000" algn="r" rotWithShape="0">
              <a:prstClr val="black">
                <a:alpha val="40000"/>
              </a:prstClr>
            </a:outerShdw>
          </a:effectLst>
        </p:grpSpPr>
        <p:sp>
          <p:nvSpPr>
            <p:cNvPr id="254" name="六边形 253"/>
            <p:cNvSpPr/>
            <p:nvPr/>
          </p:nvSpPr>
          <p:spPr>
            <a:xfrm rot="5400000">
              <a:off x="9708518" y="4236146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255" name="六边形 254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007FDE"/>
            </a:solidFill>
            <a:ln>
              <a:noFill/>
            </a:ln>
            <a:effectLst>
              <a:innerShdw blurRad="330200" dist="114300" dir="10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7939726" y="3857334"/>
            <a:ext cx="1470420" cy="1705688"/>
            <a:chOff x="9983639" y="3961027"/>
            <a:chExt cx="3439004" cy="3989244"/>
          </a:xfrm>
          <a:effectLst>
            <a:outerShdw blurRad="419100" dist="38100" dir="185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257" name="六边形 256"/>
            <p:cNvSpPr/>
            <p:nvPr/>
          </p:nvSpPr>
          <p:spPr>
            <a:xfrm rot="5400000">
              <a:off x="9708519" y="4236147"/>
              <a:ext cx="3989244" cy="3439004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258" name="六边形 257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1213750" y="3636970"/>
            <a:ext cx="768113" cy="891011"/>
            <a:chOff x="9983636" y="3961026"/>
            <a:chExt cx="3439002" cy="3989243"/>
          </a:xfrm>
          <a:effectLst>
            <a:outerShdw blurRad="304800" dist="88900" dir="15960000" sx="106000" sy="106000" algn="tr" rotWithShape="0">
              <a:srgbClr val="093181">
                <a:alpha val="41000"/>
              </a:srgbClr>
            </a:outerShdw>
          </a:effectLst>
        </p:grpSpPr>
        <p:sp>
          <p:nvSpPr>
            <p:cNvPr id="260" name="六边形 259"/>
            <p:cNvSpPr/>
            <p:nvPr/>
          </p:nvSpPr>
          <p:spPr>
            <a:xfrm rot="5400000">
              <a:off x="9708515" y="4236147"/>
              <a:ext cx="3989243" cy="3439002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261" name="六边形 260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215900" dist="50800" dir="154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sp>
        <p:nvSpPr>
          <p:cNvPr id="262" name="矩形 261"/>
          <p:cNvSpPr/>
          <p:nvPr/>
        </p:nvSpPr>
        <p:spPr>
          <a:xfrm>
            <a:off x="596" y="1734741"/>
            <a:ext cx="9142810" cy="1041797"/>
          </a:xfrm>
          <a:prstGeom prst="rect">
            <a:avLst/>
          </a:prstGeom>
          <a:solidFill>
            <a:srgbClr val="2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sp>
        <p:nvSpPr>
          <p:cNvPr id="263" name="TextBox 59"/>
          <p:cNvSpPr txBox="1">
            <a:spLocks noChangeArrowheads="1"/>
          </p:cNvSpPr>
          <p:nvPr/>
        </p:nvSpPr>
        <p:spPr bwMode="auto">
          <a:xfrm>
            <a:off x="1936294" y="2011913"/>
            <a:ext cx="5537089" cy="5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2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年终总结暨新年计划</a:t>
            </a:r>
            <a:r>
              <a:rPr lang="en-US" altLang="zh-CN" sz="322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2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22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4" name="直接连接符 263"/>
          <p:cNvCxnSpPr/>
          <p:nvPr/>
        </p:nvCxnSpPr>
        <p:spPr>
          <a:xfrm>
            <a:off x="2236589" y="3655219"/>
            <a:ext cx="4895850" cy="0"/>
          </a:xfrm>
          <a:prstGeom prst="line">
            <a:avLst/>
          </a:prstGeom>
          <a:ln w="19050">
            <a:solidFill>
              <a:srgbClr val="26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圆角矩形 264"/>
          <p:cNvSpPr/>
          <p:nvPr/>
        </p:nvSpPr>
        <p:spPr>
          <a:xfrm>
            <a:off x="3460552" y="3511154"/>
            <a:ext cx="2591991" cy="288131"/>
          </a:xfrm>
          <a:prstGeom prst="roundRect">
            <a:avLst/>
          </a:prstGeom>
          <a:solidFill>
            <a:srgbClr val="2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在这里输入贵公司的名称</a:t>
            </a:r>
            <a:endParaRPr lang="zh-CN" altLang="en-US" sz="107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TextBox 64"/>
          <p:cNvSpPr txBox="1">
            <a:spLocks noChangeArrowheads="1"/>
          </p:cNvSpPr>
          <p:nvPr/>
        </p:nvSpPr>
        <p:spPr bwMode="auto">
          <a:xfrm>
            <a:off x="3095677" y="3908867"/>
            <a:ext cx="3321739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 新年计划 述职报告  工作汇报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7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7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7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accel="7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accel="7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7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24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52" grpId="0" animBg="1"/>
      <p:bldP spid="262" grpId="0" animBg="1"/>
      <p:bldP spid="263" grpId="0"/>
      <p:bldP spid="265" grpId="0" animBg="1"/>
      <p:bldP spid="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4"/>
          <p:cNvSpPr/>
          <p:nvPr/>
        </p:nvSpPr>
        <p:spPr>
          <a:xfrm rot="5400000" flipV="1">
            <a:off x="6909553" y="3010963"/>
            <a:ext cx="1163726" cy="147637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 rot="5400000">
            <a:off x="1231410" y="1071162"/>
            <a:ext cx="1146479" cy="14895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72660" y="1327501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8957" y="3179740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3184167" y="1596561"/>
            <a:ext cx="4752975" cy="5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+mj-ea"/>
                <a:ea typeface="+mj-ea"/>
              </a:rPr>
              <a:t>……</a:t>
            </a:r>
            <a:r>
              <a:rPr lang="zh-CN" altLang="en-US" sz="1000" dirty="0">
                <a:latin typeface="+mj-ea"/>
                <a:ea typeface="+mj-ea"/>
              </a:rPr>
              <a:t>。点击输入简要文字内容，文字内容需概括精炼，不用多余的文字修饰，言简意赅的说明分项内容</a:t>
            </a:r>
            <a:r>
              <a:rPr lang="en-US" altLang="zh-CN" sz="1000" dirty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>
              <a:latin typeface="+mj-ea"/>
              <a:ea typeface="+mj-ea"/>
            </a:endParaRPr>
          </a:p>
        </p:txBody>
      </p:sp>
      <p:sp>
        <p:nvSpPr>
          <p:cNvPr id="15" name="TextBox 24"/>
          <p:cNvSpPr>
            <a:spLocks noChangeArrowheads="1"/>
          </p:cNvSpPr>
          <p:nvPr/>
        </p:nvSpPr>
        <p:spPr bwMode="auto">
          <a:xfrm>
            <a:off x="1174964" y="1567801"/>
            <a:ext cx="874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b="1" dirty="0" smtClean="0">
                <a:latin typeface="+mj-ea"/>
                <a:ea typeface="+mj-ea"/>
              </a:rPr>
              <a:t>标题</a:t>
            </a:r>
            <a:endParaRPr lang="en-US" altLang="zh-CN" b="1" dirty="0" smtClean="0">
              <a:latin typeface="+mj-ea"/>
              <a:ea typeface="+mj-ea"/>
            </a:endParaRPr>
          </a:p>
          <a:p>
            <a:pPr algn="ctr"/>
            <a:r>
              <a:rPr lang="zh-CN" altLang="en-US" b="1" dirty="0" smtClean="0">
                <a:latin typeface="+mj-ea"/>
                <a:ea typeface="+mj-ea"/>
              </a:rPr>
              <a:t>内容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6" name="TextBox 31"/>
          <p:cNvSpPr>
            <a:spLocks noChangeArrowheads="1"/>
          </p:cNvSpPr>
          <p:nvPr/>
        </p:nvSpPr>
        <p:spPr bwMode="auto">
          <a:xfrm>
            <a:off x="7236296" y="3481001"/>
            <a:ext cx="874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内容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TextBox 25"/>
          <p:cNvSpPr>
            <a:spLocks noChangeArrowheads="1"/>
          </p:cNvSpPr>
          <p:nvPr/>
        </p:nvSpPr>
        <p:spPr bwMode="auto">
          <a:xfrm>
            <a:off x="1165225" y="3373280"/>
            <a:ext cx="49672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rgbClr val="FCFCFC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rgbClr val="FCFCFC"/>
                </a:solidFill>
                <a:latin typeface="+mj-ea"/>
                <a:ea typeface="+mj-ea"/>
              </a:rPr>
              <a:t>……</a:t>
            </a:r>
            <a:r>
              <a:rPr lang="zh-CN" altLang="en-US" sz="1000" dirty="0">
                <a:solidFill>
                  <a:srgbClr val="FCFCFC"/>
                </a:solidFill>
                <a:latin typeface="+mj-ea"/>
                <a:ea typeface="+mj-ea"/>
              </a:rPr>
              <a:t>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rgbClr val="FCFCFC"/>
                </a:solidFill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solidFill>
                  <a:srgbClr val="FCFCFC"/>
                </a:solidFill>
                <a:latin typeface="+mj-ea"/>
                <a:ea typeface="+mj-ea"/>
              </a:rPr>
              <a:t>。</a:t>
            </a:r>
            <a:endParaRPr lang="en-US" altLang="zh-CN" sz="1000" dirty="0">
              <a:solidFill>
                <a:srgbClr val="FCFCF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bldLvl="0" autoUpdateAnimBg="0"/>
          <p:bldP spid="15" grpId="0" bldLvl="0" autoUpdateAnimBg="0"/>
          <p:bldP spid="16" grpId="0" bldLvl="0" autoUpdateAnimBg="0"/>
          <p:bldP spid="17" grpId="0" bldLvl="0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bldLvl="0" autoUpdateAnimBg="0"/>
          <p:bldP spid="15" grpId="0" bldLvl="0" autoUpdateAnimBg="0"/>
          <p:bldP spid="16" grpId="0" bldLvl="0" autoUpdateAnimBg="0"/>
          <p:bldP spid="17" grpId="0" bldLvl="0" autoUpdateAnimBg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62957" y="113159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13159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13159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13159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1691680" y="1778991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3247907" y="1778991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893034" y="1778991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500060" y="1778991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标题文本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40"/>
          <p:cNvSpPr txBox="1"/>
          <p:nvPr/>
        </p:nvSpPr>
        <p:spPr>
          <a:xfrm>
            <a:off x="1239991" y="3627361"/>
            <a:ext cx="6820416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200" dirty="0" smtClean="0">
                <a:latin typeface="+mj-ea"/>
                <a:ea typeface="+mj-ea"/>
              </a:rPr>
              <a:t>……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43181" y="2647917"/>
            <a:ext cx="1050303" cy="1050303"/>
            <a:chOff x="1979712" y="3723878"/>
            <a:chExt cx="1050303" cy="1050303"/>
          </a:xfrm>
        </p:grpSpPr>
        <p:grpSp>
          <p:nvGrpSpPr>
            <p:cNvPr id="6" name="组合 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7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5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0856" y="1565249"/>
            <a:ext cx="1050303" cy="1050303"/>
            <a:chOff x="1979712" y="3723878"/>
            <a:chExt cx="1050303" cy="1050303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" name="TextBox 7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4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08788" y="2650771"/>
            <a:ext cx="1050303" cy="1050303"/>
            <a:chOff x="1979712" y="3723878"/>
            <a:chExt cx="1050303" cy="1050303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6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3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5306" y="1630403"/>
            <a:ext cx="1050303" cy="1050303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2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9332" y="2680706"/>
            <a:ext cx="1050303" cy="1050303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59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FFFFF"/>
                  </a:solidFill>
                  <a:latin typeface="+mj-ea"/>
                  <a:ea typeface="+mj-ea"/>
                </a:rPr>
                <a:t>1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  <a:endParaRPr lang="zh-CN" altLang="en-US" sz="20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3"/>
                  </a:solidFill>
                  <a:latin typeface="+mj-ea"/>
                  <a:ea typeface="+mj-ea"/>
                </a:rPr>
                <a:t>1</a:t>
              </a:r>
              <a:endParaRPr lang="zh-CN" altLang="en-US" sz="2500" b="1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4"/>
                  </a:solidFill>
                  <a:latin typeface="+mj-ea"/>
                  <a:ea typeface="+mj-ea"/>
                </a:rPr>
                <a:t>2</a:t>
              </a:r>
              <a:endParaRPr lang="zh-CN" altLang="en-US" sz="2500" b="1" dirty="0">
                <a:solidFill>
                  <a:schemeClr val="accent4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chemeClr val="accent2"/>
                  </a:solidFill>
                  <a:latin typeface="+mj-ea"/>
                  <a:ea typeface="+mj-ea"/>
                </a:rPr>
                <a:t>3</a:t>
              </a:r>
              <a:endParaRPr lang="zh-CN" altLang="en-US" sz="25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426843" y="246025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内容</a:t>
            </a:r>
            <a:endParaRPr lang="zh-CN" altLang="en-US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+mj-ea"/>
                <a:ea typeface="+mj-ea"/>
              </a:rPr>
              <a:t>……</a:t>
            </a:r>
            <a:r>
              <a:rPr lang="zh-CN" altLang="en-US" sz="1000" dirty="0" smtClean="0">
                <a:latin typeface="+mj-ea"/>
                <a:ea typeface="+mj-ea"/>
              </a:rPr>
              <a:t>。</a:t>
            </a:r>
            <a:endParaRPr lang="en-US" altLang="zh-CN" sz="1000" dirty="0" smtClean="0"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latin typeface="+mj-ea"/>
                <a:ea typeface="+mj-ea"/>
              </a:rPr>
              <a:t>……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/>
          <p:cNvSpPr txBox="1"/>
          <p:nvPr/>
        </p:nvSpPr>
        <p:spPr>
          <a:xfrm>
            <a:off x="571508" y="1275606"/>
            <a:ext cx="2780630" cy="752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725745" y="1829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+mj-ea"/>
                <a:ea typeface="+mj-ea"/>
              </a:rPr>
              <a:t>01</a:t>
            </a:r>
            <a:r>
              <a:rPr lang="zh-CN" altLang="en-US" sz="1100" dirty="0" smtClean="0">
                <a:solidFill>
                  <a:prstClr val="black"/>
                </a:solidFill>
                <a:latin typeface="+mj-ea"/>
                <a:ea typeface="+mj-ea"/>
              </a:rPr>
              <a:t>、点击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425" y="3581264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571750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 smtClean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  <a:endParaRPr lang="en-US" altLang="zh-CN" sz="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435" y="1536357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 smtClean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5443" y="1307798"/>
            <a:ext cx="914014" cy="914014"/>
            <a:chOff x="5105593" y="1379191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14943" y="162815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3"/>
                  </a:solidFill>
                  <a:latin typeface="+mj-ea"/>
                  <a:ea typeface="+mj-ea"/>
                </a:rPr>
                <a:t>03</a:t>
              </a:r>
              <a:endParaRPr lang="zh-CN" altLang="en-US" sz="200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95130" y="2260580"/>
            <a:ext cx="914014" cy="914014"/>
            <a:chOff x="3245280" y="2331973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424802" y="2571135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02</a:t>
              </a:r>
              <a:endParaRPr lang="zh-CN" altLang="en-US" sz="2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26705" y="3197312"/>
            <a:ext cx="914014" cy="914014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483792" y="359185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/>
                  </a:solidFill>
                  <a:latin typeface="+mj-ea"/>
                  <a:ea typeface="+mj-ea"/>
                </a:rPr>
                <a:t>01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4215" y="2853771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+mj-ea"/>
                <a:ea typeface="+mj-ea"/>
              </a:rPr>
              <a:t>02</a:t>
            </a:r>
            <a:r>
              <a:rPr lang="zh-CN" altLang="en-US" sz="1100" dirty="0" smtClean="0">
                <a:solidFill>
                  <a:prstClr val="black"/>
                </a:solidFill>
                <a:latin typeface="+mj-ea"/>
                <a:ea typeface="+mj-ea"/>
              </a:rPr>
              <a:t>、点击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386465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+mj-ea"/>
                <a:ea typeface="+mj-ea"/>
              </a:rPr>
              <a:t>03</a:t>
            </a:r>
            <a:r>
              <a:rPr lang="zh-CN" altLang="en-US" sz="1100" dirty="0" smtClean="0">
                <a:solidFill>
                  <a:prstClr val="black"/>
                </a:solidFill>
                <a:latin typeface="+mj-ea"/>
                <a:ea typeface="+mj-ea"/>
              </a:rPr>
              <a:t>、点击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24" grpId="0"/>
          <p:bldP spid="2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  <a:solidFill>
            <a:srgbClr val="1A3F6C"/>
          </a:solidFill>
        </p:grpSpPr>
        <p:sp>
          <p:nvSpPr>
            <p:cNvPr id="6" name="椭圆 5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7" name="TextBox 47"/>
            <p:cNvSpPr txBox="1"/>
            <p:nvPr/>
          </p:nvSpPr>
          <p:spPr>
            <a:xfrm>
              <a:off x="908957" y="2627556"/>
              <a:ext cx="596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9" name="组合 8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48"/>
            <p:cNvSpPr txBox="1"/>
            <p:nvPr/>
          </p:nvSpPr>
          <p:spPr>
            <a:xfrm>
              <a:off x="2184500" y="3587733"/>
              <a:ext cx="7713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+mj-ea"/>
                  <a:ea typeface="+mj-ea"/>
                </a:rPr>
                <a:t>D</a:t>
              </a:r>
              <a:endParaRPr lang="zh-CN" altLang="en-US" sz="6000" dirty="0"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14" name="组合 13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49"/>
            <p:cNvSpPr txBox="1"/>
            <p:nvPr/>
          </p:nvSpPr>
          <p:spPr>
            <a:xfrm>
              <a:off x="1088748" y="1565452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+mj-ea"/>
                  <a:ea typeface="+mj-ea"/>
                </a:rPr>
                <a:t>B</a:t>
              </a:r>
              <a:endParaRPr lang="zh-CN" altLang="en-US" sz="3200" dirty="0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  <a:solidFill>
            <a:srgbClr val="1A3F6C"/>
          </a:solidFill>
        </p:grpSpPr>
        <p:sp>
          <p:nvSpPr>
            <p:cNvPr id="19" name="椭圆 18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TextBox 50"/>
            <p:cNvSpPr txBox="1"/>
            <p:nvPr/>
          </p:nvSpPr>
          <p:spPr>
            <a:xfrm>
              <a:off x="1808937" y="1049342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  <a:solidFill>
            <a:srgbClr val="1A3F6C"/>
          </a:solidFill>
        </p:grpSpPr>
        <p:sp>
          <p:nvSpPr>
            <p:cNvPr id="22" name="椭圆 21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3949886" y="1997410"/>
              <a:ext cx="8611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+mj-ea"/>
                  <a:ea typeface="+mj-ea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00656" y="227191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accent1"/>
                </a:solidFill>
                <a:latin typeface="+mj-ea"/>
                <a:ea typeface="+mj-ea"/>
              </a:rPr>
              <a:t>标题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2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5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8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77778E-7 -9.87654E-7 L -2.77778E-7 -0.07222 " pathEditMode="relative" rAng="0" ptsTypes="AA">
                                          <p:cBhvr>
                                            <p:cTn id="1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24" grpId="1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/>
          <p:bldP spid="35" grpId="0"/>
          <p:bldP spid="37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77778E-7 -9.87654E-7 L -2.77778E-7 -0.07222 " pathEditMode="relative" rAng="0" ptsTypes="AA">
                                          <p:cBhvr>
                                            <p:cTn id="1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24" grpId="1"/>
          <p:bldP spid="25" grpId="0"/>
          <p:bldP spid="26" grpId="0"/>
          <p:bldP spid="28" grpId="0"/>
          <p:bldP spid="29" grpId="0"/>
          <p:bldP spid="31" grpId="0"/>
          <p:bldP spid="32" grpId="0"/>
          <p:bldP spid="34" grpId="0"/>
          <p:bldP spid="35" grpId="0"/>
          <p:bldP spid="37" grpId="0"/>
          <p:bldP spid="3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25%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25%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15%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25%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91680" y="8282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5" name="TextBox 132"/>
          <p:cNvSpPr txBox="1"/>
          <p:nvPr/>
        </p:nvSpPr>
        <p:spPr>
          <a:xfrm>
            <a:off x="1691680" y="98757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/>
        </p:nvGraphicFramePr>
        <p:xfrm>
          <a:off x="815618" y="1223963"/>
          <a:ext cx="7512765" cy="249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758114" y="3985237"/>
            <a:ext cx="7627774" cy="784830"/>
            <a:chOff x="1010818" y="5313639"/>
            <a:chExt cx="10170365" cy="1046439"/>
          </a:xfrm>
        </p:grpSpPr>
        <p:sp>
          <p:nvSpPr>
            <p:cNvPr id="6" name="文本框 5"/>
            <p:cNvSpPr txBox="1"/>
            <p:nvPr/>
          </p:nvSpPr>
          <p:spPr bwMode="auto">
            <a:xfrm>
              <a:off x="1010818" y="5313639"/>
              <a:ext cx="10170365" cy="1046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70432" y="5313639"/>
              <a:ext cx="985113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4" grpI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0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306759"/>
            <a:ext cx="7147293" cy="203127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回顾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们所向披靡，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们勇往直前！</a:t>
            </a:r>
            <a:endParaRPr lang="zh-CN" altLang="en-US" sz="14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0311" y="770251"/>
            <a:ext cx="1306135" cy="1269327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 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44008" y="770251"/>
            <a:ext cx="1306135" cy="1269327"/>
            <a:chOff x="2132199" y="770251"/>
            <a:chExt cx="1306135" cy="12693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55375" y="1365456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56848" y="1816596"/>
            <a:ext cx="769476" cy="769476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9850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01640" y="1539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71569" y="125586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99180" y="245415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</a:t>
            </a: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01974" y="21673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8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45043" y="34218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24367" y="310412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42996" y="43719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46613" y="399904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21463" y="386762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80237" y="348116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2015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12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9319" y="192483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94320" y="1571802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80808"/>
                </a:solidFill>
                <a:latin typeface="+mj-ea"/>
                <a:ea typeface="+mj-ea"/>
              </a:rPr>
              <a:t>2016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568909" y="1255862"/>
            <a:ext cx="0" cy="544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119428" y="3104121"/>
            <a:ext cx="4076" cy="6197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499180" y="2239313"/>
            <a:ext cx="3324" cy="6204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842996" y="3999040"/>
            <a:ext cx="8518" cy="6609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675336" y="3421886"/>
            <a:ext cx="4901" cy="7340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87624" y="1539146"/>
            <a:ext cx="0" cy="7820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400031" y="2859782"/>
            <a:ext cx="984394" cy="984394"/>
            <a:chOff x="1695226" y="3321784"/>
            <a:chExt cx="1250759" cy="1250759"/>
          </a:xfrm>
        </p:grpSpPr>
        <p:sp>
          <p:nvSpPr>
            <p:cNvPr id="32" name="椭圆 3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05964" y="249974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77577" y="1317475"/>
            <a:ext cx="1625118" cy="1625118"/>
            <a:chOff x="1695226" y="3321784"/>
            <a:chExt cx="1250759" cy="1250759"/>
          </a:xfrm>
        </p:grpSpPr>
        <p:sp>
          <p:nvSpPr>
            <p:cNvPr id="38" name="椭圆 3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  <a:endParaRPr lang="zh-CN" altLang="en-US" sz="15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80112" y="1923678"/>
            <a:ext cx="1077905" cy="1077905"/>
            <a:chOff x="1695226" y="3321784"/>
            <a:chExt cx="1250759" cy="1250759"/>
          </a:xfrm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66549" y="3263640"/>
            <a:ext cx="731620" cy="731620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91150" y="3305163"/>
            <a:ext cx="731620" cy="731620"/>
            <a:chOff x="1695226" y="3321784"/>
            <a:chExt cx="1250759" cy="1250759"/>
          </a:xfrm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81143" y="2277282"/>
            <a:ext cx="599656" cy="599656"/>
            <a:chOff x="1695226" y="3321784"/>
            <a:chExt cx="1250759" cy="1250759"/>
          </a:xfrm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TextBox 1"/>
          <p:cNvSpPr txBox="1"/>
          <p:nvPr/>
        </p:nvSpPr>
        <p:spPr>
          <a:xfrm>
            <a:off x="989169" y="139225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j-ea"/>
                <a:ea typeface="+mj-ea"/>
              </a:rPr>
              <a:t>诚信铸就品质</a:t>
            </a:r>
            <a:endParaRPr lang="zh-CN" altLang="en-US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611865" y="186521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j-ea"/>
                <a:ea typeface="+mj-ea"/>
              </a:rPr>
              <a:t>创新引领未来</a:t>
            </a:r>
            <a:endParaRPr lang="zh-CN" altLang="en-US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786974" y="1779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远见力</a:t>
            </a:r>
            <a:endParaRPr lang="zh-CN" altLang="en-US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495248" y="39228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执行力</a:t>
            </a:r>
            <a:endParaRPr lang="zh-CN" altLang="en-US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7152350" y="33073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感召力</a:t>
            </a:r>
            <a:endParaRPr lang="zh-CN" altLang="en-US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6675297" y="20870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决策力</a:t>
            </a:r>
            <a:endParaRPr lang="zh-CN" altLang="en-US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710337" y="2849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创新力</a:t>
            </a:r>
            <a:endParaRPr lang="zh-CN" altLang="en-US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43475" y="2916594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90718" y="409504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15367" y="251868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6976660" y="1517585"/>
            <a:ext cx="274777" cy="274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702994" y="4120170"/>
            <a:ext cx="137389" cy="1373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697525" y="124280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407107" y="3105672"/>
            <a:ext cx="137389" cy="1373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539552" y="2473670"/>
            <a:ext cx="345638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       点击</a:t>
            </a:r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输入简要文字内容，文字内容需概括精炼，不用多余的文字修饰，言简意赅的说明分项</a:t>
            </a: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内容。点击</a:t>
            </a:r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484848"/>
                </a:solidFill>
                <a:latin typeface="+mj-ea"/>
                <a:ea typeface="+mj-ea"/>
              </a:rPr>
              <a:t>……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484848"/>
                </a:solidFill>
                <a:latin typeface="+mj-ea"/>
                <a:ea typeface="+mj-ea"/>
              </a:rPr>
              <a:t>       点击</a:t>
            </a:r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484848"/>
                </a:solidFill>
                <a:latin typeface="+mj-ea"/>
                <a:ea typeface="+mj-ea"/>
              </a:rPr>
              <a:t>……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9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9"/>
          <p:cNvSpPr txBox="1"/>
          <p:nvPr/>
        </p:nvSpPr>
        <p:spPr>
          <a:xfrm>
            <a:off x="3748932" y="1804868"/>
            <a:ext cx="596012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82%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0"/>
          <p:cNvSpPr txBox="1"/>
          <p:nvPr/>
        </p:nvSpPr>
        <p:spPr>
          <a:xfrm>
            <a:off x="3058213" y="1920354"/>
            <a:ext cx="588246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73%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2430859" y="2237068"/>
            <a:ext cx="591353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56%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42"/>
          <p:cNvSpPr txBox="1"/>
          <p:nvPr/>
        </p:nvSpPr>
        <p:spPr>
          <a:xfrm>
            <a:off x="1873564" y="2602761"/>
            <a:ext cx="595985" cy="346957"/>
          </a:xfrm>
          <a:prstGeom prst="rect">
            <a:avLst/>
          </a:prstGeom>
          <a:noFill/>
        </p:spPr>
        <p:txBody>
          <a:bodyPr wrap="square" lIns="69284" tIns="34641" rIns="69284" bIns="34641" rtlCol="0">
            <a:spAutoFit/>
          </a:bodyPr>
          <a:lstStyle/>
          <a:p>
            <a:r>
              <a:rPr lang="en-US" altLang="zh-CN" spc="-114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32%</a:t>
            </a:r>
            <a:endParaRPr lang="zh-CN" altLang="en-US" spc="-114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 flipH="1">
            <a:off x="2231437" y="1936430"/>
            <a:ext cx="1674944" cy="2159770"/>
            <a:chOff x="8155995" y="3063800"/>
            <a:chExt cx="4110065" cy="2647126"/>
          </a:xfrm>
          <a:effectLst>
            <a:outerShdw blurRad="114300" dist="88900" algn="l" rotWithShape="0">
              <a:prstClr val="black">
                <a:alpha val="22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8156003" y="3063800"/>
              <a:ext cx="168079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889504" y="3063800"/>
              <a:ext cx="2376556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56001" y="3899089"/>
              <a:ext cx="155541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763824" y="3899089"/>
              <a:ext cx="2199274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55998" y="4671503"/>
              <a:ext cx="1174131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381625" y="4671501"/>
              <a:ext cx="1660158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155995" y="5378253"/>
              <a:ext cx="810249" cy="332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018774" y="5378259"/>
              <a:ext cx="1145643" cy="33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32040" y="2228006"/>
            <a:ext cx="1302758" cy="1137185"/>
            <a:chOff x="1397291" y="3132277"/>
            <a:chExt cx="1948823" cy="1702026"/>
          </a:xfrm>
        </p:grpSpPr>
        <p:grpSp>
          <p:nvGrpSpPr>
            <p:cNvPr id="18" name="组合 17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9" name="Freeform 7"/>
            <p:cNvSpPr/>
            <p:nvPr/>
          </p:nvSpPr>
          <p:spPr bwMode="auto">
            <a:xfrm>
              <a:off x="1650672" y="3357062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TextBox 55"/>
            <p:cNvSpPr txBox="1"/>
            <p:nvPr/>
          </p:nvSpPr>
          <p:spPr>
            <a:xfrm>
              <a:off x="1907194" y="3791887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第一月</a:t>
              </a: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32033" y="2796598"/>
            <a:ext cx="1302758" cy="1137185"/>
            <a:chOff x="2893203" y="3983290"/>
            <a:chExt cx="1948823" cy="1702026"/>
          </a:xfrm>
        </p:grpSpPr>
        <p:grpSp>
          <p:nvGrpSpPr>
            <p:cNvPr id="24" name="组合 23"/>
            <p:cNvGrpSpPr/>
            <p:nvPr/>
          </p:nvGrpSpPr>
          <p:grpSpPr>
            <a:xfrm>
              <a:off x="2893203" y="398329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7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7"/>
            <p:cNvSpPr/>
            <p:nvPr/>
          </p:nvSpPr>
          <p:spPr bwMode="auto">
            <a:xfrm>
              <a:off x="3146586" y="418160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3317006" y="4568805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第二月</a:t>
              </a: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927254" y="2218600"/>
            <a:ext cx="1302758" cy="1137185"/>
            <a:chOff x="4381974" y="3118200"/>
            <a:chExt cx="1948823" cy="1702026"/>
          </a:xfrm>
        </p:grpSpPr>
        <p:grpSp>
          <p:nvGrpSpPr>
            <p:cNvPr id="30" name="组合 29"/>
            <p:cNvGrpSpPr/>
            <p:nvPr/>
          </p:nvGrpSpPr>
          <p:grpSpPr>
            <a:xfrm>
              <a:off x="4381974" y="311820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1" name="Freeform 7"/>
            <p:cNvSpPr/>
            <p:nvPr/>
          </p:nvSpPr>
          <p:spPr bwMode="auto">
            <a:xfrm>
              <a:off x="4635357" y="331651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2" name="TextBox 67"/>
            <p:cNvSpPr txBox="1"/>
            <p:nvPr/>
          </p:nvSpPr>
          <p:spPr>
            <a:xfrm>
              <a:off x="4891878" y="3730069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第三月</a:t>
              </a: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23590" y="3376396"/>
            <a:ext cx="1302758" cy="1137185"/>
            <a:chOff x="4376494" y="4851074"/>
            <a:chExt cx="1948823" cy="1702026"/>
          </a:xfrm>
        </p:grpSpPr>
        <p:grpSp>
          <p:nvGrpSpPr>
            <p:cNvPr id="36" name="组合 35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9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7"/>
            <p:cNvSpPr/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4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8" name="TextBox 73"/>
            <p:cNvSpPr txBox="1"/>
            <p:nvPr/>
          </p:nvSpPr>
          <p:spPr>
            <a:xfrm>
              <a:off x="4886398" y="5462945"/>
              <a:ext cx="1185538" cy="43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第四月</a:t>
              </a: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0709" y="1743827"/>
            <a:ext cx="3656760" cy="2105541"/>
            <a:chOff x="7041153" y="3140803"/>
            <a:chExt cx="5470223" cy="3151364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8039682" y="6292167"/>
              <a:ext cx="447169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8039039" y="3140803"/>
              <a:ext cx="0" cy="313069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79"/>
            <p:cNvSpPr txBox="1"/>
            <p:nvPr/>
          </p:nvSpPr>
          <p:spPr>
            <a:xfrm>
              <a:off x="7041153" y="3398595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第四月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TextBox 80"/>
            <p:cNvSpPr txBox="1"/>
            <p:nvPr/>
          </p:nvSpPr>
          <p:spPr>
            <a:xfrm>
              <a:off x="7041153" y="4232255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第三月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TextBox 81"/>
            <p:cNvSpPr txBox="1"/>
            <p:nvPr/>
          </p:nvSpPr>
          <p:spPr>
            <a:xfrm>
              <a:off x="7041153" y="5004668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第二月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TextBox 82"/>
            <p:cNvSpPr txBox="1"/>
            <p:nvPr/>
          </p:nvSpPr>
          <p:spPr>
            <a:xfrm>
              <a:off x="7041153" y="5677402"/>
              <a:ext cx="997887" cy="41457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第一月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354986" y="1347614"/>
            <a:ext cx="2184598" cy="805283"/>
            <a:chOff x="6084168" y="1274556"/>
            <a:chExt cx="2317853" cy="830459"/>
          </a:xfrm>
        </p:grpSpPr>
        <p:sp>
          <p:nvSpPr>
            <p:cNvPr id="49" name="TextBox 84"/>
            <p:cNvSpPr txBox="1"/>
            <p:nvPr/>
          </p:nvSpPr>
          <p:spPr>
            <a:xfrm>
              <a:off x="6084168" y="1514664"/>
              <a:ext cx="2317853" cy="59035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您的内容打在这里，或者通过您的内容打在这里，或者您的内容打在这里，或者您的内容打在这里，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TextBox 85"/>
            <p:cNvSpPr txBox="1"/>
            <p:nvPr/>
          </p:nvSpPr>
          <p:spPr>
            <a:xfrm>
              <a:off x="6109640" y="1274556"/>
              <a:ext cx="1008112" cy="33326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添加标题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项目分析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项目分析</a:t>
            </a:r>
            <a:endParaRPr lang="zh-CN" altLang="en-US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可以添加主要内容这里可以添加主要</a:t>
            </a:r>
            <a:r>
              <a:rPr kumimoji="0" lang="zh-CN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1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100" dirty="0">
              <a:solidFill>
                <a:srgbClr val="080808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100" dirty="0">
              <a:solidFill>
                <a:srgbClr val="080808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文本及描述说明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+mj-ea"/>
                  <a:ea typeface="+mj-ea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</a:t>
              </a:r>
              <a:endParaRPr lang="zh-CN" altLang="en-US" sz="1100" b="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90627" y="1059582"/>
            <a:ext cx="3949472" cy="39494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460" y="1347614"/>
              <a:ext cx="878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标题</a:t>
              </a:r>
              <a:endParaRPr lang="en-US" altLang="zh-CN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内容</a:t>
              </a:r>
              <a:endParaRPr lang="zh-CN" altLang="en-US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0" y="3698016"/>
            <a:ext cx="899617" cy="889958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7430" y="3036559"/>
              <a:ext cx="878001" cy="546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标题</a:t>
              </a:r>
              <a:endParaRPr lang="en-US" altLang="zh-CN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700" b="1" dirty="0" smtClean="0">
                  <a:solidFill>
                    <a:prstClr val="white"/>
                  </a:solidFill>
                  <a:latin typeface="+mj-ea"/>
                  <a:ea typeface="+mj-ea"/>
                </a:rPr>
                <a:t>内容</a:t>
              </a:r>
              <a:endParaRPr lang="zh-CN" altLang="en-US" sz="1700" b="1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11921" y="1947133"/>
            <a:ext cx="1440160" cy="1239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888585" y="2861888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340954" y="2139702"/>
            <a:ext cx="9541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已完成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77228" y="3507854"/>
            <a:ext cx="8002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FCFCFC"/>
                </a:solidFill>
                <a:latin typeface="+mj-ea"/>
                <a:ea typeface="+mj-ea"/>
              </a:rPr>
              <a:t>未完成</a:t>
            </a:r>
            <a:endParaRPr lang="zh-CN" altLang="en-US" sz="1600" b="1" dirty="0">
              <a:solidFill>
                <a:srgbClr val="FCFCF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0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/>
          <p:cNvSpPr txBox="1"/>
          <p:nvPr/>
        </p:nvSpPr>
        <p:spPr>
          <a:xfrm>
            <a:off x="1547665" y="10096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3569" y="911533"/>
            <a:ext cx="687215" cy="687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1600" y="163564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259632" y="2355726"/>
            <a:ext cx="687215" cy="6872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7664" y="307580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835696" y="3806685"/>
            <a:ext cx="687215" cy="68721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1763688" y="172408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2051720" y="244966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2411760" y="314781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2699791" y="3939902"/>
            <a:ext cx="58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9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9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5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3173" y="2931998"/>
            <a:ext cx="1902058" cy="128213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0588" y="1704468"/>
            <a:ext cx="271519" cy="241276"/>
            <a:chOff x="3843406" y="5497220"/>
            <a:chExt cx="438051" cy="389258"/>
          </a:xfrm>
          <a:solidFill>
            <a:schemeClr val="accent1"/>
          </a:solidFill>
        </p:grpSpPr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403552" y="1683634"/>
            <a:ext cx="329990" cy="282944"/>
            <a:chOff x="5964264" y="5437584"/>
            <a:chExt cx="532384" cy="456484"/>
          </a:xfrm>
          <a:solidFill>
            <a:schemeClr val="accent2"/>
          </a:solidFill>
        </p:grpSpPr>
        <p:sp>
          <p:nvSpPr>
            <p:cNvPr id="84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692707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264100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213021"/>
            <a:ext cx="307812" cy="329318"/>
            <a:chOff x="4895160" y="5416983"/>
            <a:chExt cx="496602" cy="531299"/>
          </a:xfrm>
          <a:solidFill>
            <a:schemeClr val="accent1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231504"/>
            <a:ext cx="306468" cy="292354"/>
            <a:chOff x="8145843" y="5425657"/>
            <a:chExt cx="494435" cy="471664"/>
          </a:xfrm>
          <a:solidFill>
            <a:schemeClr val="accent2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5398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5398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9020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39020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264233" y="203400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264233" y="358657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9007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9007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42629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42629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625108" y="23545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625108" y="39071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6852" y="1347614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33496" y="2002394"/>
            <a:ext cx="16521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目 录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143145" y="2852870"/>
            <a:ext cx="13724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</a:rPr>
              <a:t>C-0191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731949" y="1480847"/>
            <a:ext cx="1602228" cy="1359398"/>
            <a:chOff x="5553262" y="2638733"/>
            <a:chExt cx="2397222" cy="2093640"/>
          </a:xfrm>
        </p:grpSpPr>
        <p:grpSp>
          <p:nvGrpSpPr>
            <p:cNvPr id="85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9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78088" y="1492091"/>
            <a:ext cx="1602228" cy="1359398"/>
            <a:chOff x="1881842" y="2656049"/>
            <a:chExt cx="2397222" cy="2093640"/>
          </a:xfrm>
        </p:grpSpPr>
        <p:grpSp>
          <p:nvGrpSpPr>
            <p:cNvPr id="92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9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9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3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07954" y="2171789"/>
            <a:ext cx="1602228" cy="1359398"/>
            <a:chOff x="3721944" y="3702869"/>
            <a:chExt cx="2397222" cy="2093640"/>
          </a:xfrm>
        </p:grpSpPr>
        <p:grpSp>
          <p:nvGrpSpPr>
            <p:cNvPr id="98" name="组合 97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1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958451" y="2164982"/>
            <a:ext cx="1602228" cy="1359398"/>
            <a:chOff x="7388330" y="3692384"/>
            <a:chExt cx="2397222" cy="2093640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9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8" name="Freeform 7"/>
              <p:cNvSpPr/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8048903" y="4173377"/>
              <a:ext cx="1185202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39327" y="2967176"/>
            <a:ext cx="1027882" cy="471555"/>
            <a:chOff x="2328257" y="4927865"/>
            <a:chExt cx="1537897" cy="726254"/>
          </a:xfrm>
        </p:grpSpPr>
        <p:sp>
          <p:nvSpPr>
            <p:cNvPr id="112" name="TextBox 111"/>
            <p:cNvSpPr txBox="1"/>
            <p:nvPr/>
          </p:nvSpPr>
          <p:spPr>
            <a:xfrm>
              <a:off x="2328257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9469" y="5322308"/>
              <a:ext cx="1379770" cy="3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58857" y="1541057"/>
            <a:ext cx="1027882" cy="446865"/>
            <a:chOff x="4246958" y="2731461"/>
            <a:chExt cx="1537897" cy="688227"/>
          </a:xfrm>
        </p:grpSpPr>
        <p:sp>
          <p:nvSpPr>
            <p:cNvPr id="115" name="TextBox 114"/>
            <p:cNvSpPr txBox="1"/>
            <p:nvPr/>
          </p:nvSpPr>
          <p:spPr>
            <a:xfrm>
              <a:off x="4246958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35082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093849" y="3000164"/>
            <a:ext cx="1027882" cy="466656"/>
            <a:chOff x="5982926" y="4927865"/>
            <a:chExt cx="1537897" cy="718707"/>
          </a:xfrm>
        </p:grpSpPr>
        <p:sp>
          <p:nvSpPr>
            <p:cNvPr id="118" name="TextBox 117"/>
            <p:cNvSpPr txBox="1"/>
            <p:nvPr/>
          </p:nvSpPr>
          <p:spPr>
            <a:xfrm>
              <a:off x="5982926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1050" y="5338463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59916" y="1541057"/>
            <a:ext cx="1027882" cy="446865"/>
            <a:chOff x="7839376" y="2731461"/>
            <a:chExt cx="1537897" cy="688227"/>
          </a:xfrm>
        </p:grpSpPr>
        <p:sp>
          <p:nvSpPr>
            <p:cNvPr id="121" name="TextBox 120"/>
            <p:cNvSpPr txBox="1"/>
            <p:nvPr/>
          </p:nvSpPr>
          <p:spPr>
            <a:xfrm>
              <a:off x="7839376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47821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033665" y="3045661"/>
            <a:ext cx="3059785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3217" y="1152717"/>
            <a:ext cx="3059785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252315" y="1674242"/>
            <a:ext cx="583929" cy="581800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2250276" y="3527046"/>
            <a:ext cx="634333" cy="555779"/>
          </a:xfrm>
          <a:custGeom>
            <a:avLst/>
            <a:gdLst>
              <a:gd name="T0" fmla="*/ 92 w 137"/>
              <a:gd name="T1" fmla="*/ 69 h 120"/>
              <a:gd name="T2" fmla="*/ 76 w 137"/>
              <a:gd name="T3" fmla="*/ 52 h 120"/>
              <a:gd name="T4" fmla="*/ 75 w 137"/>
              <a:gd name="T5" fmla="*/ 38 h 120"/>
              <a:gd name="T6" fmla="*/ 69 w 137"/>
              <a:gd name="T7" fmla="*/ 44 h 120"/>
              <a:gd name="T8" fmla="*/ 52 w 137"/>
              <a:gd name="T9" fmla="*/ 28 h 120"/>
              <a:gd name="T10" fmla="*/ 41 w 137"/>
              <a:gd name="T11" fmla="*/ 37 h 120"/>
              <a:gd name="T12" fmla="*/ 18 w 137"/>
              <a:gd name="T13" fmla="*/ 38 h 120"/>
              <a:gd name="T14" fmla="*/ 16 w 137"/>
              <a:gd name="T15" fmla="*/ 52 h 120"/>
              <a:gd name="T16" fmla="*/ 0 w 137"/>
              <a:gd name="T17" fmla="*/ 69 h 120"/>
              <a:gd name="T18" fmla="*/ 9 w 137"/>
              <a:gd name="T19" fmla="*/ 80 h 120"/>
              <a:gd name="T20" fmla="*/ 10 w 137"/>
              <a:gd name="T21" fmla="*/ 103 h 120"/>
              <a:gd name="T22" fmla="*/ 24 w 137"/>
              <a:gd name="T23" fmla="*/ 104 h 120"/>
              <a:gd name="T24" fmla="*/ 41 w 137"/>
              <a:gd name="T25" fmla="*/ 120 h 120"/>
              <a:gd name="T26" fmla="*/ 52 w 137"/>
              <a:gd name="T27" fmla="*/ 111 h 120"/>
              <a:gd name="T28" fmla="*/ 72 w 137"/>
              <a:gd name="T29" fmla="*/ 107 h 120"/>
              <a:gd name="T30" fmla="*/ 83 w 137"/>
              <a:gd name="T31" fmla="*/ 103 h 120"/>
              <a:gd name="T32" fmla="*/ 83 w 137"/>
              <a:gd name="T33" fmla="*/ 80 h 120"/>
              <a:gd name="T34" fmla="*/ 72 w 137"/>
              <a:gd name="T35" fmla="*/ 84 h 120"/>
              <a:gd name="T36" fmla="*/ 46 w 137"/>
              <a:gd name="T37" fmla="*/ 101 h 120"/>
              <a:gd name="T38" fmla="*/ 46 w 137"/>
              <a:gd name="T39" fmla="*/ 47 h 120"/>
              <a:gd name="T40" fmla="*/ 73 w 137"/>
              <a:gd name="T41" fmla="*/ 74 h 120"/>
              <a:gd name="T42" fmla="*/ 129 w 137"/>
              <a:gd name="T43" fmla="*/ 77 h 120"/>
              <a:gd name="T44" fmla="*/ 137 w 137"/>
              <a:gd name="T45" fmla="*/ 85 h 120"/>
              <a:gd name="T46" fmla="*/ 133 w 137"/>
              <a:gd name="T47" fmla="*/ 91 h 120"/>
              <a:gd name="T48" fmla="*/ 132 w 137"/>
              <a:gd name="T49" fmla="*/ 102 h 120"/>
              <a:gd name="T50" fmla="*/ 125 w 137"/>
              <a:gd name="T51" fmla="*/ 103 h 120"/>
              <a:gd name="T52" fmla="*/ 117 w 137"/>
              <a:gd name="T53" fmla="*/ 111 h 120"/>
              <a:gd name="T54" fmla="*/ 111 w 137"/>
              <a:gd name="T55" fmla="*/ 107 h 120"/>
              <a:gd name="T56" fmla="*/ 100 w 137"/>
              <a:gd name="T57" fmla="*/ 106 h 120"/>
              <a:gd name="T58" fmla="*/ 99 w 137"/>
              <a:gd name="T59" fmla="*/ 99 h 120"/>
              <a:gd name="T60" fmla="*/ 91 w 137"/>
              <a:gd name="T61" fmla="*/ 91 h 120"/>
              <a:gd name="T62" fmla="*/ 96 w 137"/>
              <a:gd name="T63" fmla="*/ 85 h 120"/>
              <a:gd name="T64" fmla="*/ 96 w 137"/>
              <a:gd name="T65" fmla="*/ 74 h 120"/>
              <a:gd name="T66" fmla="*/ 103 w 137"/>
              <a:gd name="T67" fmla="*/ 73 h 120"/>
              <a:gd name="T68" fmla="*/ 111 w 137"/>
              <a:gd name="T69" fmla="*/ 65 h 120"/>
              <a:gd name="T70" fmla="*/ 117 w 137"/>
              <a:gd name="T71" fmla="*/ 70 h 120"/>
              <a:gd name="T72" fmla="*/ 128 w 137"/>
              <a:gd name="T73" fmla="*/ 70 h 120"/>
              <a:gd name="T74" fmla="*/ 129 w 137"/>
              <a:gd name="T75" fmla="*/ 77 h 120"/>
              <a:gd name="T76" fmla="*/ 128 w 137"/>
              <a:gd name="T77" fmla="*/ 88 h 120"/>
              <a:gd name="T78" fmla="*/ 101 w 137"/>
              <a:gd name="T79" fmla="*/ 88 h 120"/>
              <a:gd name="T80" fmla="*/ 114 w 137"/>
              <a:gd name="T81" fmla="*/ 102 h 120"/>
              <a:gd name="T82" fmla="*/ 137 w 137"/>
              <a:gd name="T83" fmla="*/ 27 h 120"/>
              <a:gd name="T84" fmla="*/ 131 w 137"/>
              <a:gd name="T85" fmla="*/ 34 h 120"/>
              <a:gd name="T86" fmla="*/ 131 w 137"/>
              <a:gd name="T87" fmla="*/ 50 h 120"/>
              <a:gd name="T88" fmla="*/ 122 w 137"/>
              <a:gd name="T89" fmla="*/ 51 h 120"/>
              <a:gd name="T90" fmla="*/ 111 w 137"/>
              <a:gd name="T91" fmla="*/ 61 h 120"/>
              <a:gd name="T92" fmla="*/ 103 w 137"/>
              <a:gd name="T93" fmla="*/ 55 h 120"/>
              <a:gd name="T94" fmla="*/ 88 w 137"/>
              <a:gd name="T95" fmla="*/ 55 h 120"/>
              <a:gd name="T96" fmla="*/ 87 w 137"/>
              <a:gd name="T97" fmla="*/ 46 h 120"/>
              <a:gd name="T98" fmla="*/ 76 w 137"/>
              <a:gd name="T99" fmla="*/ 34 h 120"/>
              <a:gd name="T100" fmla="*/ 82 w 137"/>
              <a:gd name="T101" fmla="*/ 27 h 120"/>
              <a:gd name="T102" fmla="*/ 83 w 137"/>
              <a:gd name="T103" fmla="*/ 12 h 120"/>
              <a:gd name="T104" fmla="*/ 92 w 137"/>
              <a:gd name="T105" fmla="*/ 11 h 120"/>
              <a:gd name="T106" fmla="*/ 103 w 137"/>
              <a:gd name="T107" fmla="*/ 0 h 120"/>
              <a:gd name="T108" fmla="*/ 110 w 137"/>
              <a:gd name="T109" fmla="*/ 6 h 120"/>
              <a:gd name="T110" fmla="*/ 126 w 137"/>
              <a:gd name="T111" fmla="*/ 7 h 120"/>
              <a:gd name="T112" fmla="*/ 127 w 137"/>
              <a:gd name="T113" fmla="*/ 16 h 120"/>
              <a:gd name="T114" fmla="*/ 107 w 137"/>
              <a:gd name="T115" fmla="*/ 49 h 120"/>
              <a:gd name="T116" fmla="*/ 89 w 137"/>
              <a:gd name="T117" fmla="*/ 31 h 120"/>
              <a:gd name="T118" fmla="*/ 125 w 137"/>
              <a:gd name="T1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20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966867" y="1793343"/>
            <a:ext cx="190834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您的内容打在这里，或者通过复制您的文本后，在此框中选择粘贴，并选择只保留文字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。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970209" y="1446987"/>
            <a:ext cx="1395913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华文黑体" pitchFamily="2" charset="-122"/>
              </a:rPr>
              <a:t>标题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华文黑体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41724" y="1152717"/>
            <a:ext cx="3059785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4429041" y="1734344"/>
            <a:ext cx="664409" cy="417387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167267" y="1793343"/>
            <a:ext cx="190834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您的内容打在这里，或者通过复制您的文本后，在此框中选择粘贴，并选择只保留文字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。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170609" y="1446987"/>
            <a:ext cx="1395913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华文黑体" pitchFamily="2" charset="-122"/>
              </a:rPr>
              <a:t>标题 </a:t>
            </a:r>
            <a:endParaRPr lang="zh-CN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华文黑体" pitchFamily="2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3037009" y="3692663"/>
            <a:ext cx="190834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您的内容打在这里，或者通过复制您的文本后，在此框中选择粘贴，并选择只保留文字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。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040351" y="3346307"/>
            <a:ext cx="1395913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华文黑体" pitchFamily="2" charset="-122"/>
              </a:rPr>
              <a:t>标题</a:t>
            </a:r>
            <a:endParaRPr lang="zh-CN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华文黑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23009" y="3045661"/>
            <a:ext cx="3059785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5515454" y="3563144"/>
            <a:ext cx="605984" cy="489370"/>
          </a:xfrm>
          <a:custGeom>
            <a:avLst/>
            <a:gdLst>
              <a:gd name="T0" fmla="*/ 67 w 123"/>
              <a:gd name="T1" fmla="*/ 62 h 100"/>
              <a:gd name="T2" fmla="*/ 67 w 123"/>
              <a:gd name="T3" fmla="*/ 65 h 100"/>
              <a:gd name="T4" fmla="*/ 66 w 123"/>
              <a:gd name="T5" fmla="*/ 67 h 100"/>
              <a:gd name="T6" fmla="*/ 62 w 123"/>
              <a:gd name="T7" fmla="*/ 67 h 100"/>
              <a:gd name="T8" fmla="*/ 58 w 123"/>
              <a:gd name="T9" fmla="*/ 67 h 100"/>
              <a:gd name="T10" fmla="*/ 56 w 123"/>
              <a:gd name="T11" fmla="*/ 65 h 100"/>
              <a:gd name="T12" fmla="*/ 56 w 123"/>
              <a:gd name="T13" fmla="*/ 62 h 100"/>
              <a:gd name="T14" fmla="*/ 0 w 123"/>
              <a:gd name="T15" fmla="*/ 44 h 100"/>
              <a:gd name="T16" fmla="*/ 0 w 123"/>
              <a:gd name="T17" fmla="*/ 81 h 100"/>
              <a:gd name="T18" fmla="*/ 19 w 123"/>
              <a:gd name="T19" fmla="*/ 100 h 100"/>
              <a:gd name="T20" fmla="*/ 62 w 123"/>
              <a:gd name="T21" fmla="*/ 100 h 100"/>
              <a:gd name="T22" fmla="*/ 104 w 123"/>
              <a:gd name="T23" fmla="*/ 100 h 100"/>
              <a:gd name="T24" fmla="*/ 123 w 123"/>
              <a:gd name="T25" fmla="*/ 81 h 100"/>
              <a:gd name="T26" fmla="*/ 123 w 123"/>
              <a:gd name="T27" fmla="*/ 44 h 100"/>
              <a:gd name="T28" fmla="*/ 67 w 123"/>
              <a:gd name="T29" fmla="*/ 62 h 100"/>
              <a:gd name="T30" fmla="*/ 62 w 123"/>
              <a:gd name="T31" fmla="*/ 58 h 100"/>
              <a:gd name="T32" fmla="*/ 64 w 123"/>
              <a:gd name="T33" fmla="*/ 58 h 100"/>
              <a:gd name="T34" fmla="*/ 66 w 123"/>
              <a:gd name="T35" fmla="*/ 59 h 100"/>
              <a:gd name="T36" fmla="*/ 66 w 123"/>
              <a:gd name="T37" fmla="*/ 64 h 100"/>
              <a:gd name="T38" fmla="*/ 64 w 123"/>
              <a:gd name="T39" fmla="*/ 65 h 100"/>
              <a:gd name="T40" fmla="*/ 62 w 123"/>
              <a:gd name="T41" fmla="*/ 65 h 100"/>
              <a:gd name="T42" fmla="*/ 60 w 123"/>
              <a:gd name="T43" fmla="*/ 65 h 100"/>
              <a:gd name="T44" fmla="*/ 58 w 123"/>
              <a:gd name="T45" fmla="*/ 64 h 100"/>
              <a:gd name="T46" fmla="*/ 58 w 123"/>
              <a:gd name="T47" fmla="*/ 59 h 100"/>
              <a:gd name="T48" fmla="*/ 60 w 123"/>
              <a:gd name="T49" fmla="*/ 58 h 100"/>
              <a:gd name="T50" fmla="*/ 62 w 123"/>
              <a:gd name="T51" fmla="*/ 58 h 100"/>
              <a:gd name="T52" fmla="*/ 56 w 123"/>
              <a:gd name="T53" fmla="*/ 58 h 100"/>
              <a:gd name="T54" fmla="*/ 56 w 123"/>
              <a:gd name="T55" fmla="*/ 60 h 100"/>
              <a:gd name="T56" fmla="*/ 1 w 123"/>
              <a:gd name="T57" fmla="*/ 42 h 100"/>
              <a:gd name="T58" fmla="*/ 19 w 123"/>
              <a:gd name="T59" fmla="*/ 24 h 100"/>
              <a:gd name="T60" fmla="*/ 62 w 123"/>
              <a:gd name="T61" fmla="*/ 24 h 100"/>
              <a:gd name="T62" fmla="*/ 104 w 123"/>
              <a:gd name="T63" fmla="*/ 24 h 100"/>
              <a:gd name="T64" fmla="*/ 123 w 123"/>
              <a:gd name="T65" fmla="*/ 42 h 100"/>
              <a:gd name="T66" fmla="*/ 67 w 123"/>
              <a:gd name="T67" fmla="*/ 60 h 100"/>
              <a:gd name="T68" fmla="*/ 67 w 123"/>
              <a:gd name="T69" fmla="*/ 58 h 100"/>
              <a:gd name="T70" fmla="*/ 66 w 123"/>
              <a:gd name="T71" fmla="*/ 56 h 100"/>
              <a:gd name="T72" fmla="*/ 62 w 123"/>
              <a:gd name="T73" fmla="*/ 56 h 100"/>
              <a:gd name="T74" fmla="*/ 58 w 123"/>
              <a:gd name="T75" fmla="*/ 56 h 100"/>
              <a:gd name="T76" fmla="*/ 56 w 123"/>
              <a:gd name="T77" fmla="*/ 58 h 100"/>
              <a:gd name="T78" fmla="*/ 62 w 123"/>
              <a:gd name="T79" fmla="*/ 4 h 100"/>
              <a:gd name="T80" fmla="*/ 62 w 123"/>
              <a:gd name="T81" fmla="*/ 4 h 100"/>
              <a:gd name="T82" fmla="*/ 81 w 123"/>
              <a:gd name="T83" fmla="*/ 23 h 100"/>
              <a:gd name="T84" fmla="*/ 84 w 123"/>
              <a:gd name="T85" fmla="*/ 23 h 100"/>
              <a:gd name="T86" fmla="*/ 62 w 123"/>
              <a:gd name="T87" fmla="*/ 0 h 100"/>
              <a:gd name="T88" fmla="*/ 62 w 123"/>
              <a:gd name="T89" fmla="*/ 0 h 100"/>
              <a:gd name="T90" fmla="*/ 39 w 123"/>
              <a:gd name="T91" fmla="*/ 23 h 100"/>
              <a:gd name="T92" fmla="*/ 43 w 123"/>
              <a:gd name="T93" fmla="*/ 23 h 100"/>
              <a:gd name="T94" fmla="*/ 62 w 123"/>
              <a:gd name="T95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" h="100">
                <a:moveTo>
                  <a:pt x="67" y="62"/>
                </a:move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7"/>
                  <a:pt x="66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7" y="67"/>
                  <a:pt x="56" y="66"/>
                  <a:pt x="56" y="65"/>
                </a:cubicBezTo>
                <a:cubicBezTo>
                  <a:pt x="56" y="62"/>
                  <a:pt x="56" y="62"/>
                  <a:pt x="56" y="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2"/>
                  <a:pt x="9" y="100"/>
                  <a:pt x="19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4" y="100"/>
                  <a:pt x="123" y="92"/>
                  <a:pt x="123" y="81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62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5" y="65"/>
                  <a:pt x="64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8" y="65"/>
                  <a:pt x="58" y="64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56" y="58"/>
                </a:moveTo>
                <a:cubicBezTo>
                  <a:pt x="56" y="60"/>
                  <a:pt x="56" y="60"/>
                  <a:pt x="56" y="6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32"/>
                  <a:pt x="9" y="24"/>
                  <a:pt x="1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14" y="24"/>
                  <a:pt x="122" y="32"/>
                  <a:pt x="123" y="42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6"/>
                  <a:pt x="67" y="56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6" y="56"/>
                  <a:pt x="56" y="58"/>
                </a:cubicBez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72" y="4"/>
                  <a:pt x="81" y="13"/>
                  <a:pt x="81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1"/>
                  <a:pt x="7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1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13"/>
                  <a:pt x="51" y="4"/>
                  <a:pt x="62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310267" y="3692663"/>
            <a:ext cx="190834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您的内容打在这里，或者通过复制您的文本后，在此框中选择粘贴，并选择只保留文字</a:t>
            </a:r>
            <a:r>
              <a:rPr kumimoji="0" lang="zh-CN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。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6313609" y="3346307"/>
            <a:ext cx="1395913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华文黑体" pitchFamily="2" charset="-122"/>
              </a:rPr>
              <a:t>标题</a:t>
            </a:r>
            <a:endParaRPr lang="zh-CN" alt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/>
          <p:bldP spid="13" grpId="0"/>
          <p:bldP spid="17" grpId="0" animBg="1"/>
          <p:bldP spid="18" grpId="0"/>
          <p:bldP spid="19" grpId="0"/>
          <p:bldP spid="20" grpId="0"/>
          <p:bldP spid="21" grpId="0"/>
          <p:bldP spid="25" grpId="0" animBg="1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/>
          <p:bldP spid="13" grpId="0"/>
          <p:bldP spid="17" grpId="0" animBg="1"/>
          <p:bldP spid="18" grpId="0"/>
          <p:bldP spid="19" grpId="0"/>
          <p:bldP spid="20" grpId="0"/>
          <p:bldP spid="21" grpId="0"/>
          <p:bldP spid="25" grpId="0" animBg="1"/>
          <p:bldP spid="26" grpId="0"/>
          <p:bldP spid="27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90831" y="915567"/>
            <a:ext cx="1762338" cy="587952"/>
            <a:chOff x="5324179" y="1877247"/>
            <a:chExt cx="2349784" cy="783936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5372352" y="2099491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2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4902" y="3011364"/>
            <a:ext cx="1762338" cy="587952"/>
            <a:chOff x="2744012" y="4525702"/>
            <a:chExt cx="2349784" cy="783936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2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190" y="3011364"/>
            <a:ext cx="1762340" cy="587952"/>
            <a:chOff x="1320253" y="4614246"/>
            <a:chExt cx="2349786" cy="783936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1416600" y="4836490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2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+mj-ea"/>
              <a:ea typeface="+mj-ea"/>
            </a:endParaRPr>
          </a:p>
        </p:txBody>
      </p:sp>
      <p:sp>
        <p:nvSpPr>
          <p:cNvPr id="28" name="Freeform 40"/>
          <p:cNvSpPr/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06775" y="3652853"/>
            <a:ext cx="7130450" cy="8661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071" y="3650807"/>
            <a:ext cx="870221" cy="870221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 bwMode="auto">
          <a:xfrm>
            <a:off x="1885292" y="3843544"/>
            <a:ext cx="6127740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3770" y="3937549"/>
            <a:ext cx="214938" cy="289727"/>
            <a:chOff x="3722033" y="3714538"/>
            <a:chExt cx="500321" cy="674410"/>
          </a:xfrm>
          <a:solidFill>
            <a:schemeClr val="accent3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1553746" y="960631"/>
          <a:ext cx="6036509" cy="25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Graphic spid="15" grpId="0">
        <p:bldSub>
          <a:bldChart bld="seriesEl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/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2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Clear Sans Thin" panose="020B0203030202020304" pitchFamily="34" charset="0"/>
              </a:rPr>
              <a:t> 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Clear Sans Thin" panose="020B02030302020203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3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+mj-ea"/>
                <a:ea typeface="+mj-ea"/>
              </a:rPr>
              <a:t>填加标题</a:t>
            </a:r>
            <a:endParaRPr lang="en-US" altLang="zh-CN" sz="1400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单击此处添加文本单击此处添加文本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单击此处添加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文本单击此处添加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六边形 2"/>
          <p:cNvSpPr/>
          <p:nvPr/>
        </p:nvSpPr>
        <p:spPr>
          <a:xfrm rot="5400000">
            <a:off x="5553076" y="4426149"/>
            <a:ext cx="659606" cy="567929"/>
          </a:xfrm>
          <a:prstGeom prst="hexagon">
            <a:avLst/>
          </a:prstGeom>
          <a:solidFill>
            <a:srgbClr val="26AADC"/>
          </a:solidFill>
          <a:ln>
            <a:noFill/>
          </a:ln>
          <a:effectLst>
            <a:outerShdw blurRad="469900" dist="139700" dir="9600000" sx="101000" sy="101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grpSp>
        <p:nvGrpSpPr>
          <p:cNvPr id="4" name="组合 3"/>
          <p:cNvGrpSpPr/>
          <p:nvPr/>
        </p:nvGrpSpPr>
        <p:grpSpPr>
          <a:xfrm>
            <a:off x="6055086" y="4738046"/>
            <a:ext cx="1825667" cy="2117774"/>
            <a:chOff x="9983638" y="3961027"/>
            <a:chExt cx="3439003" cy="3989244"/>
          </a:xfrm>
          <a:effectLst>
            <a:outerShdw blurRad="304800" dist="88900" dir="15960000" sx="106000" sy="106000" algn="tr" rotWithShape="0">
              <a:srgbClr val="093181">
                <a:alpha val="41000"/>
              </a:srgbClr>
            </a:outerShdw>
          </a:effectLst>
        </p:grpSpPr>
        <p:sp>
          <p:nvSpPr>
            <p:cNvPr id="5" name="六边形 4"/>
            <p:cNvSpPr/>
            <p:nvPr/>
          </p:nvSpPr>
          <p:spPr>
            <a:xfrm rot="5400000">
              <a:off x="9708518" y="4236147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6" name="六边形 5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215900" dist="50800" dir="154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39015" y="4539763"/>
            <a:ext cx="1470421" cy="1705688"/>
            <a:chOff x="9983638" y="3961026"/>
            <a:chExt cx="3439003" cy="3989244"/>
          </a:xfrm>
          <a:effectLst>
            <a:outerShdw blurRad="419100" dist="38100" dir="185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 rot="5400000">
              <a:off x="9708518" y="4236146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9" name="六边形 8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sp>
        <p:nvSpPr>
          <p:cNvPr id="10" name="六边形 9"/>
          <p:cNvSpPr/>
          <p:nvPr/>
        </p:nvSpPr>
        <p:spPr>
          <a:xfrm rot="5400000">
            <a:off x="2163863" y="4926614"/>
            <a:ext cx="757238" cy="653653"/>
          </a:xfrm>
          <a:prstGeom prst="hexagon">
            <a:avLst/>
          </a:prstGeom>
          <a:solidFill>
            <a:srgbClr val="26AADC"/>
          </a:solidFill>
          <a:ln>
            <a:noFill/>
          </a:ln>
          <a:effectLst>
            <a:outerShdw blurRad="469900" dist="50800" dir="8880000" sx="84000" sy="84000" algn="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grpSp>
        <p:nvGrpSpPr>
          <p:cNvPr id="11" name="组合 10"/>
          <p:cNvGrpSpPr/>
          <p:nvPr/>
        </p:nvGrpSpPr>
        <p:grpSpPr>
          <a:xfrm>
            <a:off x="1297120" y="5490923"/>
            <a:ext cx="1111750" cy="1289630"/>
            <a:chOff x="9983638" y="3961026"/>
            <a:chExt cx="3439003" cy="3989244"/>
          </a:xfrm>
          <a:effectLst>
            <a:outerShdw blurRad="177800" dist="152400" dir="120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六边形 11"/>
            <p:cNvSpPr/>
            <p:nvPr/>
          </p:nvSpPr>
          <p:spPr>
            <a:xfrm rot="5400000">
              <a:off x="9708518" y="4236146"/>
              <a:ext cx="3989244" cy="3439003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13" name="六边形 12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007FDE"/>
            </a:solidFill>
            <a:ln>
              <a:noFill/>
            </a:ln>
            <a:effectLst>
              <a:innerShdw blurRad="330200" dist="114300" dir="10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39726" y="3857334"/>
            <a:ext cx="1470420" cy="1705688"/>
            <a:chOff x="9983639" y="3961027"/>
            <a:chExt cx="3439004" cy="3989244"/>
          </a:xfrm>
          <a:effectLst>
            <a:outerShdw blurRad="419100" dist="38100" dir="185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 rot="5400000">
              <a:off x="9708519" y="4236147"/>
              <a:ext cx="3989244" cy="3439004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13750" y="3636970"/>
            <a:ext cx="768113" cy="891011"/>
            <a:chOff x="9983636" y="3961026"/>
            <a:chExt cx="3439002" cy="3989243"/>
          </a:xfrm>
          <a:effectLst>
            <a:outerShdw blurRad="304800" dist="88900" dir="15960000" sx="106000" sy="106000" algn="tr" rotWithShape="0">
              <a:srgbClr val="093181">
                <a:alpha val="41000"/>
              </a:srgbClr>
            </a:outerShdw>
          </a:effectLst>
        </p:grpSpPr>
        <p:sp>
          <p:nvSpPr>
            <p:cNvPr id="18" name="六边形 17"/>
            <p:cNvSpPr/>
            <p:nvPr/>
          </p:nvSpPr>
          <p:spPr>
            <a:xfrm rot="5400000">
              <a:off x="9708515" y="4236147"/>
              <a:ext cx="3989243" cy="3439002"/>
            </a:xfrm>
            <a:prstGeom prst="hexagon">
              <a:avLst/>
            </a:prstGeom>
            <a:solidFill>
              <a:srgbClr val="26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10000475" y="4487832"/>
              <a:ext cx="3405331" cy="2935630"/>
            </a:xfrm>
            <a:prstGeom prst="hexagon">
              <a:avLst/>
            </a:prstGeom>
            <a:solidFill>
              <a:srgbClr val="F1F1F1"/>
            </a:solidFill>
            <a:ln>
              <a:noFill/>
            </a:ln>
            <a:effectLst>
              <a:innerShdw blurRad="215900" dist="50800" dir="154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70"/>
            </a:p>
          </p:txBody>
        </p:sp>
      </p:grpSp>
      <p:sp>
        <p:nvSpPr>
          <p:cNvPr id="20" name="矩形 19"/>
          <p:cNvSpPr/>
          <p:nvPr/>
        </p:nvSpPr>
        <p:spPr>
          <a:xfrm>
            <a:off x="596" y="1734741"/>
            <a:ext cx="9142810" cy="1041797"/>
          </a:xfrm>
          <a:prstGeom prst="rect">
            <a:avLst/>
          </a:prstGeom>
          <a:solidFill>
            <a:srgbClr val="2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70"/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2411760" y="2887266"/>
            <a:ext cx="4233847" cy="5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25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谢谢下载  谢谢观看</a:t>
            </a:r>
            <a:endParaRPr lang="zh-CN" altLang="en-US" sz="322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236589" y="3655219"/>
            <a:ext cx="4895850" cy="0"/>
          </a:xfrm>
          <a:prstGeom prst="line">
            <a:avLst/>
          </a:prstGeom>
          <a:ln w="19050">
            <a:solidFill>
              <a:srgbClr val="26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460552" y="3511154"/>
            <a:ext cx="2591991" cy="288131"/>
          </a:xfrm>
          <a:prstGeom prst="roundRect">
            <a:avLst/>
          </a:prstGeom>
          <a:solidFill>
            <a:srgbClr val="26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在这里输入贵公司的名称</a:t>
            </a:r>
            <a:endParaRPr lang="zh-CN" altLang="en-US" sz="107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4"/>
          <p:cNvSpPr txBox="1">
            <a:spLocks noChangeArrowheads="1"/>
          </p:cNvSpPr>
          <p:nvPr/>
        </p:nvSpPr>
        <p:spPr bwMode="auto">
          <a:xfrm>
            <a:off x="3095677" y="3908867"/>
            <a:ext cx="3321739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 新年计划 述职报告  工作汇报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7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7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7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accel="7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accel="7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7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24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0" grpId="0" animBg="1"/>
      <p:bldP spid="21" grpId="0"/>
      <p:bldP spid="2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2" y="-26748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4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3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solidFill>
                  <a:srgbClr val="080808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标题文字内容</a:t>
            </a:r>
            <a:endParaRPr lang="en-US" altLang="zh-CN" sz="36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 smtClean="0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 smtClean="0">
                <a:solidFill>
                  <a:srgbClr val="080808"/>
                </a:solidFill>
                <a:latin typeface="+mj-ea"/>
                <a:ea typeface="+mj-ea"/>
              </a:rPr>
              <a:t>添加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内容</a:t>
            </a:r>
            <a:endParaRPr lang="zh-CN" altLang="en-US" sz="12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2344338" y="1921522"/>
            <a:ext cx="90284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5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621610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05682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6363" y="1208043"/>
            <a:ext cx="1747199" cy="1747199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98793" y="3290527"/>
            <a:ext cx="1762338" cy="597479"/>
            <a:chOff x="2061936" y="5263650"/>
            <a:chExt cx="2349784" cy="796639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1"/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200" spc="75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67748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789200" y="1208043"/>
            <a:ext cx="1747199" cy="1747199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781631" y="3290528"/>
            <a:ext cx="1762338" cy="597477"/>
            <a:chOff x="2061936" y="5263650"/>
            <a:chExt cx="2349784" cy="796636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3"/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200" spc="75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050585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3679476" y="1932302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679476" y="3434971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18963" y="2515806"/>
            <a:ext cx="1706075" cy="705029"/>
            <a:chOff x="1502659" y="4629752"/>
            <a:chExt cx="2067969" cy="940037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561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  <a:endParaRPr lang="zh-CN" altLang="en-US" sz="18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1995" y="1854435"/>
            <a:ext cx="481610" cy="454415"/>
            <a:chOff x="3098700" y="5569159"/>
            <a:chExt cx="642147" cy="605886"/>
          </a:xfrm>
          <a:solidFill>
            <a:schemeClr val="accent3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6391" y="1863987"/>
            <a:ext cx="387965" cy="435313"/>
            <a:chOff x="3199776" y="780891"/>
            <a:chExt cx="470261" cy="527652"/>
          </a:xfrm>
          <a:solidFill>
            <a:schemeClr val="accent1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 bwMode="auto">
          <a:xfrm>
            <a:off x="3136775" y="1205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6616" y="967751"/>
            <a:ext cx="1149740" cy="1149740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7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30172" y="2286104"/>
            <a:ext cx="1149740" cy="1149740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8244" y="3510242"/>
            <a:ext cx="1149740" cy="1149740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455919" y="1327789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455915" y="1640560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点击输入说明文字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1082930" y="2658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1182823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点击输入说明文字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1763688" y="4064093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填加标题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777275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点击输入说明文字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4591540" y="1820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118193" y="2813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4548270" y="3359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4990" y="1658514"/>
            <a:ext cx="2281386" cy="2281386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+mj-ea"/>
                <a:ea typeface="+mj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标题</a:t>
              </a:r>
              <a:endParaRPr lang="en-US" altLang="zh-CN" sz="2800" dirty="0" smtClean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内容</a:t>
              </a:r>
              <a:endPara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45%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68%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79%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92%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5" name="Freeform 7"/>
          <p:cNvSpPr/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Freeform 6"/>
          <p:cNvSpPr/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27" name="Freeform 5"/>
          <p:cNvSpPr/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</a:ln>
        </p:spPr>
        <p:txBody>
          <a:bodyPr vert="horz" wrap="square" lIns="92354" tIns="46177" rIns="92354" bIns="46177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0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1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2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3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</a:t>
            </a: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粘贴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9"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05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2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1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 smtClean="0">
                <a:latin typeface="+mj-ea"/>
                <a:ea typeface="+mj-ea"/>
                <a:cs typeface="Source Sans Pro ExtraLight"/>
              </a:rPr>
              <a:t>03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1000" b="1" dirty="0" smtClean="0">
                <a:latin typeface="+mj-ea"/>
                <a:ea typeface="+mj-ea"/>
                <a:cs typeface="Source Sans Pro ExtraLight"/>
              </a:rPr>
              <a:t>04</a:t>
            </a:r>
            <a:endParaRPr lang="en-US" sz="1000" b="1" dirty="0">
              <a:latin typeface="+mj-ea"/>
              <a:ea typeface="+mj-ea"/>
              <a:cs typeface="Source Sans Pro Extra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6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4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6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7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  <a:endParaRPr lang="zh-CN" altLang="en-US" sz="10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tags/tag1.xml><?xml version="1.0" encoding="utf-8"?>
<p:tagLst xmlns:p="http://schemas.openxmlformats.org/presentationml/2006/main">
  <p:tag name="ISPRING_RESOURCE_PATHS_HASH_2" val="9bf32b21c57e606988ab10ec694d2e32676a8b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52cbd9a86846cf84597cb89449c7dbf386210ce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265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26AADB"/>
      </a:accent1>
      <a:accent2>
        <a:srgbClr val="26AADB"/>
      </a:accent2>
      <a:accent3>
        <a:srgbClr val="26AADB"/>
      </a:accent3>
      <a:accent4>
        <a:srgbClr val="26AADB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3956</Words>
  <Application>WPS 演示</Application>
  <PresentationFormat>全屏显示(16:9)</PresentationFormat>
  <Paragraphs>612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Calibri</vt:lpstr>
      <vt:lpstr>仿宋_GB2312</vt:lpstr>
      <vt:lpstr>仿宋</vt:lpstr>
      <vt:lpstr>Lato Light</vt:lpstr>
      <vt:lpstr>Segoe Print</vt:lpstr>
      <vt:lpstr>Source Sans Pro ExtraLight</vt:lpstr>
      <vt:lpstr>Arial Unicode MS</vt:lpstr>
      <vt:lpstr>方正兰亭细黑_GBK_M</vt:lpstr>
      <vt:lpstr>黑体</vt:lpstr>
      <vt:lpstr>ITC Avant Garde Std Md</vt:lpstr>
      <vt:lpstr>方正正纤黑简体</vt:lpstr>
      <vt:lpstr>华文黑体</vt:lpstr>
      <vt:lpstr>ITC Avant Garde Std Bk</vt:lpstr>
      <vt:lpstr>Clear Sans Thin</vt:lpstr>
      <vt:lpstr>Yu Gothic UI Light</vt:lpstr>
      <vt:lpstr>Meiryo</vt:lpstr>
      <vt:lpstr>Yu Gothic UI</vt:lpstr>
      <vt:lpstr>Arial Narrow</vt:lpstr>
      <vt:lpstr>Calibri Light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plus206</cp:keywords>
  <cp:category>plus206</cp:category>
  <cp:lastModifiedBy>Years later</cp:lastModifiedBy>
  <cp:revision>975</cp:revision>
  <dcterms:created xsi:type="dcterms:W3CDTF">2015-04-24T01:01:00Z</dcterms:created>
  <dcterms:modified xsi:type="dcterms:W3CDTF">2024-05-05T19:17:46Z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47F29644A2BB4DB38DF355B0C20382D3_13</vt:lpwstr>
  </property>
  <property fmtid="{D5CDD505-2E9C-101B-9397-08002B2CF9AE}" pid="3" name="KSOProductBuildVer">
    <vt:lpwstr>2052-12.1.0.16417</vt:lpwstr>
  </property>
</Properties>
</file>