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1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4.svg" ContentType="image/svg+xml"/>
  <Override PartName="/ppt/media/image26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376" r:id="rId6"/>
    <p:sldId id="378" r:id="rId7"/>
    <p:sldId id="379" r:id="rId8"/>
    <p:sldId id="385" r:id="rId9"/>
    <p:sldId id="386" r:id="rId10"/>
    <p:sldId id="387" r:id="rId11"/>
    <p:sldId id="388" r:id="rId12"/>
    <p:sldId id="393" r:id="rId13"/>
    <p:sldId id="394" r:id="rId14"/>
    <p:sldId id="395" r:id="rId15"/>
    <p:sldId id="396" r:id="rId16"/>
    <p:sldId id="397" r:id="rId17"/>
    <p:sldId id="398" r:id="rId18"/>
    <p:sldId id="4447" r:id="rId19"/>
    <p:sldId id="4448" r:id="rId20"/>
    <p:sldId id="4449" r:id="rId21"/>
    <p:sldId id="4450" r:id="rId22"/>
    <p:sldId id="4451" r:id="rId23"/>
    <p:sldId id="4456" r:id="rId24"/>
    <p:sldId id="4457" r:id="rId25"/>
    <p:sldId id="4458" r:id="rId26"/>
    <p:sldId id="4462" r:id="rId27"/>
    <p:sldId id="4461" r:id="rId28"/>
    <p:sldId id="4463" r:id="rId29"/>
    <p:sldId id="4466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8"/>
    <a:srgbClr val="C00000"/>
    <a:srgbClr val="84010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84010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120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48348160"/>
        <c:axId val="348353056"/>
      </c:barChart>
      <c:catAx>
        <c:axId val="3483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348353056"/>
        <c:crosses val="autoZero"/>
        <c:auto val="1"/>
        <c:lblAlgn val="ctr"/>
        <c:lblOffset val="100"/>
        <c:noMultiLvlLbl val="0"/>
      </c:catAx>
      <c:valAx>
        <c:axId val="34835305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34834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4010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343808"/>
        <c:axId val="348341632"/>
      </c:barChart>
      <c:catAx>
        <c:axId val="34834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348341632"/>
        <c:crosses val="autoZero"/>
        <c:auto val="1"/>
        <c:lblAlgn val="ctr"/>
        <c:lblOffset val="100"/>
        <c:noMultiLvlLbl val="0"/>
      </c:catAx>
      <c:valAx>
        <c:axId val="3483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8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3483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1651E-3F62-4B9F-AA1A-594B454279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B9FA-EE42-4581-9644-610431319F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BB9FA-EE42-4581-9644-610431319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B9FA-EE42-4581-9644-610431319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66A37-F9D5-41F7-BD09-67200E765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399-BFB5-4FA8-BA51-1BDBC47B78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svg"/><Relationship Id="rId7" Type="http://schemas.openxmlformats.org/officeDocument/2006/relationships/image" Target="../media/image32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2.svg"/><Relationship Id="rId7" Type="http://schemas.openxmlformats.org/officeDocument/2006/relationships/image" Target="../media/image4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jpe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baike.baidu.com/item/%E7%9B%AE%E6%A0%87%E7%AE%A1%E7%90%86" TargetMode="Externa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-25401" y="1625599"/>
            <a:ext cx="5440362" cy="3959860"/>
          </a:xfrm>
          <a:custGeom>
            <a:avLst/>
            <a:gdLst>
              <a:gd name="connsiteX0" fmla="*/ 0 w 7302500"/>
              <a:gd name="connsiteY0" fmla="*/ 0 h 4000500"/>
              <a:gd name="connsiteX1" fmla="*/ 25400 w 7302500"/>
              <a:gd name="connsiteY1" fmla="*/ 3987800 h 4000500"/>
              <a:gd name="connsiteX2" fmla="*/ 7302500 w 7302500"/>
              <a:gd name="connsiteY2" fmla="*/ 4000500 h 4000500"/>
              <a:gd name="connsiteX3" fmla="*/ 4737100 w 7302500"/>
              <a:gd name="connsiteY3" fmla="*/ 12700 h 4000500"/>
              <a:gd name="connsiteX4" fmla="*/ 0 w 7302500"/>
              <a:gd name="connsiteY4" fmla="*/ 0 h 4000500"/>
              <a:gd name="connsiteX0-1" fmla="*/ 20320 w 7277100"/>
              <a:gd name="connsiteY0-2" fmla="*/ 0 h 4000500"/>
              <a:gd name="connsiteX1-3" fmla="*/ 0 w 7277100"/>
              <a:gd name="connsiteY1-4" fmla="*/ 3987800 h 4000500"/>
              <a:gd name="connsiteX2-5" fmla="*/ 7277100 w 7277100"/>
              <a:gd name="connsiteY2-6" fmla="*/ 4000500 h 4000500"/>
              <a:gd name="connsiteX3-7" fmla="*/ 4711700 w 7277100"/>
              <a:gd name="connsiteY3-8" fmla="*/ 12700 h 4000500"/>
              <a:gd name="connsiteX4-9" fmla="*/ 20320 w 7277100"/>
              <a:gd name="connsiteY4-10" fmla="*/ 0 h 4000500"/>
              <a:gd name="connsiteX0-11" fmla="*/ 5080 w 7277100"/>
              <a:gd name="connsiteY0-12" fmla="*/ 0 h 4000500"/>
              <a:gd name="connsiteX1-13" fmla="*/ 0 w 7277100"/>
              <a:gd name="connsiteY1-14" fmla="*/ 3987800 h 4000500"/>
              <a:gd name="connsiteX2-15" fmla="*/ 7277100 w 7277100"/>
              <a:gd name="connsiteY2-16" fmla="*/ 4000500 h 4000500"/>
              <a:gd name="connsiteX3-17" fmla="*/ 4711700 w 7277100"/>
              <a:gd name="connsiteY3-18" fmla="*/ 12700 h 4000500"/>
              <a:gd name="connsiteX4-19" fmla="*/ 5080 w 7277100"/>
              <a:gd name="connsiteY4-20" fmla="*/ 0 h 4000500"/>
              <a:gd name="connsiteX0-21" fmla="*/ 58 w 7272078"/>
              <a:gd name="connsiteY0-22" fmla="*/ 0 h 4000500"/>
              <a:gd name="connsiteX1-23" fmla="*/ 33078 w 7272078"/>
              <a:gd name="connsiteY1-24" fmla="*/ 3972560 h 4000500"/>
              <a:gd name="connsiteX2-25" fmla="*/ 7272078 w 7272078"/>
              <a:gd name="connsiteY2-26" fmla="*/ 4000500 h 4000500"/>
              <a:gd name="connsiteX3-27" fmla="*/ 4706678 w 7272078"/>
              <a:gd name="connsiteY3-28" fmla="*/ 12700 h 4000500"/>
              <a:gd name="connsiteX4-29" fmla="*/ 58 w 7272078"/>
              <a:gd name="connsiteY4-30" fmla="*/ 0 h 4000500"/>
              <a:gd name="connsiteX0-31" fmla="*/ 146 w 7272166"/>
              <a:gd name="connsiteY0-32" fmla="*/ 0 h 4000500"/>
              <a:gd name="connsiteX1-33" fmla="*/ 10306 w 7272166"/>
              <a:gd name="connsiteY1-34" fmla="*/ 3980180 h 4000500"/>
              <a:gd name="connsiteX2-35" fmla="*/ 7272166 w 7272166"/>
              <a:gd name="connsiteY2-36" fmla="*/ 4000500 h 4000500"/>
              <a:gd name="connsiteX3-37" fmla="*/ 4706766 w 7272166"/>
              <a:gd name="connsiteY3-38" fmla="*/ 12700 h 4000500"/>
              <a:gd name="connsiteX4-39" fmla="*/ 146 w 7272166"/>
              <a:gd name="connsiteY4-40" fmla="*/ 0 h 4000500"/>
              <a:gd name="connsiteX0-41" fmla="*/ 5080 w 7277100"/>
              <a:gd name="connsiteY0-42" fmla="*/ 0 h 4000500"/>
              <a:gd name="connsiteX1-43" fmla="*/ 0 w 7277100"/>
              <a:gd name="connsiteY1-44" fmla="*/ 3972560 h 4000500"/>
              <a:gd name="connsiteX2-45" fmla="*/ 7277100 w 7277100"/>
              <a:gd name="connsiteY2-46" fmla="*/ 4000500 h 4000500"/>
              <a:gd name="connsiteX3-47" fmla="*/ 4711700 w 7277100"/>
              <a:gd name="connsiteY3-48" fmla="*/ 12700 h 4000500"/>
              <a:gd name="connsiteX4-49" fmla="*/ 5080 w 7277100"/>
              <a:gd name="connsiteY4-50" fmla="*/ 0 h 4000500"/>
              <a:gd name="connsiteX0-51" fmla="*/ 5080 w 7253287"/>
              <a:gd name="connsiteY0-52" fmla="*/ 0 h 3983831"/>
              <a:gd name="connsiteX1-53" fmla="*/ 0 w 7253287"/>
              <a:gd name="connsiteY1-54" fmla="*/ 3972560 h 3983831"/>
              <a:gd name="connsiteX2-55" fmla="*/ 7253287 w 7253287"/>
              <a:gd name="connsiteY2-56" fmla="*/ 3983831 h 3983831"/>
              <a:gd name="connsiteX3-57" fmla="*/ 4711700 w 7253287"/>
              <a:gd name="connsiteY3-58" fmla="*/ 12700 h 3983831"/>
              <a:gd name="connsiteX4-59" fmla="*/ 5080 w 7253287"/>
              <a:gd name="connsiteY4-60" fmla="*/ 0 h 3983831"/>
              <a:gd name="connsiteX0-61" fmla="*/ 5080 w 7243762"/>
              <a:gd name="connsiteY0-62" fmla="*/ 0 h 3972560"/>
              <a:gd name="connsiteX1-63" fmla="*/ 0 w 7243762"/>
              <a:gd name="connsiteY1-64" fmla="*/ 3972560 h 3972560"/>
              <a:gd name="connsiteX2-65" fmla="*/ 7243762 w 7243762"/>
              <a:gd name="connsiteY2-66" fmla="*/ 3967163 h 3972560"/>
              <a:gd name="connsiteX3-67" fmla="*/ 4711700 w 7243762"/>
              <a:gd name="connsiteY3-68" fmla="*/ 12700 h 3972560"/>
              <a:gd name="connsiteX4-69" fmla="*/ 5080 w 7243762"/>
              <a:gd name="connsiteY4-70" fmla="*/ 0 h 3972560"/>
              <a:gd name="connsiteX0-71" fmla="*/ 1833880 w 7243762"/>
              <a:gd name="connsiteY0-72" fmla="*/ 12700 h 3959860"/>
              <a:gd name="connsiteX1-73" fmla="*/ 0 w 7243762"/>
              <a:gd name="connsiteY1-74" fmla="*/ 3959860 h 3959860"/>
              <a:gd name="connsiteX2-75" fmla="*/ 7243762 w 7243762"/>
              <a:gd name="connsiteY2-76" fmla="*/ 3954463 h 3959860"/>
              <a:gd name="connsiteX3-77" fmla="*/ 4711700 w 7243762"/>
              <a:gd name="connsiteY3-78" fmla="*/ 0 h 3959860"/>
              <a:gd name="connsiteX4-79" fmla="*/ 1833880 w 7243762"/>
              <a:gd name="connsiteY4-80" fmla="*/ 12700 h 3959860"/>
              <a:gd name="connsiteX0-81" fmla="*/ 30480 w 5440362"/>
              <a:gd name="connsiteY0-82" fmla="*/ 12700 h 3959860"/>
              <a:gd name="connsiteX1-83" fmla="*/ 0 w 5440362"/>
              <a:gd name="connsiteY1-84" fmla="*/ 3959860 h 3959860"/>
              <a:gd name="connsiteX2-85" fmla="*/ 5440362 w 5440362"/>
              <a:gd name="connsiteY2-86" fmla="*/ 3954463 h 3959860"/>
              <a:gd name="connsiteX3-87" fmla="*/ 2908300 w 5440362"/>
              <a:gd name="connsiteY3-88" fmla="*/ 0 h 3959860"/>
              <a:gd name="connsiteX4-89" fmla="*/ 30480 w 5440362"/>
              <a:gd name="connsiteY4-90" fmla="*/ 12700 h 39598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40362" h="3959860">
                <a:moveTo>
                  <a:pt x="30480" y="12700"/>
                </a:moveTo>
                <a:cubicBezTo>
                  <a:pt x="28787" y="1341967"/>
                  <a:pt x="1693" y="2630593"/>
                  <a:pt x="0" y="3959860"/>
                </a:cubicBezTo>
                <a:lnTo>
                  <a:pt x="5440362" y="3954463"/>
                </a:lnTo>
                <a:lnTo>
                  <a:pt x="2908300" y="0"/>
                </a:lnTo>
                <a:lnTo>
                  <a:pt x="30480" y="12700"/>
                </a:ln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2172494" y="682623"/>
            <a:ext cx="4357576" cy="4902201"/>
          </a:xfrm>
          <a:custGeom>
            <a:avLst/>
            <a:gdLst>
              <a:gd name="connsiteX0" fmla="*/ 0 w 4394200"/>
              <a:gd name="connsiteY0" fmla="*/ 0 h 4927600"/>
              <a:gd name="connsiteX1" fmla="*/ 3251200 w 4394200"/>
              <a:gd name="connsiteY1" fmla="*/ 4927600 h 4927600"/>
              <a:gd name="connsiteX2" fmla="*/ 4394200 w 4394200"/>
              <a:gd name="connsiteY2" fmla="*/ 4902200 h 4927600"/>
              <a:gd name="connsiteX3" fmla="*/ 1143000 w 4394200"/>
              <a:gd name="connsiteY3" fmla="*/ 12700 h 4927600"/>
              <a:gd name="connsiteX4" fmla="*/ 0 w 4394200"/>
              <a:gd name="connsiteY4" fmla="*/ 0 h 4927600"/>
              <a:gd name="connsiteX0-1" fmla="*/ 0 w 4289425"/>
              <a:gd name="connsiteY0-2" fmla="*/ 77788 h 4914900"/>
              <a:gd name="connsiteX1-3" fmla="*/ 3146425 w 4289425"/>
              <a:gd name="connsiteY1-4" fmla="*/ 4914900 h 4914900"/>
              <a:gd name="connsiteX2-5" fmla="*/ 4289425 w 4289425"/>
              <a:gd name="connsiteY2-6" fmla="*/ 4889500 h 4914900"/>
              <a:gd name="connsiteX3-7" fmla="*/ 1038225 w 4289425"/>
              <a:gd name="connsiteY3-8" fmla="*/ 0 h 4914900"/>
              <a:gd name="connsiteX4-9" fmla="*/ 0 w 4289425"/>
              <a:gd name="connsiteY4-10" fmla="*/ 77788 h 4914900"/>
              <a:gd name="connsiteX0-11" fmla="*/ 0 w 4389438"/>
              <a:gd name="connsiteY0-12" fmla="*/ 0 h 4922837"/>
              <a:gd name="connsiteX1-13" fmla="*/ 3246438 w 4389438"/>
              <a:gd name="connsiteY1-14" fmla="*/ 4922837 h 4922837"/>
              <a:gd name="connsiteX2-15" fmla="*/ 4389438 w 4389438"/>
              <a:gd name="connsiteY2-16" fmla="*/ 4897437 h 4922837"/>
              <a:gd name="connsiteX3-17" fmla="*/ 1138238 w 4389438"/>
              <a:gd name="connsiteY3-18" fmla="*/ 7937 h 4922837"/>
              <a:gd name="connsiteX4-19" fmla="*/ 0 w 4389438"/>
              <a:gd name="connsiteY4-20" fmla="*/ 0 h 4922837"/>
              <a:gd name="connsiteX0-21" fmla="*/ 0 w 4389438"/>
              <a:gd name="connsiteY0-22" fmla="*/ 1588 h 4924425"/>
              <a:gd name="connsiteX1-23" fmla="*/ 3246438 w 4389438"/>
              <a:gd name="connsiteY1-24" fmla="*/ 4924425 h 4924425"/>
              <a:gd name="connsiteX2-25" fmla="*/ 4389438 w 4389438"/>
              <a:gd name="connsiteY2-26" fmla="*/ 4899025 h 4924425"/>
              <a:gd name="connsiteX3-27" fmla="*/ 1119188 w 4389438"/>
              <a:gd name="connsiteY3-28" fmla="*/ 0 h 4924425"/>
              <a:gd name="connsiteX4-29" fmla="*/ 0 w 4389438"/>
              <a:gd name="connsiteY4-30" fmla="*/ 1588 h 4924425"/>
              <a:gd name="connsiteX0-31" fmla="*/ 0 w 4389438"/>
              <a:gd name="connsiteY0-32" fmla="*/ 1588 h 4933950"/>
              <a:gd name="connsiteX1-33" fmla="*/ 3217863 w 4389438"/>
              <a:gd name="connsiteY1-34" fmla="*/ 4933950 h 4933950"/>
              <a:gd name="connsiteX2-35" fmla="*/ 4389438 w 4389438"/>
              <a:gd name="connsiteY2-36" fmla="*/ 4899025 h 4933950"/>
              <a:gd name="connsiteX3-37" fmla="*/ 1119188 w 4389438"/>
              <a:gd name="connsiteY3-38" fmla="*/ 0 h 4933950"/>
              <a:gd name="connsiteX4-39" fmla="*/ 0 w 4389438"/>
              <a:gd name="connsiteY4-40" fmla="*/ 1588 h 4933950"/>
              <a:gd name="connsiteX0-41" fmla="*/ 0 w 4365625"/>
              <a:gd name="connsiteY0-42" fmla="*/ 1588 h 4933950"/>
              <a:gd name="connsiteX1-43" fmla="*/ 3217863 w 4365625"/>
              <a:gd name="connsiteY1-44" fmla="*/ 4933950 h 4933950"/>
              <a:gd name="connsiteX2-45" fmla="*/ 4365625 w 4365625"/>
              <a:gd name="connsiteY2-46" fmla="*/ 4918075 h 4933950"/>
              <a:gd name="connsiteX3-47" fmla="*/ 1119188 w 4365625"/>
              <a:gd name="connsiteY3-48" fmla="*/ 0 h 4933950"/>
              <a:gd name="connsiteX4-49" fmla="*/ 0 w 4365625"/>
              <a:gd name="connsiteY4-50" fmla="*/ 1588 h 4933950"/>
              <a:gd name="connsiteX0-51" fmla="*/ 0 w 4284662"/>
              <a:gd name="connsiteY0-52" fmla="*/ 1588 h 4933950"/>
              <a:gd name="connsiteX1-53" fmla="*/ 3217863 w 4284662"/>
              <a:gd name="connsiteY1-54" fmla="*/ 4933950 h 4933950"/>
              <a:gd name="connsiteX2-55" fmla="*/ 4284662 w 4284662"/>
              <a:gd name="connsiteY2-56" fmla="*/ 4908550 h 4933950"/>
              <a:gd name="connsiteX3-57" fmla="*/ 1119188 w 4284662"/>
              <a:gd name="connsiteY3-58" fmla="*/ 0 h 4933950"/>
              <a:gd name="connsiteX4-59" fmla="*/ 0 w 4284662"/>
              <a:gd name="connsiteY4-60" fmla="*/ 1588 h 4933950"/>
              <a:gd name="connsiteX0-61" fmla="*/ 0 w 4379912"/>
              <a:gd name="connsiteY0-62" fmla="*/ 1588 h 4933950"/>
              <a:gd name="connsiteX1-63" fmla="*/ 3217863 w 4379912"/>
              <a:gd name="connsiteY1-64" fmla="*/ 4933950 h 4933950"/>
              <a:gd name="connsiteX2-65" fmla="*/ 4379912 w 4379912"/>
              <a:gd name="connsiteY2-66" fmla="*/ 4922838 h 4933950"/>
              <a:gd name="connsiteX3-67" fmla="*/ 1119188 w 4379912"/>
              <a:gd name="connsiteY3-68" fmla="*/ 0 h 4933950"/>
              <a:gd name="connsiteX4-69" fmla="*/ 0 w 4379912"/>
              <a:gd name="connsiteY4-70" fmla="*/ 1588 h 4933950"/>
              <a:gd name="connsiteX0-71" fmla="*/ 0 w 4365598"/>
              <a:gd name="connsiteY0-72" fmla="*/ 1588 h 4933950"/>
              <a:gd name="connsiteX1-73" fmla="*/ 3217863 w 4365598"/>
              <a:gd name="connsiteY1-74" fmla="*/ 4933950 h 4933950"/>
              <a:gd name="connsiteX2-75" fmla="*/ 4365598 w 4365598"/>
              <a:gd name="connsiteY2-76" fmla="*/ 4901393 h 4933950"/>
              <a:gd name="connsiteX3-77" fmla="*/ 1119188 w 4365598"/>
              <a:gd name="connsiteY3-78" fmla="*/ 0 h 4933950"/>
              <a:gd name="connsiteX4-79" fmla="*/ 0 w 4365598"/>
              <a:gd name="connsiteY4-80" fmla="*/ 1588 h 4933950"/>
              <a:gd name="connsiteX0-81" fmla="*/ 0 w 4365598"/>
              <a:gd name="connsiteY0-82" fmla="*/ 1588 h 4905357"/>
              <a:gd name="connsiteX1-83" fmla="*/ 3201163 w 4365598"/>
              <a:gd name="connsiteY1-84" fmla="*/ 4905357 h 4905357"/>
              <a:gd name="connsiteX2-85" fmla="*/ 4365598 w 4365598"/>
              <a:gd name="connsiteY2-86" fmla="*/ 4901393 h 4905357"/>
              <a:gd name="connsiteX3-87" fmla="*/ 1119188 w 4365598"/>
              <a:gd name="connsiteY3-88" fmla="*/ 0 h 4905357"/>
              <a:gd name="connsiteX4-89" fmla="*/ 0 w 4365598"/>
              <a:gd name="connsiteY4-90" fmla="*/ 1588 h 4905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5598" h="4905357">
                <a:moveTo>
                  <a:pt x="0" y="1588"/>
                </a:moveTo>
                <a:lnTo>
                  <a:pt x="3201163" y="4905357"/>
                </a:lnTo>
                <a:lnTo>
                  <a:pt x="4365598" y="4901393"/>
                </a:lnTo>
                <a:lnTo>
                  <a:pt x="1119188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586591" y="682624"/>
            <a:ext cx="1128712" cy="939799"/>
          </a:xfrm>
          <a:custGeom>
            <a:avLst/>
            <a:gdLst>
              <a:gd name="connsiteX0" fmla="*/ 571500 w 1181100"/>
              <a:gd name="connsiteY0" fmla="*/ 0 h 977900"/>
              <a:gd name="connsiteX1" fmla="*/ 0 w 1181100"/>
              <a:gd name="connsiteY1" fmla="*/ 927100 h 977900"/>
              <a:gd name="connsiteX2" fmla="*/ 1155700 w 1181100"/>
              <a:gd name="connsiteY2" fmla="*/ 977900 h 977900"/>
              <a:gd name="connsiteX3" fmla="*/ 1181100 w 1181100"/>
              <a:gd name="connsiteY3" fmla="*/ 876300 h 977900"/>
              <a:gd name="connsiteX4" fmla="*/ 571500 w 1181100"/>
              <a:gd name="connsiteY4" fmla="*/ 0 h 977900"/>
              <a:gd name="connsiteX0-1" fmla="*/ 557213 w 1166813"/>
              <a:gd name="connsiteY0-2" fmla="*/ 0 h 977900"/>
              <a:gd name="connsiteX1-3" fmla="*/ 0 w 1166813"/>
              <a:gd name="connsiteY1-4" fmla="*/ 965200 h 977900"/>
              <a:gd name="connsiteX2-5" fmla="*/ 1141413 w 1166813"/>
              <a:gd name="connsiteY2-6" fmla="*/ 977900 h 977900"/>
              <a:gd name="connsiteX3-7" fmla="*/ 1166813 w 1166813"/>
              <a:gd name="connsiteY3-8" fmla="*/ 876300 h 977900"/>
              <a:gd name="connsiteX4-9" fmla="*/ 557213 w 1166813"/>
              <a:gd name="connsiteY4-10" fmla="*/ 0 h 977900"/>
              <a:gd name="connsiteX0-11" fmla="*/ 557213 w 1166813"/>
              <a:gd name="connsiteY0-12" fmla="*/ 0 h 965200"/>
              <a:gd name="connsiteX1-13" fmla="*/ 0 w 1166813"/>
              <a:gd name="connsiteY1-14" fmla="*/ 965200 h 965200"/>
              <a:gd name="connsiteX2-15" fmla="*/ 1074738 w 1166813"/>
              <a:gd name="connsiteY2-16" fmla="*/ 925513 h 965200"/>
              <a:gd name="connsiteX3-17" fmla="*/ 1166813 w 1166813"/>
              <a:gd name="connsiteY3-18" fmla="*/ 876300 h 965200"/>
              <a:gd name="connsiteX4-19" fmla="*/ 557213 w 1166813"/>
              <a:gd name="connsiteY4-20" fmla="*/ 0 h 965200"/>
              <a:gd name="connsiteX0-21" fmla="*/ 557213 w 1166813"/>
              <a:gd name="connsiteY0-22" fmla="*/ 0 h 968375"/>
              <a:gd name="connsiteX1-23" fmla="*/ 0 w 1166813"/>
              <a:gd name="connsiteY1-24" fmla="*/ 965200 h 968375"/>
              <a:gd name="connsiteX2-25" fmla="*/ 1103313 w 1166813"/>
              <a:gd name="connsiteY2-26" fmla="*/ 968375 h 968375"/>
              <a:gd name="connsiteX3-27" fmla="*/ 1166813 w 1166813"/>
              <a:gd name="connsiteY3-28" fmla="*/ 876300 h 968375"/>
              <a:gd name="connsiteX4-29" fmla="*/ 557213 w 1166813"/>
              <a:gd name="connsiteY4-30" fmla="*/ 0 h 968375"/>
              <a:gd name="connsiteX0-31" fmla="*/ 557213 w 1103313"/>
              <a:gd name="connsiteY0-32" fmla="*/ 0 h 968375"/>
              <a:gd name="connsiteX1-33" fmla="*/ 0 w 1103313"/>
              <a:gd name="connsiteY1-34" fmla="*/ 965200 h 968375"/>
              <a:gd name="connsiteX2-35" fmla="*/ 1103313 w 1103313"/>
              <a:gd name="connsiteY2-36" fmla="*/ 968375 h 968375"/>
              <a:gd name="connsiteX3-37" fmla="*/ 1100138 w 1103313"/>
              <a:gd name="connsiteY3-38" fmla="*/ 862012 h 968375"/>
              <a:gd name="connsiteX4-39" fmla="*/ 557213 w 1103313"/>
              <a:gd name="connsiteY4-40" fmla="*/ 0 h 968375"/>
              <a:gd name="connsiteX0-41" fmla="*/ 557213 w 1162064"/>
              <a:gd name="connsiteY0-42" fmla="*/ 0 h 968375"/>
              <a:gd name="connsiteX1-43" fmla="*/ 0 w 1162064"/>
              <a:gd name="connsiteY1-44" fmla="*/ 965200 h 968375"/>
              <a:gd name="connsiteX2-45" fmla="*/ 1103313 w 1162064"/>
              <a:gd name="connsiteY2-46" fmla="*/ 968375 h 968375"/>
              <a:gd name="connsiteX3-47" fmla="*/ 1162051 w 1162064"/>
              <a:gd name="connsiteY3-48" fmla="*/ 871537 h 968375"/>
              <a:gd name="connsiteX4-49" fmla="*/ 557213 w 1162064"/>
              <a:gd name="connsiteY4-50" fmla="*/ 0 h 968375"/>
              <a:gd name="connsiteX0-51" fmla="*/ 638175 w 1162064"/>
              <a:gd name="connsiteY0-52" fmla="*/ 0 h 701675"/>
              <a:gd name="connsiteX1-53" fmla="*/ 0 w 1162064"/>
              <a:gd name="connsiteY1-54" fmla="*/ 698500 h 701675"/>
              <a:gd name="connsiteX2-55" fmla="*/ 1103313 w 1162064"/>
              <a:gd name="connsiteY2-56" fmla="*/ 701675 h 701675"/>
              <a:gd name="connsiteX3-57" fmla="*/ 1162051 w 1162064"/>
              <a:gd name="connsiteY3-58" fmla="*/ 604837 h 701675"/>
              <a:gd name="connsiteX4-59" fmla="*/ 638175 w 1162064"/>
              <a:gd name="connsiteY4-60" fmla="*/ 0 h 701675"/>
              <a:gd name="connsiteX0-61" fmla="*/ 604838 w 1162064"/>
              <a:gd name="connsiteY0-62" fmla="*/ 0 h 925512"/>
              <a:gd name="connsiteX1-63" fmla="*/ 0 w 1162064"/>
              <a:gd name="connsiteY1-64" fmla="*/ 922337 h 925512"/>
              <a:gd name="connsiteX2-65" fmla="*/ 1103313 w 1162064"/>
              <a:gd name="connsiteY2-66" fmla="*/ 925512 h 925512"/>
              <a:gd name="connsiteX3-67" fmla="*/ 1162051 w 1162064"/>
              <a:gd name="connsiteY3-68" fmla="*/ 828674 h 925512"/>
              <a:gd name="connsiteX4-69" fmla="*/ 604838 w 1162064"/>
              <a:gd name="connsiteY4-70" fmla="*/ 0 h 925512"/>
              <a:gd name="connsiteX0-71" fmla="*/ 604838 w 1150160"/>
              <a:gd name="connsiteY0-72" fmla="*/ 0 h 925512"/>
              <a:gd name="connsiteX1-73" fmla="*/ 0 w 1150160"/>
              <a:gd name="connsiteY1-74" fmla="*/ 922337 h 925512"/>
              <a:gd name="connsiteX2-75" fmla="*/ 1103313 w 1150160"/>
              <a:gd name="connsiteY2-76" fmla="*/ 925512 h 925512"/>
              <a:gd name="connsiteX3-77" fmla="*/ 1150144 w 1150160"/>
              <a:gd name="connsiteY3-78" fmla="*/ 816768 h 925512"/>
              <a:gd name="connsiteX4-79" fmla="*/ 604838 w 1150160"/>
              <a:gd name="connsiteY4-80" fmla="*/ 0 h 925512"/>
              <a:gd name="connsiteX0-81" fmla="*/ 604838 w 1150160"/>
              <a:gd name="connsiteY0-82" fmla="*/ 0 h 927893"/>
              <a:gd name="connsiteX1-83" fmla="*/ 0 w 1150160"/>
              <a:gd name="connsiteY1-84" fmla="*/ 922337 h 927893"/>
              <a:gd name="connsiteX2-85" fmla="*/ 1100932 w 1150160"/>
              <a:gd name="connsiteY2-86" fmla="*/ 927893 h 927893"/>
              <a:gd name="connsiteX3-87" fmla="*/ 1150144 w 1150160"/>
              <a:gd name="connsiteY3-88" fmla="*/ 816768 h 927893"/>
              <a:gd name="connsiteX4-89" fmla="*/ 604838 w 1150160"/>
              <a:gd name="connsiteY4-90" fmla="*/ 0 h 927893"/>
              <a:gd name="connsiteX0-91" fmla="*/ 604838 w 1150144"/>
              <a:gd name="connsiteY0-92" fmla="*/ 0 h 927893"/>
              <a:gd name="connsiteX1-93" fmla="*/ 0 w 1150144"/>
              <a:gd name="connsiteY1-94" fmla="*/ 922337 h 927893"/>
              <a:gd name="connsiteX2-95" fmla="*/ 1100932 w 1150144"/>
              <a:gd name="connsiteY2-96" fmla="*/ 927893 h 927893"/>
              <a:gd name="connsiteX3-97" fmla="*/ 1150144 w 1150144"/>
              <a:gd name="connsiteY3-98" fmla="*/ 816768 h 927893"/>
              <a:gd name="connsiteX4-99" fmla="*/ 604838 w 1150144"/>
              <a:gd name="connsiteY4-100" fmla="*/ 0 h 927893"/>
              <a:gd name="connsiteX0-101" fmla="*/ 604838 w 1150144"/>
              <a:gd name="connsiteY0-102" fmla="*/ 0 h 927893"/>
              <a:gd name="connsiteX1-103" fmla="*/ 0 w 1150144"/>
              <a:gd name="connsiteY1-104" fmla="*/ 922337 h 927893"/>
              <a:gd name="connsiteX2-105" fmla="*/ 1100932 w 1150144"/>
              <a:gd name="connsiteY2-106" fmla="*/ 927893 h 927893"/>
              <a:gd name="connsiteX3-107" fmla="*/ 1150144 w 1150144"/>
              <a:gd name="connsiteY3-108" fmla="*/ 816768 h 927893"/>
              <a:gd name="connsiteX4-109" fmla="*/ 604838 w 1150144"/>
              <a:gd name="connsiteY4-110" fmla="*/ 0 h 927893"/>
              <a:gd name="connsiteX0-111" fmla="*/ 604838 w 1150144"/>
              <a:gd name="connsiteY0-112" fmla="*/ 0 h 927893"/>
              <a:gd name="connsiteX1-113" fmla="*/ 0 w 1150144"/>
              <a:gd name="connsiteY1-114" fmla="*/ 922337 h 927893"/>
              <a:gd name="connsiteX2-115" fmla="*/ 1100932 w 1150144"/>
              <a:gd name="connsiteY2-116" fmla="*/ 927893 h 927893"/>
              <a:gd name="connsiteX3-117" fmla="*/ 1150144 w 1150144"/>
              <a:gd name="connsiteY3-118" fmla="*/ 816768 h 927893"/>
              <a:gd name="connsiteX4-119" fmla="*/ 604838 w 1150144"/>
              <a:gd name="connsiteY4-120" fmla="*/ 0 h 927893"/>
              <a:gd name="connsiteX0-121" fmla="*/ 604838 w 1150144"/>
              <a:gd name="connsiteY0-122" fmla="*/ 0 h 925512"/>
              <a:gd name="connsiteX1-123" fmla="*/ 0 w 1150144"/>
              <a:gd name="connsiteY1-124" fmla="*/ 922337 h 925512"/>
              <a:gd name="connsiteX2-125" fmla="*/ 1086644 w 1150144"/>
              <a:gd name="connsiteY2-126" fmla="*/ 925512 h 925512"/>
              <a:gd name="connsiteX3-127" fmla="*/ 1150144 w 1150144"/>
              <a:gd name="connsiteY3-128" fmla="*/ 816768 h 925512"/>
              <a:gd name="connsiteX4-129" fmla="*/ 604838 w 1150144"/>
              <a:gd name="connsiteY4-130" fmla="*/ 0 h 925512"/>
              <a:gd name="connsiteX0-131" fmla="*/ 604838 w 1150144"/>
              <a:gd name="connsiteY0-132" fmla="*/ 0 h 925512"/>
              <a:gd name="connsiteX1-133" fmla="*/ 0 w 1150144"/>
              <a:gd name="connsiteY1-134" fmla="*/ 922337 h 925512"/>
              <a:gd name="connsiteX2-135" fmla="*/ 1086644 w 1150144"/>
              <a:gd name="connsiteY2-136" fmla="*/ 925512 h 925512"/>
              <a:gd name="connsiteX3-137" fmla="*/ 1150144 w 1150144"/>
              <a:gd name="connsiteY3-138" fmla="*/ 816768 h 925512"/>
              <a:gd name="connsiteX4-139" fmla="*/ 604838 w 1150144"/>
              <a:gd name="connsiteY4-140" fmla="*/ 0 h 925512"/>
              <a:gd name="connsiteX0-141" fmla="*/ 604838 w 1163517"/>
              <a:gd name="connsiteY0-142" fmla="*/ 0 h 925512"/>
              <a:gd name="connsiteX1-143" fmla="*/ 0 w 1163517"/>
              <a:gd name="connsiteY1-144" fmla="*/ 922337 h 925512"/>
              <a:gd name="connsiteX2-145" fmla="*/ 1086644 w 1163517"/>
              <a:gd name="connsiteY2-146" fmla="*/ 925512 h 925512"/>
              <a:gd name="connsiteX3-147" fmla="*/ 1150144 w 1163517"/>
              <a:gd name="connsiteY3-148" fmla="*/ 816768 h 925512"/>
              <a:gd name="connsiteX4-149" fmla="*/ 604838 w 1163517"/>
              <a:gd name="connsiteY4-150" fmla="*/ 0 h 925512"/>
              <a:gd name="connsiteX0-151" fmla="*/ 604838 w 1150144"/>
              <a:gd name="connsiteY0-152" fmla="*/ 0 h 925512"/>
              <a:gd name="connsiteX1-153" fmla="*/ 0 w 1150144"/>
              <a:gd name="connsiteY1-154" fmla="*/ 922337 h 925512"/>
              <a:gd name="connsiteX2-155" fmla="*/ 1086644 w 1150144"/>
              <a:gd name="connsiteY2-156" fmla="*/ 925512 h 925512"/>
              <a:gd name="connsiteX3-157" fmla="*/ 1150144 w 1150144"/>
              <a:gd name="connsiteY3-158" fmla="*/ 816768 h 925512"/>
              <a:gd name="connsiteX4-159" fmla="*/ 604838 w 1150144"/>
              <a:gd name="connsiteY4-160" fmla="*/ 0 h 925512"/>
              <a:gd name="connsiteX0-161" fmla="*/ 604838 w 1150144"/>
              <a:gd name="connsiteY0-162" fmla="*/ 0 h 925512"/>
              <a:gd name="connsiteX1-163" fmla="*/ 0 w 1150144"/>
              <a:gd name="connsiteY1-164" fmla="*/ 922337 h 925512"/>
              <a:gd name="connsiteX2-165" fmla="*/ 1086644 w 1150144"/>
              <a:gd name="connsiteY2-166" fmla="*/ 925512 h 925512"/>
              <a:gd name="connsiteX3-167" fmla="*/ 1150144 w 1150144"/>
              <a:gd name="connsiteY3-168" fmla="*/ 816768 h 925512"/>
              <a:gd name="connsiteX4-169" fmla="*/ 604838 w 1150144"/>
              <a:gd name="connsiteY4-170" fmla="*/ 0 h 925512"/>
              <a:gd name="connsiteX0-171" fmla="*/ 595313 w 1140619"/>
              <a:gd name="connsiteY0-172" fmla="*/ 0 h 925512"/>
              <a:gd name="connsiteX1-173" fmla="*/ 0 w 1140619"/>
              <a:gd name="connsiteY1-174" fmla="*/ 917574 h 925512"/>
              <a:gd name="connsiteX2-175" fmla="*/ 1077119 w 1140619"/>
              <a:gd name="connsiteY2-176" fmla="*/ 925512 h 925512"/>
              <a:gd name="connsiteX3-177" fmla="*/ 1140619 w 1140619"/>
              <a:gd name="connsiteY3-178" fmla="*/ 816768 h 925512"/>
              <a:gd name="connsiteX4-179" fmla="*/ 595313 w 1140619"/>
              <a:gd name="connsiteY4-180" fmla="*/ 0 h 925512"/>
              <a:gd name="connsiteX0-181" fmla="*/ 588169 w 1133475"/>
              <a:gd name="connsiteY0-182" fmla="*/ 0 h 925512"/>
              <a:gd name="connsiteX1-183" fmla="*/ 0 w 1133475"/>
              <a:gd name="connsiteY1-184" fmla="*/ 908049 h 925512"/>
              <a:gd name="connsiteX2-185" fmla="*/ 1069975 w 1133475"/>
              <a:gd name="connsiteY2-186" fmla="*/ 925512 h 925512"/>
              <a:gd name="connsiteX3-187" fmla="*/ 1133475 w 1133475"/>
              <a:gd name="connsiteY3-188" fmla="*/ 816768 h 925512"/>
              <a:gd name="connsiteX4-189" fmla="*/ 588169 w 1133475"/>
              <a:gd name="connsiteY4-190" fmla="*/ 0 h 925512"/>
              <a:gd name="connsiteX0-191" fmla="*/ 583406 w 1128712"/>
              <a:gd name="connsiteY0-192" fmla="*/ 0 h 925512"/>
              <a:gd name="connsiteX1-193" fmla="*/ 0 w 1128712"/>
              <a:gd name="connsiteY1-194" fmla="*/ 919955 h 925512"/>
              <a:gd name="connsiteX2-195" fmla="*/ 1065212 w 1128712"/>
              <a:gd name="connsiteY2-196" fmla="*/ 925512 h 925512"/>
              <a:gd name="connsiteX3-197" fmla="*/ 1128712 w 1128712"/>
              <a:gd name="connsiteY3-198" fmla="*/ 816768 h 925512"/>
              <a:gd name="connsiteX4-199" fmla="*/ 583406 w 1128712"/>
              <a:gd name="connsiteY4-200" fmla="*/ 0 h 925512"/>
              <a:gd name="connsiteX0-201" fmla="*/ 583406 w 1128712"/>
              <a:gd name="connsiteY0-202" fmla="*/ 0 h 925512"/>
              <a:gd name="connsiteX1-203" fmla="*/ 0 w 1128712"/>
              <a:gd name="connsiteY1-204" fmla="*/ 924718 h 925512"/>
              <a:gd name="connsiteX2-205" fmla="*/ 1065212 w 1128712"/>
              <a:gd name="connsiteY2-206" fmla="*/ 925512 h 925512"/>
              <a:gd name="connsiteX3-207" fmla="*/ 1128712 w 1128712"/>
              <a:gd name="connsiteY3-208" fmla="*/ 816768 h 925512"/>
              <a:gd name="connsiteX4-209" fmla="*/ 583406 w 1128712"/>
              <a:gd name="connsiteY4-210" fmla="*/ 0 h 925512"/>
              <a:gd name="connsiteX0-211" fmla="*/ 585787 w 1128712"/>
              <a:gd name="connsiteY0-212" fmla="*/ 0 h 939799"/>
              <a:gd name="connsiteX1-213" fmla="*/ 0 w 1128712"/>
              <a:gd name="connsiteY1-214" fmla="*/ 939005 h 939799"/>
              <a:gd name="connsiteX2-215" fmla="*/ 1065212 w 1128712"/>
              <a:gd name="connsiteY2-216" fmla="*/ 939799 h 939799"/>
              <a:gd name="connsiteX3-217" fmla="*/ 1128712 w 1128712"/>
              <a:gd name="connsiteY3-218" fmla="*/ 831055 h 939799"/>
              <a:gd name="connsiteX4-219" fmla="*/ 585787 w 1128712"/>
              <a:gd name="connsiteY4-220" fmla="*/ 0 h 939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8712" h="939799">
                <a:moveTo>
                  <a:pt x="585787" y="0"/>
                </a:moveTo>
                <a:lnTo>
                  <a:pt x="0" y="939005"/>
                </a:lnTo>
                <a:lnTo>
                  <a:pt x="1065212" y="939799"/>
                </a:lnTo>
                <a:cubicBezTo>
                  <a:pt x="1102255" y="871007"/>
                  <a:pt x="1022615" y="1009384"/>
                  <a:pt x="1128712" y="831055"/>
                </a:cubicBezTo>
                <a:lnTo>
                  <a:pt x="585787" y="0"/>
                </a:lnTo>
                <a:close/>
              </a:path>
            </a:pathLst>
          </a:cu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-936" y="5567544"/>
            <a:ext cx="1629235" cy="1297781"/>
          </a:xfrm>
          <a:custGeom>
            <a:avLst/>
            <a:gdLst>
              <a:gd name="connsiteX0" fmla="*/ 12700 w 1689100"/>
              <a:gd name="connsiteY0" fmla="*/ 0 h 1308100"/>
              <a:gd name="connsiteX1" fmla="*/ 0 w 1689100"/>
              <a:gd name="connsiteY1" fmla="*/ 1308100 h 1308100"/>
              <a:gd name="connsiteX2" fmla="*/ 914400 w 1689100"/>
              <a:gd name="connsiteY2" fmla="*/ 1282700 h 1308100"/>
              <a:gd name="connsiteX3" fmla="*/ 1689100 w 1689100"/>
              <a:gd name="connsiteY3" fmla="*/ 25400 h 1308100"/>
              <a:gd name="connsiteX4" fmla="*/ 12700 w 1689100"/>
              <a:gd name="connsiteY4" fmla="*/ 0 h 1308100"/>
              <a:gd name="connsiteX0-1" fmla="*/ 12700 w 1727200"/>
              <a:gd name="connsiteY0-2" fmla="*/ 0 h 1308100"/>
              <a:gd name="connsiteX1-3" fmla="*/ 0 w 1727200"/>
              <a:gd name="connsiteY1-4" fmla="*/ 1308100 h 1308100"/>
              <a:gd name="connsiteX2-5" fmla="*/ 914400 w 1727200"/>
              <a:gd name="connsiteY2-6" fmla="*/ 1282700 h 1308100"/>
              <a:gd name="connsiteX3-7" fmla="*/ 1727200 w 1727200"/>
              <a:gd name="connsiteY3-8" fmla="*/ 106363 h 1308100"/>
              <a:gd name="connsiteX4-9" fmla="*/ 12700 w 1727200"/>
              <a:gd name="connsiteY4-10" fmla="*/ 0 h 1308100"/>
              <a:gd name="connsiteX0-11" fmla="*/ 12700 w 1712913"/>
              <a:gd name="connsiteY0-12" fmla="*/ 0 h 1308100"/>
              <a:gd name="connsiteX1-13" fmla="*/ 0 w 1712913"/>
              <a:gd name="connsiteY1-14" fmla="*/ 1308100 h 1308100"/>
              <a:gd name="connsiteX2-15" fmla="*/ 914400 w 1712913"/>
              <a:gd name="connsiteY2-16" fmla="*/ 1282700 h 1308100"/>
              <a:gd name="connsiteX3-17" fmla="*/ 1712913 w 1712913"/>
              <a:gd name="connsiteY3-18" fmla="*/ 39688 h 1308100"/>
              <a:gd name="connsiteX4-19" fmla="*/ 12700 w 1712913"/>
              <a:gd name="connsiteY4-20" fmla="*/ 0 h 1308100"/>
              <a:gd name="connsiteX0-21" fmla="*/ 3175 w 1712913"/>
              <a:gd name="connsiteY0-22" fmla="*/ 31749 h 1268412"/>
              <a:gd name="connsiteX1-23" fmla="*/ 0 w 1712913"/>
              <a:gd name="connsiteY1-24" fmla="*/ 1268412 h 1268412"/>
              <a:gd name="connsiteX2-25" fmla="*/ 914400 w 1712913"/>
              <a:gd name="connsiteY2-26" fmla="*/ 1243012 h 1268412"/>
              <a:gd name="connsiteX3-27" fmla="*/ 1712913 w 1712913"/>
              <a:gd name="connsiteY3-28" fmla="*/ 0 h 1268412"/>
              <a:gd name="connsiteX4-29" fmla="*/ 3175 w 1712913"/>
              <a:gd name="connsiteY4-30" fmla="*/ 31749 h 1268412"/>
              <a:gd name="connsiteX0-31" fmla="*/ 12700 w 1712913"/>
              <a:gd name="connsiteY0-32" fmla="*/ 0 h 1274763"/>
              <a:gd name="connsiteX1-33" fmla="*/ 0 w 1712913"/>
              <a:gd name="connsiteY1-34" fmla="*/ 1274763 h 1274763"/>
              <a:gd name="connsiteX2-35" fmla="*/ 914400 w 1712913"/>
              <a:gd name="connsiteY2-36" fmla="*/ 1249363 h 1274763"/>
              <a:gd name="connsiteX3-37" fmla="*/ 1712913 w 1712913"/>
              <a:gd name="connsiteY3-38" fmla="*/ 6351 h 1274763"/>
              <a:gd name="connsiteX4-39" fmla="*/ 12700 w 1712913"/>
              <a:gd name="connsiteY4-40" fmla="*/ 0 h 1274763"/>
              <a:gd name="connsiteX0-41" fmla="*/ 12700 w 1712913"/>
              <a:gd name="connsiteY0-42" fmla="*/ 0 h 1249363"/>
              <a:gd name="connsiteX1-43" fmla="*/ 0 w 1712913"/>
              <a:gd name="connsiteY1-44" fmla="*/ 1246188 h 1249363"/>
              <a:gd name="connsiteX2-45" fmla="*/ 914400 w 1712913"/>
              <a:gd name="connsiteY2-46" fmla="*/ 1249363 h 1249363"/>
              <a:gd name="connsiteX3-47" fmla="*/ 1712913 w 1712913"/>
              <a:gd name="connsiteY3-48" fmla="*/ 6351 h 1249363"/>
              <a:gd name="connsiteX4-49" fmla="*/ 12700 w 1712913"/>
              <a:gd name="connsiteY4-50" fmla="*/ 0 h 1249363"/>
              <a:gd name="connsiteX0-51" fmla="*/ 3141 w 1712913"/>
              <a:gd name="connsiteY0-52" fmla="*/ 0 h 1264711"/>
              <a:gd name="connsiteX1-53" fmla="*/ 0 w 1712913"/>
              <a:gd name="connsiteY1-54" fmla="*/ 1261536 h 1264711"/>
              <a:gd name="connsiteX2-55" fmla="*/ 914400 w 1712913"/>
              <a:gd name="connsiteY2-56" fmla="*/ 1264711 h 1264711"/>
              <a:gd name="connsiteX3-57" fmla="*/ 1712913 w 1712913"/>
              <a:gd name="connsiteY3-58" fmla="*/ 21699 h 1264711"/>
              <a:gd name="connsiteX4-59" fmla="*/ 3141 w 1712913"/>
              <a:gd name="connsiteY4-60" fmla="*/ 0 h 1264711"/>
              <a:gd name="connsiteX0-61" fmla="*/ 139 w 1716283"/>
              <a:gd name="connsiteY0-62" fmla="*/ 0 h 1252432"/>
              <a:gd name="connsiteX1-63" fmla="*/ 3370 w 1716283"/>
              <a:gd name="connsiteY1-64" fmla="*/ 1249257 h 1252432"/>
              <a:gd name="connsiteX2-65" fmla="*/ 917770 w 1716283"/>
              <a:gd name="connsiteY2-66" fmla="*/ 1252432 h 1252432"/>
              <a:gd name="connsiteX3-67" fmla="*/ 1716283 w 1716283"/>
              <a:gd name="connsiteY3-68" fmla="*/ 9420 h 1252432"/>
              <a:gd name="connsiteX4-69" fmla="*/ 139 w 1716283"/>
              <a:gd name="connsiteY4-70" fmla="*/ 0 h 1252432"/>
              <a:gd name="connsiteX0-71" fmla="*/ 139 w 1663710"/>
              <a:gd name="connsiteY0-72" fmla="*/ 0 h 1252432"/>
              <a:gd name="connsiteX1-73" fmla="*/ 3370 w 1663710"/>
              <a:gd name="connsiteY1-74" fmla="*/ 1249257 h 1252432"/>
              <a:gd name="connsiteX2-75" fmla="*/ 917770 w 1663710"/>
              <a:gd name="connsiteY2-76" fmla="*/ 1252432 h 1252432"/>
              <a:gd name="connsiteX3-77" fmla="*/ 1663710 w 1663710"/>
              <a:gd name="connsiteY3-78" fmla="*/ 14025 h 1252432"/>
              <a:gd name="connsiteX4-79" fmla="*/ 139 w 1663710"/>
              <a:gd name="connsiteY4-80" fmla="*/ 0 h 1252432"/>
              <a:gd name="connsiteX0-81" fmla="*/ 30224 w 1660340"/>
              <a:gd name="connsiteY0-82" fmla="*/ 0 h 1254734"/>
              <a:gd name="connsiteX1-83" fmla="*/ 0 w 1660340"/>
              <a:gd name="connsiteY1-84" fmla="*/ 1251559 h 1254734"/>
              <a:gd name="connsiteX2-85" fmla="*/ 914400 w 1660340"/>
              <a:gd name="connsiteY2-86" fmla="*/ 1254734 h 1254734"/>
              <a:gd name="connsiteX3-87" fmla="*/ 1660340 w 1660340"/>
              <a:gd name="connsiteY3-88" fmla="*/ 16327 h 1254734"/>
              <a:gd name="connsiteX4-89" fmla="*/ 30224 w 1660340"/>
              <a:gd name="connsiteY4-90" fmla="*/ 0 h 1254734"/>
              <a:gd name="connsiteX0-91" fmla="*/ 1548 w 1631664"/>
              <a:gd name="connsiteY0-92" fmla="*/ 0 h 1254734"/>
              <a:gd name="connsiteX1-93" fmla="*/ 0 w 1631664"/>
              <a:gd name="connsiteY1-94" fmla="*/ 1246955 h 1254734"/>
              <a:gd name="connsiteX2-95" fmla="*/ 885724 w 1631664"/>
              <a:gd name="connsiteY2-96" fmla="*/ 1254734 h 1254734"/>
              <a:gd name="connsiteX3-97" fmla="*/ 1631664 w 1631664"/>
              <a:gd name="connsiteY3-98" fmla="*/ 16327 h 1254734"/>
              <a:gd name="connsiteX4-99" fmla="*/ 1548 w 1631664"/>
              <a:gd name="connsiteY4-100" fmla="*/ 0 h 1254734"/>
              <a:gd name="connsiteX0-101" fmla="*/ 31 w 1630147"/>
              <a:gd name="connsiteY0-102" fmla="*/ 0 h 1254734"/>
              <a:gd name="connsiteX1-103" fmla="*/ 24770 w 1630147"/>
              <a:gd name="connsiteY1-104" fmla="*/ 1230840 h 1254734"/>
              <a:gd name="connsiteX2-105" fmla="*/ 884207 w 1630147"/>
              <a:gd name="connsiteY2-106" fmla="*/ 1254734 h 1254734"/>
              <a:gd name="connsiteX3-107" fmla="*/ 1630147 w 1630147"/>
              <a:gd name="connsiteY3-108" fmla="*/ 16327 h 1254734"/>
              <a:gd name="connsiteX4-109" fmla="*/ 31 w 1630147"/>
              <a:gd name="connsiteY4-110" fmla="*/ 0 h 1254734"/>
              <a:gd name="connsiteX0-111" fmla="*/ 232 w 1630348"/>
              <a:gd name="connsiteY0-112" fmla="*/ 0 h 1254734"/>
              <a:gd name="connsiteX1-113" fmla="*/ 1074 w 1630348"/>
              <a:gd name="connsiteY1-114" fmla="*/ 1242351 h 1254734"/>
              <a:gd name="connsiteX2-115" fmla="*/ 884408 w 1630348"/>
              <a:gd name="connsiteY2-116" fmla="*/ 1254734 h 1254734"/>
              <a:gd name="connsiteX3-117" fmla="*/ 1630348 w 1630348"/>
              <a:gd name="connsiteY3-118" fmla="*/ 16327 h 1254734"/>
              <a:gd name="connsiteX4-119" fmla="*/ 232 w 1630348"/>
              <a:gd name="connsiteY4-120" fmla="*/ 0 h 1254734"/>
              <a:gd name="connsiteX0-121" fmla="*/ 99 w 1634994"/>
              <a:gd name="connsiteY0-122" fmla="*/ 0 h 1254734"/>
              <a:gd name="connsiteX1-123" fmla="*/ 5720 w 1634994"/>
              <a:gd name="connsiteY1-124" fmla="*/ 1242351 h 1254734"/>
              <a:gd name="connsiteX2-125" fmla="*/ 889054 w 1634994"/>
              <a:gd name="connsiteY2-126" fmla="*/ 1254734 h 1254734"/>
              <a:gd name="connsiteX3-127" fmla="*/ 1634994 w 1634994"/>
              <a:gd name="connsiteY3-128" fmla="*/ 16327 h 1254734"/>
              <a:gd name="connsiteX4-129" fmla="*/ 99 w 1634994"/>
              <a:gd name="connsiteY4-130" fmla="*/ 0 h 12547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4994" h="1254734">
                <a:moveTo>
                  <a:pt x="99" y="0"/>
                </a:moveTo>
                <a:cubicBezTo>
                  <a:pt x="-959" y="412221"/>
                  <a:pt x="6778" y="830130"/>
                  <a:pt x="5720" y="1242351"/>
                </a:cubicBezTo>
                <a:lnTo>
                  <a:pt x="889054" y="1254734"/>
                </a:lnTo>
                <a:lnTo>
                  <a:pt x="1634994" y="16327"/>
                </a:lnTo>
                <a:lnTo>
                  <a:pt x="9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4191000" y="1612900"/>
            <a:ext cx="8007350" cy="3994150"/>
          </a:xfrm>
          <a:custGeom>
            <a:avLst/>
            <a:gdLst>
              <a:gd name="connsiteX0" fmla="*/ 6032500 w 6032500"/>
              <a:gd name="connsiteY0" fmla="*/ 0 h 4025900"/>
              <a:gd name="connsiteX1" fmla="*/ 0 w 6032500"/>
              <a:gd name="connsiteY1" fmla="*/ 12700 h 4025900"/>
              <a:gd name="connsiteX2" fmla="*/ 2628900 w 6032500"/>
              <a:gd name="connsiteY2" fmla="*/ 4025900 h 4025900"/>
              <a:gd name="connsiteX3" fmla="*/ 6019800 w 6032500"/>
              <a:gd name="connsiteY3" fmla="*/ 3975100 h 4025900"/>
              <a:gd name="connsiteX4" fmla="*/ 6032500 w 6032500"/>
              <a:gd name="connsiteY4" fmla="*/ 0 h 4025900"/>
              <a:gd name="connsiteX0-1" fmla="*/ 6667500 w 6667500"/>
              <a:gd name="connsiteY0-2" fmla="*/ 0 h 4025900"/>
              <a:gd name="connsiteX1-3" fmla="*/ 0 w 6667500"/>
              <a:gd name="connsiteY1-4" fmla="*/ 19050 h 4025900"/>
              <a:gd name="connsiteX2-5" fmla="*/ 3263900 w 6667500"/>
              <a:gd name="connsiteY2-6" fmla="*/ 4025900 h 4025900"/>
              <a:gd name="connsiteX3-7" fmla="*/ 6654800 w 6667500"/>
              <a:gd name="connsiteY3-8" fmla="*/ 3975100 h 4025900"/>
              <a:gd name="connsiteX4-9" fmla="*/ 6667500 w 6667500"/>
              <a:gd name="connsiteY4-10" fmla="*/ 0 h 4025900"/>
              <a:gd name="connsiteX0-11" fmla="*/ 6667500 w 6667500"/>
              <a:gd name="connsiteY0-12" fmla="*/ 0 h 3975100"/>
              <a:gd name="connsiteX1-13" fmla="*/ 0 w 6667500"/>
              <a:gd name="connsiteY1-14" fmla="*/ 19050 h 3975100"/>
              <a:gd name="connsiteX2-15" fmla="*/ 2616200 w 6667500"/>
              <a:gd name="connsiteY2-16" fmla="*/ 3968750 h 3975100"/>
              <a:gd name="connsiteX3-17" fmla="*/ 6654800 w 6667500"/>
              <a:gd name="connsiteY3-18" fmla="*/ 3975100 h 3975100"/>
              <a:gd name="connsiteX4-19" fmla="*/ 6667500 w 6667500"/>
              <a:gd name="connsiteY4-20" fmla="*/ 0 h 3975100"/>
              <a:gd name="connsiteX0-21" fmla="*/ 6667500 w 6718300"/>
              <a:gd name="connsiteY0-22" fmla="*/ 0 h 3981450"/>
              <a:gd name="connsiteX1-23" fmla="*/ 0 w 6718300"/>
              <a:gd name="connsiteY1-24" fmla="*/ 19050 h 3981450"/>
              <a:gd name="connsiteX2-25" fmla="*/ 2616200 w 6718300"/>
              <a:gd name="connsiteY2-26" fmla="*/ 3968750 h 3981450"/>
              <a:gd name="connsiteX3-27" fmla="*/ 6718300 w 6718300"/>
              <a:gd name="connsiteY3-28" fmla="*/ 3981450 h 3981450"/>
              <a:gd name="connsiteX4-29" fmla="*/ 6667500 w 6718300"/>
              <a:gd name="connsiteY4-30" fmla="*/ 0 h 3981450"/>
              <a:gd name="connsiteX0-31" fmla="*/ 6724650 w 6724650"/>
              <a:gd name="connsiteY0-32" fmla="*/ 0 h 3987800"/>
              <a:gd name="connsiteX1-33" fmla="*/ 0 w 6724650"/>
              <a:gd name="connsiteY1-34" fmla="*/ 25400 h 3987800"/>
              <a:gd name="connsiteX2-35" fmla="*/ 2616200 w 6724650"/>
              <a:gd name="connsiteY2-36" fmla="*/ 3975100 h 3987800"/>
              <a:gd name="connsiteX3-37" fmla="*/ 6718300 w 6724650"/>
              <a:gd name="connsiteY3-38" fmla="*/ 3987800 h 3987800"/>
              <a:gd name="connsiteX4-39" fmla="*/ 6724650 w 6724650"/>
              <a:gd name="connsiteY4-40" fmla="*/ 0 h 3987800"/>
              <a:gd name="connsiteX0-41" fmla="*/ 6724650 w 6724650"/>
              <a:gd name="connsiteY0-42" fmla="*/ 0 h 3987800"/>
              <a:gd name="connsiteX1-43" fmla="*/ 0 w 6724650"/>
              <a:gd name="connsiteY1-44" fmla="*/ 25400 h 3987800"/>
              <a:gd name="connsiteX2-45" fmla="*/ 2616200 w 6724650"/>
              <a:gd name="connsiteY2-46" fmla="*/ 3975100 h 3987800"/>
              <a:gd name="connsiteX3-47" fmla="*/ 6718300 w 6724650"/>
              <a:gd name="connsiteY3-48" fmla="*/ 3987800 h 3987800"/>
              <a:gd name="connsiteX4-49" fmla="*/ 6724650 w 6724650"/>
              <a:gd name="connsiteY4-50" fmla="*/ 0 h 3987800"/>
              <a:gd name="connsiteX0-51" fmla="*/ 6724650 w 6724650"/>
              <a:gd name="connsiteY0-52" fmla="*/ 0 h 3987800"/>
              <a:gd name="connsiteX1-53" fmla="*/ 0 w 6724650"/>
              <a:gd name="connsiteY1-54" fmla="*/ 19050 h 3987800"/>
              <a:gd name="connsiteX2-55" fmla="*/ 2616200 w 6724650"/>
              <a:gd name="connsiteY2-56" fmla="*/ 3975100 h 3987800"/>
              <a:gd name="connsiteX3-57" fmla="*/ 6718300 w 6724650"/>
              <a:gd name="connsiteY3-58" fmla="*/ 3987800 h 3987800"/>
              <a:gd name="connsiteX4-59" fmla="*/ 6724650 w 6724650"/>
              <a:gd name="connsiteY4-60" fmla="*/ 0 h 3987800"/>
              <a:gd name="connsiteX0-61" fmla="*/ 6724650 w 6724650"/>
              <a:gd name="connsiteY0-62" fmla="*/ 0 h 3975100"/>
              <a:gd name="connsiteX1-63" fmla="*/ 0 w 6724650"/>
              <a:gd name="connsiteY1-64" fmla="*/ 6350 h 3975100"/>
              <a:gd name="connsiteX2-65" fmla="*/ 2616200 w 6724650"/>
              <a:gd name="connsiteY2-66" fmla="*/ 3962400 h 3975100"/>
              <a:gd name="connsiteX3-67" fmla="*/ 6718300 w 6724650"/>
              <a:gd name="connsiteY3-68" fmla="*/ 3975100 h 3975100"/>
              <a:gd name="connsiteX4-69" fmla="*/ 6724650 w 6724650"/>
              <a:gd name="connsiteY4-70" fmla="*/ 0 h 3975100"/>
              <a:gd name="connsiteX0-71" fmla="*/ 8007350 w 8007350"/>
              <a:gd name="connsiteY0-72" fmla="*/ 6350 h 3981450"/>
              <a:gd name="connsiteX1-73" fmla="*/ 0 w 8007350"/>
              <a:gd name="connsiteY1-74" fmla="*/ 0 h 3981450"/>
              <a:gd name="connsiteX2-75" fmla="*/ 3898900 w 8007350"/>
              <a:gd name="connsiteY2-76" fmla="*/ 3968750 h 3981450"/>
              <a:gd name="connsiteX3-77" fmla="*/ 8001000 w 8007350"/>
              <a:gd name="connsiteY3-78" fmla="*/ 3981450 h 3981450"/>
              <a:gd name="connsiteX4-79" fmla="*/ 8007350 w 8007350"/>
              <a:gd name="connsiteY4-80" fmla="*/ 6350 h 3981450"/>
              <a:gd name="connsiteX0-81" fmla="*/ 8007350 w 8007350"/>
              <a:gd name="connsiteY0-82" fmla="*/ 6350 h 3994150"/>
              <a:gd name="connsiteX1-83" fmla="*/ 0 w 8007350"/>
              <a:gd name="connsiteY1-84" fmla="*/ 0 h 3994150"/>
              <a:gd name="connsiteX2-85" fmla="*/ 2603500 w 8007350"/>
              <a:gd name="connsiteY2-86" fmla="*/ 3994150 h 3994150"/>
              <a:gd name="connsiteX3-87" fmla="*/ 8001000 w 8007350"/>
              <a:gd name="connsiteY3-88" fmla="*/ 3981450 h 3994150"/>
              <a:gd name="connsiteX4-89" fmla="*/ 8007350 w 8007350"/>
              <a:gd name="connsiteY4-90" fmla="*/ 6350 h 3994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07350" h="3994150">
                <a:moveTo>
                  <a:pt x="8007350" y="6350"/>
                </a:moveTo>
                <a:lnTo>
                  <a:pt x="0" y="0"/>
                </a:lnTo>
                <a:lnTo>
                  <a:pt x="2603500" y="3994150"/>
                </a:lnTo>
                <a:lnTo>
                  <a:pt x="8001000" y="3981450"/>
                </a:lnTo>
                <a:cubicBezTo>
                  <a:pt x="7996767" y="2647950"/>
                  <a:pt x="7986183" y="1314450"/>
                  <a:pt x="8007350" y="6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0379983" y="2108200"/>
            <a:ext cx="1362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225066" y="3298267"/>
            <a:ext cx="5724644" cy="80727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r">
              <a:lnSpc>
                <a:spcPts val="5000"/>
              </a:lnSpc>
              <a:defRPr sz="3600" b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  <a:t>企业管理基础</a:t>
            </a:r>
            <a:endParaRPr lang="zh-CN" altLang="en-US" sz="7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98146" y="2176721"/>
            <a:ext cx="6232219" cy="683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BUSINESS MANAGEMENT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29353" y="3900732"/>
            <a:ext cx="5118890" cy="72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Then it can never be your weakness. Armor yourself in it, and it will never be used to hurt you.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72839" y="4662014"/>
            <a:ext cx="2475404" cy="42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6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营</a:t>
            </a:r>
            <a:endParaRPr lang="zh-CN" altLang="en-US" sz="1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9" grpId="0"/>
      <p:bldP spid="30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511300" y="2319812"/>
            <a:ext cx="2611438" cy="1389063"/>
          </a:xfrm>
          <a:custGeom>
            <a:avLst/>
            <a:gdLst>
              <a:gd name="T0" fmla="*/ 0 w 1645"/>
              <a:gd name="T1" fmla="*/ 875 h 875"/>
              <a:gd name="T2" fmla="*/ 1478 w 1645"/>
              <a:gd name="T3" fmla="*/ 875 h 875"/>
              <a:gd name="T4" fmla="*/ 1645 w 1645"/>
              <a:gd name="T5" fmla="*/ 0 h 875"/>
              <a:gd name="T6" fmla="*/ 168 w 1645"/>
              <a:gd name="T7" fmla="*/ 0 h 875"/>
              <a:gd name="T8" fmla="*/ 0 w 1645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875">
                <a:moveTo>
                  <a:pt x="0" y="875"/>
                </a:moveTo>
                <a:lnTo>
                  <a:pt x="1478" y="875"/>
                </a:lnTo>
                <a:lnTo>
                  <a:pt x="1645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711200" y="2319812"/>
            <a:ext cx="1066800" cy="1389063"/>
          </a:xfrm>
          <a:custGeom>
            <a:avLst/>
            <a:gdLst>
              <a:gd name="T0" fmla="*/ 0 w 672"/>
              <a:gd name="T1" fmla="*/ 875 h 875"/>
              <a:gd name="T2" fmla="*/ 504 w 672"/>
              <a:gd name="T3" fmla="*/ 875 h 875"/>
              <a:gd name="T4" fmla="*/ 672 w 672"/>
              <a:gd name="T5" fmla="*/ 0 h 875"/>
              <a:gd name="T6" fmla="*/ 168 w 672"/>
              <a:gd name="T7" fmla="*/ 0 h 875"/>
              <a:gd name="T8" fmla="*/ 0 w 672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875">
                <a:moveTo>
                  <a:pt x="0" y="875"/>
                </a:moveTo>
                <a:lnTo>
                  <a:pt x="504" y="875"/>
                </a:lnTo>
                <a:lnTo>
                  <a:pt x="672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7"/>
          <p:cNvSpPr/>
          <p:nvPr/>
        </p:nvSpPr>
        <p:spPr bwMode="auto">
          <a:xfrm>
            <a:off x="5186363" y="2319812"/>
            <a:ext cx="2611438" cy="1389063"/>
          </a:xfrm>
          <a:custGeom>
            <a:avLst/>
            <a:gdLst>
              <a:gd name="T0" fmla="*/ 0 w 1645"/>
              <a:gd name="T1" fmla="*/ 875 h 875"/>
              <a:gd name="T2" fmla="*/ 1477 w 1645"/>
              <a:gd name="T3" fmla="*/ 875 h 875"/>
              <a:gd name="T4" fmla="*/ 1645 w 1645"/>
              <a:gd name="T5" fmla="*/ 0 h 875"/>
              <a:gd name="T6" fmla="*/ 167 w 1645"/>
              <a:gd name="T7" fmla="*/ 0 h 875"/>
              <a:gd name="T8" fmla="*/ 0 w 1645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875">
                <a:moveTo>
                  <a:pt x="0" y="875"/>
                </a:moveTo>
                <a:lnTo>
                  <a:pt x="1477" y="875"/>
                </a:lnTo>
                <a:lnTo>
                  <a:pt x="1645" y="0"/>
                </a:lnTo>
                <a:lnTo>
                  <a:pt x="167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8"/>
          <p:cNvSpPr/>
          <p:nvPr/>
        </p:nvSpPr>
        <p:spPr bwMode="auto">
          <a:xfrm>
            <a:off x="4386263" y="2319812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4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4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8859838" y="2319812"/>
            <a:ext cx="2613025" cy="1389063"/>
          </a:xfrm>
          <a:custGeom>
            <a:avLst/>
            <a:gdLst>
              <a:gd name="T0" fmla="*/ 0 w 1646"/>
              <a:gd name="T1" fmla="*/ 875 h 875"/>
              <a:gd name="T2" fmla="*/ 1478 w 1646"/>
              <a:gd name="T3" fmla="*/ 875 h 875"/>
              <a:gd name="T4" fmla="*/ 1646 w 1646"/>
              <a:gd name="T5" fmla="*/ 0 h 875"/>
              <a:gd name="T6" fmla="*/ 168 w 1646"/>
              <a:gd name="T7" fmla="*/ 0 h 875"/>
              <a:gd name="T8" fmla="*/ 0 w 1646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875">
                <a:moveTo>
                  <a:pt x="0" y="875"/>
                </a:moveTo>
                <a:lnTo>
                  <a:pt x="1478" y="875"/>
                </a:lnTo>
                <a:lnTo>
                  <a:pt x="1646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0"/>
          <p:cNvSpPr/>
          <p:nvPr/>
        </p:nvSpPr>
        <p:spPr bwMode="auto">
          <a:xfrm>
            <a:off x="8061325" y="2319812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3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3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5949" y="4476796"/>
            <a:ext cx="3034898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衡量性就是指目标应该是明确的，而不是模糊的。应该有一组明确的数据，作为衡量是否达成目标的依据。目标要量化，考核时可以采用相同的标准准确衡量；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62469" y="4590347"/>
            <a:ext cx="2862861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“截止到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月末，各公司基本达成销售计划”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您觉得这个目标可以衡量吗？这个目标存在什么问题呢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39396" y="4597230"/>
            <a:ext cx="2989088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示例中的“基本达成”是一个很难衡量的概念，达成多少才是 “基本达成”？完成计划的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90%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算不算基本达成，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呢？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24065" y="3908182"/>
            <a:ext cx="8771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示例</a:t>
            </a:r>
            <a:endParaRPr lang="zh-CN" altLang="en-US" sz="2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7291" y="3944603"/>
            <a:ext cx="12234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衡量性</a:t>
            </a:r>
            <a:endParaRPr lang="zh-CN" altLang="en-US" sz="2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76010" y="3944603"/>
            <a:ext cx="15696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示例说明</a:t>
            </a:r>
            <a:endParaRPr lang="zh-CN" altLang="en-US" sz="2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18067" y="1353071"/>
            <a:ext cx="4196983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Measurable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衡量性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/>
      <p:bldP spid="37" grpId="0"/>
      <p:bldP spid="4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2116" y="2886537"/>
            <a:ext cx="692403" cy="614508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6297" y="2886536"/>
            <a:ext cx="692403" cy="614508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8987" y="2879542"/>
            <a:ext cx="692403" cy="61450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903508" y="1435741"/>
            <a:ext cx="4384983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Attainable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可实现性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Rectangle 19"/>
          <p:cNvSpPr/>
          <p:nvPr/>
        </p:nvSpPr>
        <p:spPr>
          <a:xfrm>
            <a:off x="671150" y="5149468"/>
            <a:ext cx="2225309" cy="5785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Rectangle 20"/>
          <p:cNvSpPr/>
          <p:nvPr/>
        </p:nvSpPr>
        <p:spPr>
          <a:xfrm>
            <a:off x="2896458" y="5149468"/>
            <a:ext cx="3619836" cy="578581"/>
          </a:xfrm>
          <a:prstGeom prst="rect">
            <a:avLst/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21"/>
          <p:cNvSpPr/>
          <p:nvPr/>
        </p:nvSpPr>
        <p:spPr>
          <a:xfrm>
            <a:off x="6516295" y="5149468"/>
            <a:ext cx="5003031" cy="5785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Rectangle 26"/>
          <p:cNvSpPr/>
          <p:nvPr/>
        </p:nvSpPr>
        <p:spPr>
          <a:xfrm>
            <a:off x="1075038" y="3757430"/>
            <a:ext cx="2555405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领导者应该更多的吸纳下属来参与目标制定的过程，即便是团队整体的目标。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Rectangle 28"/>
          <p:cNvSpPr/>
          <p:nvPr/>
        </p:nvSpPr>
        <p:spPr>
          <a:xfrm>
            <a:off x="4641629" y="3757430"/>
            <a:ext cx="2689352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“接到公司招聘方案的书面通知后，两日内确保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名基层员工通过面试、培训并到岗”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 32"/>
          <p:cNvSpPr/>
          <p:nvPr/>
        </p:nvSpPr>
        <p:spPr>
          <a:xfrm>
            <a:off x="8567398" y="3783399"/>
            <a:ext cx="2549564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名基层员工的招聘、培训及录用，两天是否能够完成呢？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/>
      <p:bldP spid="16" grpId="0"/>
      <p:bldP spid="49" grpId="0" animBg="1"/>
      <p:bldP spid="50" grpId="0" animBg="1"/>
      <p:bldP spid="51" grpId="0" animBg="1"/>
      <p:bldP spid="57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96397" y="1612470"/>
            <a:ext cx="516695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sym typeface="+mn-lt"/>
              </a:rPr>
              <a:t>目标的相关性是指各项目标之间有关联，相互支持，符合实际。实现此目标与其他目标、目标和工作都要有相关性。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903243" y="2002567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396397" y="2792247"/>
            <a:ext cx="516695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“实施全员职业素质的提升计划，要求各级员工于</a:t>
            </a:r>
            <a:r>
              <a:rPr lang="en-US" altLang="zh-CN" dirty="0">
                <a:latin typeface="+mn-lt"/>
                <a:ea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sym typeface="+mn-lt"/>
              </a:rPr>
              <a:t>月末前进行商务英语的培训，六月末各级员工须通过商务英语</a:t>
            </a:r>
            <a:r>
              <a:rPr lang="en-US" altLang="zh-CN" dirty="0">
                <a:latin typeface="+mn-lt"/>
                <a:ea typeface="+mn-ea"/>
                <a:sym typeface="+mn-lt"/>
              </a:rPr>
              <a:t>Ⅰ</a:t>
            </a:r>
            <a:r>
              <a:rPr lang="zh-CN" altLang="en-US" dirty="0">
                <a:latin typeface="+mn-lt"/>
                <a:ea typeface="+mn-ea"/>
                <a:sym typeface="+mn-lt"/>
              </a:rPr>
              <a:t>级的测试”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903243" y="3182344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396397" y="3965702"/>
            <a:ext cx="505900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如果实现了这个目标，但对其他的目标完全不相关，或者相关度很低，那这个目标即使被达到了，意义也不是很大。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903243" y="4355799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396397" y="5144847"/>
            <a:ext cx="5166950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工作目标的设定，要和岗位职责相关联。提高员工素质有必要让所有的人都通过</a:t>
            </a:r>
            <a:r>
              <a:rPr lang="en-US" altLang="zh-CN" dirty="0">
                <a:latin typeface="+mn-lt"/>
                <a:ea typeface="+mn-ea"/>
                <a:sym typeface="+mn-lt"/>
              </a:rPr>
              <a:t>BECI</a:t>
            </a:r>
            <a:r>
              <a:rPr lang="zh-CN" altLang="en-US" dirty="0">
                <a:latin typeface="+mn-lt"/>
                <a:ea typeface="+mn-ea"/>
                <a:sym typeface="+mn-lt"/>
              </a:rPr>
              <a:t>的测试吗？实现了这个目标又对与部门、公司的整体运营有相关性吗？实现没有意义的目标是在浪费资源！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903243" y="5534944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占位符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42315" y="1705134"/>
            <a:ext cx="3733800" cy="3985058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556781" y="5504929"/>
            <a:ext cx="382258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Relevant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相关性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9" grpId="0"/>
      <p:bldP spid="31" grpId="0"/>
      <p:bldP spid="34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/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-1" fmla="*/ 0 w 3604260"/>
                <a:gd name="connsiteY0-2" fmla="*/ 2362200 h 3543300"/>
                <a:gd name="connsiteX1-3" fmla="*/ 2004060 w 3604260"/>
                <a:gd name="connsiteY1-4" fmla="*/ 3543300 h 3543300"/>
                <a:gd name="connsiteX2-5" fmla="*/ 3604260 w 3604260"/>
                <a:gd name="connsiteY2-6" fmla="*/ 2644140 h 3543300"/>
                <a:gd name="connsiteX3-7" fmla="*/ 3604260 w 3604260"/>
                <a:gd name="connsiteY3-8" fmla="*/ 0 h 3543300"/>
                <a:gd name="connsiteX4-9" fmla="*/ 3101340 w 3604260"/>
                <a:gd name="connsiteY4-10" fmla="*/ 0 h 3543300"/>
                <a:gd name="connsiteX5-11" fmla="*/ 3108960 w 3604260"/>
                <a:gd name="connsiteY5-12" fmla="*/ 2339340 h 3543300"/>
                <a:gd name="connsiteX6-13" fmla="*/ 2057400 w 3604260"/>
                <a:gd name="connsiteY6-14" fmla="*/ 2956560 h 3543300"/>
                <a:gd name="connsiteX7-15" fmla="*/ 7620 w 3604260"/>
                <a:gd name="connsiteY7-16" fmla="*/ 1783080 h 3543300"/>
                <a:gd name="connsiteX8-17" fmla="*/ 0 w 3604260"/>
                <a:gd name="connsiteY8-18" fmla="*/ 2362200 h 3543300"/>
                <a:gd name="connsiteX0-19" fmla="*/ 0 w 3596640"/>
                <a:gd name="connsiteY0-20" fmla="*/ 2301240 h 3543300"/>
                <a:gd name="connsiteX1-21" fmla="*/ 1996440 w 3596640"/>
                <a:gd name="connsiteY1-22" fmla="*/ 3543300 h 3543300"/>
                <a:gd name="connsiteX2-23" fmla="*/ 3596640 w 3596640"/>
                <a:gd name="connsiteY2-24" fmla="*/ 2644140 h 3543300"/>
                <a:gd name="connsiteX3-25" fmla="*/ 3596640 w 3596640"/>
                <a:gd name="connsiteY3-26" fmla="*/ 0 h 3543300"/>
                <a:gd name="connsiteX4-27" fmla="*/ 3093720 w 3596640"/>
                <a:gd name="connsiteY4-28" fmla="*/ 0 h 3543300"/>
                <a:gd name="connsiteX5-29" fmla="*/ 3101340 w 3596640"/>
                <a:gd name="connsiteY5-30" fmla="*/ 2339340 h 3543300"/>
                <a:gd name="connsiteX6-31" fmla="*/ 2049780 w 3596640"/>
                <a:gd name="connsiteY6-32" fmla="*/ 2956560 h 3543300"/>
                <a:gd name="connsiteX7-33" fmla="*/ 0 w 3596640"/>
                <a:gd name="connsiteY7-34" fmla="*/ 1783080 h 3543300"/>
                <a:gd name="connsiteX8-35" fmla="*/ 0 w 3596640"/>
                <a:gd name="connsiteY8-36" fmla="*/ 2301240 h 3543300"/>
                <a:gd name="connsiteX0-37" fmla="*/ 15240 w 3596640"/>
                <a:gd name="connsiteY0-38" fmla="*/ 2346960 h 3543300"/>
                <a:gd name="connsiteX1-39" fmla="*/ 1996440 w 3596640"/>
                <a:gd name="connsiteY1-40" fmla="*/ 3543300 h 3543300"/>
                <a:gd name="connsiteX2-41" fmla="*/ 3596640 w 3596640"/>
                <a:gd name="connsiteY2-42" fmla="*/ 2644140 h 3543300"/>
                <a:gd name="connsiteX3-43" fmla="*/ 3596640 w 3596640"/>
                <a:gd name="connsiteY3-44" fmla="*/ 0 h 3543300"/>
                <a:gd name="connsiteX4-45" fmla="*/ 3093720 w 3596640"/>
                <a:gd name="connsiteY4-46" fmla="*/ 0 h 3543300"/>
                <a:gd name="connsiteX5-47" fmla="*/ 3101340 w 3596640"/>
                <a:gd name="connsiteY5-48" fmla="*/ 2339340 h 3543300"/>
                <a:gd name="connsiteX6-49" fmla="*/ 2049780 w 3596640"/>
                <a:gd name="connsiteY6-50" fmla="*/ 2956560 h 3543300"/>
                <a:gd name="connsiteX7-51" fmla="*/ 0 w 3596640"/>
                <a:gd name="connsiteY7-52" fmla="*/ 1783080 h 3543300"/>
                <a:gd name="connsiteX8-53" fmla="*/ 15240 w 3596640"/>
                <a:gd name="connsiteY8-54" fmla="*/ 2346960 h 3543300"/>
                <a:gd name="connsiteX0-55" fmla="*/ 0 w 3581400"/>
                <a:gd name="connsiteY0-56" fmla="*/ 2346960 h 3543300"/>
                <a:gd name="connsiteX1-57" fmla="*/ 1981200 w 3581400"/>
                <a:gd name="connsiteY1-58" fmla="*/ 3543300 h 3543300"/>
                <a:gd name="connsiteX2-59" fmla="*/ 3581400 w 3581400"/>
                <a:gd name="connsiteY2-60" fmla="*/ 2644140 h 3543300"/>
                <a:gd name="connsiteX3-61" fmla="*/ 3581400 w 3581400"/>
                <a:gd name="connsiteY3-62" fmla="*/ 0 h 3543300"/>
                <a:gd name="connsiteX4-63" fmla="*/ 3078480 w 3581400"/>
                <a:gd name="connsiteY4-64" fmla="*/ 0 h 3543300"/>
                <a:gd name="connsiteX5-65" fmla="*/ 3086100 w 3581400"/>
                <a:gd name="connsiteY5-66" fmla="*/ 2339340 h 3543300"/>
                <a:gd name="connsiteX6-67" fmla="*/ 2034540 w 3581400"/>
                <a:gd name="connsiteY6-68" fmla="*/ 2956560 h 3543300"/>
                <a:gd name="connsiteX7-69" fmla="*/ 53340 w 3581400"/>
                <a:gd name="connsiteY7-70" fmla="*/ 1821180 h 3543300"/>
                <a:gd name="connsiteX8-71" fmla="*/ 0 w 3581400"/>
                <a:gd name="connsiteY8-72" fmla="*/ 2346960 h 3543300"/>
                <a:gd name="connsiteX0-73" fmla="*/ 7620 w 3589020"/>
                <a:gd name="connsiteY0-74" fmla="*/ 2346960 h 3543300"/>
                <a:gd name="connsiteX1-75" fmla="*/ 1988820 w 3589020"/>
                <a:gd name="connsiteY1-76" fmla="*/ 3543300 h 3543300"/>
                <a:gd name="connsiteX2-77" fmla="*/ 3589020 w 3589020"/>
                <a:gd name="connsiteY2-78" fmla="*/ 2644140 h 3543300"/>
                <a:gd name="connsiteX3-79" fmla="*/ 3589020 w 3589020"/>
                <a:gd name="connsiteY3-80" fmla="*/ 0 h 3543300"/>
                <a:gd name="connsiteX4-81" fmla="*/ 3086100 w 3589020"/>
                <a:gd name="connsiteY4-82" fmla="*/ 0 h 3543300"/>
                <a:gd name="connsiteX5-83" fmla="*/ 3093720 w 3589020"/>
                <a:gd name="connsiteY5-84" fmla="*/ 2339340 h 3543300"/>
                <a:gd name="connsiteX6-85" fmla="*/ 2042160 w 3589020"/>
                <a:gd name="connsiteY6-86" fmla="*/ 2956560 h 3543300"/>
                <a:gd name="connsiteX7-87" fmla="*/ 0 w 3589020"/>
                <a:gd name="connsiteY7-88" fmla="*/ 1805940 h 3543300"/>
                <a:gd name="connsiteX8-89" fmla="*/ 7620 w 3589020"/>
                <a:gd name="connsiteY8-90" fmla="*/ 2346960 h 3543300"/>
                <a:gd name="connsiteX0-91" fmla="*/ 0 w 3600450"/>
                <a:gd name="connsiteY0-92" fmla="*/ 2346960 h 3543300"/>
                <a:gd name="connsiteX1-93" fmla="*/ 2000250 w 3600450"/>
                <a:gd name="connsiteY1-94" fmla="*/ 3543300 h 3543300"/>
                <a:gd name="connsiteX2-95" fmla="*/ 3600450 w 3600450"/>
                <a:gd name="connsiteY2-96" fmla="*/ 2644140 h 3543300"/>
                <a:gd name="connsiteX3-97" fmla="*/ 3600450 w 3600450"/>
                <a:gd name="connsiteY3-98" fmla="*/ 0 h 3543300"/>
                <a:gd name="connsiteX4-99" fmla="*/ 3097530 w 3600450"/>
                <a:gd name="connsiteY4-100" fmla="*/ 0 h 3543300"/>
                <a:gd name="connsiteX5-101" fmla="*/ 3105150 w 3600450"/>
                <a:gd name="connsiteY5-102" fmla="*/ 2339340 h 3543300"/>
                <a:gd name="connsiteX6-103" fmla="*/ 2053590 w 3600450"/>
                <a:gd name="connsiteY6-104" fmla="*/ 2956560 h 3543300"/>
                <a:gd name="connsiteX7-105" fmla="*/ 11430 w 3600450"/>
                <a:gd name="connsiteY7-106" fmla="*/ 1805940 h 3543300"/>
                <a:gd name="connsiteX8-107" fmla="*/ 0 w 3600450"/>
                <a:gd name="connsiteY8-108" fmla="*/ 2346960 h 3543300"/>
                <a:gd name="connsiteX0-109" fmla="*/ 2858 w 3589020"/>
                <a:gd name="connsiteY0-110" fmla="*/ 2351723 h 3543300"/>
                <a:gd name="connsiteX1-111" fmla="*/ 1988820 w 3589020"/>
                <a:gd name="connsiteY1-112" fmla="*/ 3543300 h 3543300"/>
                <a:gd name="connsiteX2-113" fmla="*/ 3589020 w 3589020"/>
                <a:gd name="connsiteY2-114" fmla="*/ 2644140 h 3543300"/>
                <a:gd name="connsiteX3-115" fmla="*/ 3589020 w 3589020"/>
                <a:gd name="connsiteY3-116" fmla="*/ 0 h 3543300"/>
                <a:gd name="connsiteX4-117" fmla="*/ 3086100 w 3589020"/>
                <a:gd name="connsiteY4-118" fmla="*/ 0 h 3543300"/>
                <a:gd name="connsiteX5-119" fmla="*/ 3093720 w 3589020"/>
                <a:gd name="connsiteY5-120" fmla="*/ 2339340 h 3543300"/>
                <a:gd name="connsiteX6-121" fmla="*/ 2042160 w 3589020"/>
                <a:gd name="connsiteY6-122" fmla="*/ 2956560 h 3543300"/>
                <a:gd name="connsiteX7-123" fmla="*/ 0 w 3589020"/>
                <a:gd name="connsiteY7-124" fmla="*/ 1805940 h 3543300"/>
                <a:gd name="connsiteX8-125" fmla="*/ 2858 w 3589020"/>
                <a:gd name="connsiteY8-126" fmla="*/ 2351723 h 3543300"/>
                <a:gd name="connsiteX0-127" fmla="*/ 74 w 3595761"/>
                <a:gd name="connsiteY0-128" fmla="*/ 2351723 h 3543300"/>
                <a:gd name="connsiteX1-129" fmla="*/ 1995561 w 3595761"/>
                <a:gd name="connsiteY1-130" fmla="*/ 3543300 h 3543300"/>
                <a:gd name="connsiteX2-131" fmla="*/ 3595761 w 3595761"/>
                <a:gd name="connsiteY2-132" fmla="*/ 2644140 h 3543300"/>
                <a:gd name="connsiteX3-133" fmla="*/ 3595761 w 3595761"/>
                <a:gd name="connsiteY3-134" fmla="*/ 0 h 3543300"/>
                <a:gd name="connsiteX4-135" fmla="*/ 3092841 w 3595761"/>
                <a:gd name="connsiteY4-136" fmla="*/ 0 h 3543300"/>
                <a:gd name="connsiteX5-137" fmla="*/ 3100461 w 3595761"/>
                <a:gd name="connsiteY5-138" fmla="*/ 2339340 h 3543300"/>
                <a:gd name="connsiteX6-139" fmla="*/ 2048901 w 3595761"/>
                <a:gd name="connsiteY6-140" fmla="*/ 2956560 h 3543300"/>
                <a:gd name="connsiteX7-141" fmla="*/ 6741 w 3595761"/>
                <a:gd name="connsiteY7-142" fmla="*/ 1805940 h 3543300"/>
                <a:gd name="connsiteX8-143" fmla="*/ 74 w 3595761"/>
                <a:gd name="connsiteY8-144" fmla="*/ 2351723 h 3543300"/>
                <a:gd name="connsiteX0-145" fmla="*/ 2858 w 3598545"/>
                <a:gd name="connsiteY0-146" fmla="*/ 2351723 h 3543300"/>
                <a:gd name="connsiteX1-147" fmla="*/ 1998345 w 3598545"/>
                <a:gd name="connsiteY1-148" fmla="*/ 3543300 h 3543300"/>
                <a:gd name="connsiteX2-149" fmla="*/ 3598545 w 3598545"/>
                <a:gd name="connsiteY2-150" fmla="*/ 2644140 h 3543300"/>
                <a:gd name="connsiteX3-151" fmla="*/ 3598545 w 3598545"/>
                <a:gd name="connsiteY3-152" fmla="*/ 0 h 3543300"/>
                <a:gd name="connsiteX4-153" fmla="*/ 3095625 w 3598545"/>
                <a:gd name="connsiteY4-154" fmla="*/ 0 h 3543300"/>
                <a:gd name="connsiteX5-155" fmla="*/ 3103245 w 3598545"/>
                <a:gd name="connsiteY5-156" fmla="*/ 2339340 h 3543300"/>
                <a:gd name="connsiteX6-157" fmla="*/ 2051685 w 3598545"/>
                <a:gd name="connsiteY6-158" fmla="*/ 2956560 h 3543300"/>
                <a:gd name="connsiteX7-159" fmla="*/ 0 w 3598545"/>
                <a:gd name="connsiteY7-160" fmla="*/ 1810703 h 3543300"/>
                <a:gd name="connsiteX8-161" fmla="*/ 2858 w 3598545"/>
                <a:gd name="connsiteY8-162" fmla="*/ 2351723 h 3543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074875" y="3223078"/>
            <a:ext cx="601655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  <a:endParaRPr lang="zh-CN" altLang="en-US" sz="5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  <a:endParaRPr lang="en-US" altLang="zh-CN" sz="2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4796" y="697779"/>
            <a:ext cx="19734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40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THREE</a:t>
            </a:r>
            <a:endParaRPr lang="en-US" altLang="zh-CN" sz="4000" kern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915796" y="3690990"/>
            <a:ext cx="10333133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75000"/>
              </a:srgbClr>
            </a:solidFill>
            <a:prstDash val="solid"/>
            <a:round/>
          </a:ln>
          <a:effectLst/>
        </p:spPr>
      </p:cxnSp>
      <p:sp>
        <p:nvSpPr>
          <p:cNvPr id="64" name="矩形 63"/>
          <p:cNvSpPr/>
          <p:nvPr/>
        </p:nvSpPr>
        <p:spPr>
          <a:xfrm>
            <a:off x="5140871" y="1731715"/>
            <a:ext cx="6213908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联想认为：要让企业持续地发展，就要有一个不断提高的目标。而联想也是这样做的。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世纪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年代联想初创时，联想就把做出中国自己的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PC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作为一个很高的目标来追求。后来，联想又一次提高了企业的目标，同时开始做投资新的领域，进入多个行业，就又有了新的愿景和目标，有点像登山，登上一座高峰后会发现还有更高的。  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52929" y="4064547"/>
            <a:ext cx="6096000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联想非常重视“选对人”。对于选人，联想的要求是：这个人不仅能够独当一面，还要有博大的胸怀，以及非常强的学习能力。  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而对于培养人才，联想强调要给人以施展才华的舞台。这个舞台包括从物质到精神，使人才在这个行业，在这个舞台上是真正的主人。这也是联想能够越做越大的重要原因。  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5498" y="1904407"/>
            <a:ext cx="3828702" cy="1132436"/>
            <a:chOff x="825498" y="1904407"/>
            <a:chExt cx="3828702" cy="1132436"/>
          </a:xfrm>
        </p:grpSpPr>
        <p:grpSp>
          <p:nvGrpSpPr>
            <p:cNvPr id="53" name="组合 52"/>
            <p:cNvGrpSpPr/>
            <p:nvPr/>
          </p:nvGrpSpPr>
          <p:grpSpPr>
            <a:xfrm>
              <a:off x="825498" y="1904407"/>
              <a:ext cx="3828702" cy="1132436"/>
              <a:chOff x="1996775" y="2074314"/>
              <a:chExt cx="3828702" cy="1132436"/>
            </a:xfrm>
          </p:grpSpPr>
          <p:sp>
            <p:nvSpPr>
              <p:cNvPr id="54" name="Freeform 6"/>
              <p:cNvSpPr/>
              <p:nvPr/>
            </p:nvSpPr>
            <p:spPr bwMode="auto">
              <a:xfrm>
                <a:off x="4806788" y="2162173"/>
                <a:ext cx="1018689" cy="948903"/>
              </a:xfrm>
              <a:custGeom>
                <a:avLst/>
                <a:gdLst>
                  <a:gd name="T0" fmla="*/ 627 w 1102"/>
                  <a:gd name="T1" fmla="*/ 972 h 972"/>
                  <a:gd name="T2" fmla="*/ 1102 w 1102"/>
                  <a:gd name="T3" fmla="*/ 0 h 972"/>
                  <a:gd name="T4" fmla="*/ 0 w 1102"/>
                  <a:gd name="T5" fmla="*/ 0 h 972"/>
                  <a:gd name="T6" fmla="*/ 0 w 1102"/>
                  <a:gd name="T7" fmla="*/ 972 h 972"/>
                  <a:gd name="T8" fmla="*/ 627 w 1102"/>
                  <a:gd name="T9" fmla="*/ 972 h 972"/>
                  <a:gd name="connsiteX0" fmla="*/ 5690 w 9469"/>
                  <a:gd name="connsiteY0" fmla="*/ 10000 h 10000"/>
                  <a:gd name="connsiteX1" fmla="*/ 9469 w 9469"/>
                  <a:gd name="connsiteY1" fmla="*/ 33 h 10000"/>
                  <a:gd name="connsiteX2" fmla="*/ 0 w 9469"/>
                  <a:gd name="connsiteY2" fmla="*/ 0 h 10000"/>
                  <a:gd name="connsiteX3" fmla="*/ 0 w 9469"/>
                  <a:gd name="connsiteY3" fmla="*/ 10000 h 10000"/>
                  <a:gd name="connsiteX4" fmla="*/ 5690 w 9469"/>
                  <a:gd name="connsiteY4" fmla="*/ 10000 h 10000"/>
                  <a:gd name="connsiteX0-1" fmla="*/ 6009 w 10000"/>
                  <a:gd name="connsiteY0-2" fmla="*/ 10000 h 10000"/>
                  <a:gd name="connsiteX1-3" fmla="*/ 10000 w 10000"/>
                  <a:gd name="connsiteY1-4" fmla="*/ 33 h 10000"/>
                  <a:gd name="connsiteX2-5" fmla="*/ 0 w 10000"/>
                  <a:gd name="connsiteY2-6" fmla="*/ 0 h 10000"/>
                  <a:gd name="connsiteX3-7" fmla="*/ 0 w 10000"/>
                  <a:gd name="connsiteY3-8" fmla="*/ 10000 h 10000"/>
                  <a:gd name="connsiteX4-9" fmla="*/ 6009 w 10000"/>
                  <a:gd name="connsiteY4-10" fmla="*/ 10000 h 10000"/>
                  <a:gd name="connsiteX0-11" fmla="*/ 5915 w 10000"/>
                  <a:gd name="connsiteY0-12" fmla="*/ 10000 h 10000"/>
                  <a:gd name="connsiteX1-13" fmla="*/ 10000 w 10000"/>
                  <a:gd name="connsiteY1-14" fmla="*/ 33 h 10000"/>
                  <a:gd name="connsiteX2-15" fmla="*/ 0 w 10000"/>
                  <a:gd name="connsiteY2-16" fmla="*/ 0 h 10000"/>
                  <a:gd name="connsiteX3-17" fmla="*/ 0 w 10000"/>
                  <a:gd name="connsiteY3-18" fmla="*/ 10000 h 10000"/>
                  <a:gd name="connsiteX4-19" fmla="*/ 5915 w 10000"/>
                  <a:gd name="connsiteY4-20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5915" y="10000"/>
                    </a:moveTo>
                    <a:lnTo>
                      <a:pt x="10000" y="33"/>
                    </a:lnTo>
                    <a:lnTo>
                      <a:pt x="0" y="0"/>
                    </a:lnTo>
                    <a:lnTo>
                      <a:pt x="0" y="10000"/>
                    </a:lnTo>
                    <a:lnTo>
                      <a:pt x="5915" y="100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 bwMode="auto">
              <a:xfrm>
                <a:off x="2632306" y="2074314"/>
                <a:ext cx="3083319" cy="1119736"/>
              </a:xfrm>
              <a:custGeom>
                <a:avLst/>
                <a:gdLst>
                  <a:gd name="connsiteX0" fmla="*/ 0 w 4889490"/>
                  <a:gd name="connsiteY0" fmla="*/ 0 h 1132436"/>
                  <a:gd name="connsiteX1" fmla="*/ 1629830 w 4889490"/>
                  <a:gd name="connsiteY1" fmla="*/ 0 h 1132436"/>
                  <a:gd name="connsiteX2" fmla="*/ 3259660 w 4889490"/>
                  <a:gd name="connsiteY2" fmla="*/ 0 h 1132436"/>
                  <a:gd name="connsiteX3" fmla="*/ 4889490 w 4889490"/>
                  <a:gd name="connsiteY3" fmla="*/ 0 h 1132436"/>
                  <a:gd name="connsiteX4" fmla="*/ 4339868 w 4889490"/>
                  <a:gd name="connsiteY4" fmla="*/ 1132436 h 1132436"/>
                  <a:gd name="connsiteX5" fmla="*/ 2710038 w 4889490"/>
                  <a:gd name="connsiteY5" fmla="*/ 1132436 h 1132436"/>
                  <a:gd name="connsiteX6" fmla="*/ 1629830 w 4889490"/>
                  <a:gd name="connsiteY6" fmla="*/ 1132436 h 1132436"/>
                  <a:gd name="connsiteX7" fmla="*/ 0 w 4889490"/>
                  <a:gd name="connsiteY7" fmla="*/ 1132436 h 1132436"/>
                  <a:gd name="connsiteX0-1" fmla="*/ 0 w 5188697"/>
                  <a:gd name="connsiteY0-2" fmla="*/ 6350 h 1138786"/>
                  <a:gd name="connsiteX1-3" fmla="*/ 1629830 w 5188697"/>
                  <a:gd name="connsiteY1-4" fmla="*/ 6350 h 1138786"/>
                  <a:gd name="connsiteX2-5" fmla="*/ 3259660 w 5188697"/>
                  <a:gd name="connsiteY2-6" fmla="*/ 6350 h 1138786"/>
                  <a:gd name="connsiteX3-7" fmla="*/ 5188697 w 5188697"/>
                  <a:gd name="connsiteY3-8" fmla="*/ 0 h 1138786"/>
                  <a:gd name="connsiteX4-9" fmla="*/ 4339868 w 5188697"/>
                  <a:gd name="connsiteY4-10" fmla="*/ 1138786 h 1138786"/>
                  <a:gd name="connsiteX5-11" fmla="*/ 2710038 w 5188697"/>
                  <a:gd name="connsiteY5-12" fmla="*/ 1138786 h 1138786"/>
                  <a:gd name="connsiteX6-13" fmla="*/ 1629830 w 5188697"/>
                  <a:gd name="connsiteY6-14" fmla="*/ 1138786 h 1138786"/>
                  <a:gd name="connsiteX7-15" fmla="*/ 0 w 5188697"/>
                  <a:gd name="connsiteY7-16" fmla="*/ 1138786 h 1138786"/>
                  <a:gd name="connsiteX8" fmla="*/ 0 w 5188697"/>
                  <a:gd name="connsiteY8" fmla="*/ 6350 h 1138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8697" h="1138786">
                    <a:moveTo>
                      <a:pt x="0" y="6350"/>
                    </a:moveTo>
                    <a:lnTo>
                      <a:pt x="1629830" y="6350"/>
                    </a:lnTo>
                    <a:lnTo>
                      <a:pt x="3259660" y="6350"/>
                    </a:lnTo>
                    <a:lnTo>
                      <a:pt x="5188697" y="0"/>
                    </a:lnTo>
                    <a:lnTo>
                      <a:pt x="4339868" y="1138786"/>
                    </a:lnTo>
                    <a:lnTo>
                      <a:pt x="2710038" y="1138786"/>
                    </a:lnTo>
                    <a:lnTo>
                      <a:pt x="1629830" y="1138786"/>
                    </a:lnTo>
                    <a:lnTo>
                      <a:pt x="0" y="1138786"/>
                    </a:lnTo>
                    <a:lnTo>
                      <a:pt x="0" y="63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8"/>
              <p:cNvSpPr/>
              <p:nvPr/>
            </p:nvSpPr>
            <p:spPr bwMode="auto">
              <a:xfrm>
                <a:off x="1996775" y="2074314"/>
                <a:ext cx="1279848" cy="1132436"/>
              </a:xfrm>
              <a:custGeom>
                <a:avLst/>
                <a:gdLst>
                  <a:gd name="T0" fmla="*/ 981 w 1311"/>
                  <a:gd name="T1" fmla="*/ 1160 h 1160"/>
                  <a:gd name="T2" fmla="*/ 330 w 1311"/>
                  <a:gd name="T3" fmla="*/ 1160 h 1160"/>
                  <a:gd name="T4" fmla="*/ 0 w 1311"/>
                  <a:gd name="T5" fmla="*/ 580 h 1160"/>
                  <a:gd name="T6" fmla="*/ 330 w 1311"/>
                  <a:gd name="T7" fmla="*/ 0 h 1160"/>
                  <a:gd name="T8" fmla="*/ 981 w 1311"/>
                  <a:gd name="T9" fmla="*/ 0 h 1160"/>
                  <a:gd name="T10" fmla="*/ 1311 w 1311"/>
                  <a:gd name="T11" fmla="*/ 580 h 1160"/>
                  <a:gd name="T12" fmla="*/ 981 w 1311"/>
                  <a:gd name="T13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1" h="1160">
                    <a:moveTo>
                      <a:pt x="981" y="1160"/>
                    </a:moveTo>
                    <a:lnTo>
                      <a:pt x="330" y="1160"/>
                    </a:lnTo>
                    <a:lnTo>
                      <a:pt x="0" y="580"/>
                    </a:lnTo>
                    <a:lnTo>
                      <a:pt x="330" y="0"/>
                    </a:lnTo>
                    <a:lnTo>
                      <a:pt x="981" y="0"/>
                    </a:lnTo>
                    <a:lnTo>
                      <a:pt x="1311" y="580"/>
                    </a:lnTo>
                    <a:lnTo>
                      <a:pt x="981" y="11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9"/>
              <p:cNvSpPr/>
              <p:nvPr/>
            </p:nvSpPr>
            <p:spPr bwMode="auto">
              <a:xfrm>
                <a:off x="2192999" y="2250037"/>
                <a:ext cx="879591" cy="773180"/>
              </a:xfrm>
              <a:custGeom>
                <a:avLst/>
                <a:gdLst>
                  <a:gd name="T0" fmla="*/ 676 w 901"/>
                  <a:gd name="T1" fmla="*/ 792 h 792"/>
                  <a:gd name="T2" fmla="*/ 225 w 901"/>
                  <a:gd name="T3" fmla="*/ 792 h 792"/>
                  <a:gd name="T4" fmla="*/ 0 w 901"/>
                  <a:gd name="T5" fmla="*/ 400 h 792"/>
                  <a:gd name="T6" fmla="*/ 225 w 901"/>
                  <a:gd name="T7" fmla="*/ 0 h 792"/>
                  <a:gd name="T8" fmla="*/ 676 w 901"/>
                  <a:gd name="T9" fmla="*/ 0 h 792"/>
                  <a:gd name="T10" fmla="*/ 901 w 901"/>
                  <a:gd name="T11" fmla="*/ 400 h 792"/>
                  <a:gd name="T12" fmla="*/ 676 w 901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1" h="792">
                    <a:moveTo>
                      <a:pt x="676" y="792"/>
                    </a:moveTo>
                    <a:lnTo>
                      <a:pt x="225" y="792"/>
                    </a:lnTo>
                    <a:lnTo>
                      <a:pt x="0" y="400"/>
                    </a:lnTo>
                    <a:lnTo>
                      <a:pt x="225" y="0"/>
                    </a:lnTo>
                    <a:lnTo>
                      <a:pt x="676" y="0"/>
                    </a:lnTo>
                    <a:lnTo>
                      <a:pt x="901" y="400"/>
                    </a:lnTo>
                    <a:lnTo>
                      <a:pt x="676" y="7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5" name="iSľîḑe"/>
            <p:cNvSpPr txBox="1"/>
            <p:nvPr/>
          </p:nvSpPr>
          <p:spPr>
            <a:xfrm>
              <a:off x="1919371" y="2222660"/>
              <a:ext cx="2497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pc="0" dirty="0">
                  <a:latin typeface="+mn-lt"/>
                  <a:ea typeface="+mn-ea"/>
                  <a:sym typeface="+mn-lt"/>
                </a:rPr>
                <a:t>不断提高目标  </a:t>
              </a:r>
              <a:endParaRPr lang="id-ID" spc="0" dirty="0"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7" name="图形 16"/>
            <p:cNvPicPr>
              <a:picLocks noChangeAspect="1"/>
            </p:cNvPicPr>
            <p:nvPr/>
          </p:nvPicPr>
          <p:blipFill>
            <a:blip r:embed="rId2" cstate="screen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52004" y="2230280"/>
              <a:ext cx="459330" cy="40765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825498" y="4151265"/>
            <a:ext cx="3827790" cy="1132436"/>
            <a:chOff x="825498" y="4151265"/>
            <a:chExt cx="3827790" cy="1132436"/>
          </a:xfrm>
        </p:grpSpPr>
        <p:grpSp>
          <p:nvGrpSpPr>
            <p:cNvPr id="58" name="组合 57"/>
            <p:cNvGrpSpPr/>
            <p:nvPr/>
          </p:nvGrpSpPr>
          <p:grpSpPr>
            <a:xfrm>
              <a:off x="825498" y="4151265"/>
              <a:ext cx="3827790" cy="1132436"/>
              <a:chOff x="1996775" y="2074314"/>
              <a:chExt cx="3827790" cy="1132436"/>
            </a:xfrm>
          </p:grpSpPr>
          <p:sp>
            <p:nvSpPr>
              <p:cNvPr id="59" name="Freeform 6"/>
              <p:cNvSpPr/>
              <p:nvPr/>
            </p:nvSpPr>
            <p:spPr bwMode="auto">
              <a:xfrm>
                <a:off x="4748750" y="2162175"/>
                <a:ext cx="1075815" cy="951275"/>
              </a:xfrm>
              <a:custGeom>
                <a:avLst/>
                <a:gdLst>
                  <a:gd name="T0" fmla="*/ 627 w 1102"/>
                  <a:gd name="T1" fmla="*/ 972 h 972"/>
                  <a:gd name="T2" fmla="*/ 1102 w 1102"/>
                  <a:gd name="T3" fmla="*/ 0 h 972"/>
                  <a:gd name="T4" fmla="*/ 0 w 1102"/>
                  <a:gd name="T5" fmla="*/ 0 h 972"/>
                  <a:gd name="T6" fmla="*/ 0 w 1102"/>
                  <a:gd name="T7" fmla="*/ 972 h 972"/>
                  <a:gd name="T8" fmla="*/ 627 w 1102"/>
                  <a:gd name="T9" fmla="*/ 972 h 972"/>
                  <a:gd name="connsiteX0" fmla="*/ 6111 w 10000"/>
                  <a:gd name="connsiteY0" fmla="*/ 10025 h 10025"/>
                  <a:gd name="connsiteX1" fmla="*/ 10000 w 10000"/>
                  <a:gd name="connsiteY1" fmla="*/ 0 h 10025"/>
                  <a:gd name="connsiteX2" fmla="*/ 0 w 10000"/>
                  <a:gd name="connsiteY2" fmla="*/ 0 h 10025"/>
                  <a:gd name="connsiteX3" fmla="*/ 0 w 10000"/>
                  <a:gd name="connsiteY3" fmla="*/ 10000 h 10025"/>
                  <a:gd name="connsiteX4" fmla="*/ 6111 w 10000"/>
                  <a:gd name="connsiteY4" fmla="*/ 10025 h 1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25">
                    <a:moveTo>
                      <a:pt x="6111" y="10025"/>
                    </a:moveTo>
                    <a:lnTo>
                      <a:pt x="10000" y="0"/>
                    </a:lnTo>
                    <a:lnTo>
                      <a:pt x="0" y="0"/>
                    </a:lnTo>
                    <a:lnTo>
                      <a:pt x="0" y="10000"/>
                    </a:lnTo>
                    <a:lnTo>
                      <a:pt x="6111" y="1002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2632306" y="2074314"/>
                <a:ext cx="3085397" cy="1132436"/>
              </a:xfrm>
              <a:custGeom>
                <a:avLst/>
                <a:gdLst>
                  <a:gd name="connsiteX0" fmla="*/ 0 w 4889490"/>
                  <a:gd name="connsiteY0" fmla="*/ 0 h 1132436"/>
                  <a:gd name="connsiteX1" fmla="*/ 1629830 w 4889490"/>
                  <a:gd name="connsiteY1" fmla="*/ 0 h 1132436"/>
                  <a:gd name="connsiteX2" fmla="*/ 3259660 w 4889490"/>
                  <a:gd name="connsiteY2" fmla="*/ 0 h 1132436"/>
                  <a:gd name="connsiteX3" fmla="*/ 4889490 w 4889490"/>
                  <a:gd name="connsiteY3" fmla="*/ 0 h 1132436"/>
                  <a:gd name="connsiteX4" fmla="*/ 4339868 w 4889490"/>
                  <a:gd name="connsiteY4" fmla="*/ 1132436 h 1132436"/>
                  <a:gd name="connsiteX5" fmla="*/ 2710038 w 4889490"/>
                  <a:gd name="connsiteY5" fmla="*/ 1132436 h 1132436"/>
                  <a:gd name="connsiteX6" fmla="*/ 1629830 w 4889490"/>
                  <a:gd name="connsiteY6" fmla="*/ 1132436 h 1132436"/>
                  <a:gd name="connsiteX7" fmla="*/ 0 w 4889490"/>
                  <a:gd name="connsiteY7" fmla="*/ 1132436 h 1132436"/>
                  <a:gd name="connsiteX0-1" fmla="*/ 0 w 4889490"/>
                  <a:gd name="connsiteY0-2" fmla="*/ 0 h 1138786"/>
                  <a:gd name="connsiteX1-3" fmla="*/ 1629830 w 4889490"/>
                  <a:gd name="connsiteY1-4" fmla="*/ 0 h 1138786"/>
                  <a:gd name="connsiteX2-5" fmla="*/ 3259660 w 4889490"/>
                  <a:gd name="connsiteY2-6" fmla="*/ 0 h 1138786"/>
                  <a:gd name="connsiteX3-7" fmla="*/ 4889490 w 4889490"/>
                  <a:gd name="connsiteY3-8" fmla="*/ 0 h 1138786"/>
                  <a:gd name="connsiteX4-9" fmla="*/ 3821977 w 4889490"/>
                  <a:gd name="connsiteY4-10" fmla="*/ 1138786 h 1138786"/>
                  <a:gd name="connsiteX5-11" fmla="*/ 2710038 w 4889490"/>
                  <a:gd name="connsiteY5-12" fmla="*/ 1132436 h 1138786"/>
                  <a:gd name="connsiteX6-13" fmla="*/ 1629830 w 4889490"/>
                  <a:gd name="connsiteY6-14" fmla="*/ 1132436 h 1138786"/>
                  <a:gd name="connsiteX7-15" fmla="*/ 0 w 4889490"/>
                  <a:gd name="connsiteY7-16" fmla="*/ 1132436 h 1138786"/>
                  <a:gd name="connsiteX8" fmla="*/ 0 w 4889490"/>
                  <a:gd name="connsiteY8" fmla="*/ 0 h 1138786"/>
                  <a:gd name="connsiteX0-17" fmla="*/ 0 w 6565819"/>
                  <a:gd name="connsiteY0-18" fmla="*/ 19050 h 1157836"/>
                  <a:gd name="connsiteX1-19" fmla="*/ 1629830 w 6565819"/>
                  <a:gd name="connsiteY1-20" fmla="*/ 19050 h 1157836"/>
                  <a:gd name="connsiteX2-21" fmla="*/ 3259660 w 6565819"/>
                  <a:gd name="connsiteY2-22" fmla="*/ 19050 h 1157836"/>
                  <a:gd name="connsiteX3-23" fmla="*/ 6565819 w 6565819"/>
                  <a:gd name="connsiteY3-24" fmla="*/ 0 h 1157836"/>
                  <a:gd name="connsiteX4-25" fmla="*/ 3821977 w 6565819"/>
                  <a:gd name="connsiteY4-26" fmla="*/ 1157836 h 1157836"/>
                  <a:gd name="connsiteX5-27" fmla="*/ 2710038 w 6565819"/>
                  <a:gd name="connsiteY5-28" fmla="*/ 1151486 h 1157836"/>
                  <a:gd name="connsiteX6-29" fmla="*/ 1629830 w 6565819"/>
                  <a:gd name="connsiteY6-30" fmla="*/ 1151486 h 1157836"/>
                  <a:gd name="connsiteX7-31" fmla="*/ 0 w 6565819"/>
                  <a:gd name="connsiteY7-32" fmla="*/ 1151486 h 1157836"/>
                  <a:gd name="connsiteX8-33" fmla="*/ 0 w 6565819"/>
                  <a:gd name="connsiteY8-34" fmla="*/ 19050 h 1157836"/>
                  <a:gd name="connsiteX0-35" fmla="*/ 0 w 6637369"/>
                  <a:gd name="connsiteY0-36" fmla="*/ 0 h 1138786"/>
                  <a:gd name="connsiteX1-37" fmla="*/ 1629830 w 6637369"/>
                  <a:gd name="connsiteY1-38" fmla="*/ 0 h 1138786"/>
                  <a:gd name="connsiteX2-39" fmla="*/ 3259660 w 6637369"/>
                  <a:gd name="connsiteY2-40" fmla="*/ 0 h 1138786"/>
                  <a:gd name="connsiteX3-41" fmla="*/ 6637369 w 6637369"/>
                  <a:gd name="connsiteY3-42" fmla="*/ 4763 h 1138786"/>
                  <a:gd name="connsiteX4-43" fmla="*/ 3821977 w 6637369"/>
                  <a:gd name="connsiteY4-44" fmla="*/ 1138786 h 1138786"/>
                  <a:gd name="connsiteX5-45" fmla="*/ 2710038 w 6637369"/>
                  <a:gd name="connsiteY5-46" fmla="*/ 1132436 h 1138786"/>
                  <a:gd name="connsiteX6-47" fmla="*/ 1629830 w 6637369"/>
                  <a:gd name="connsiteY6-48" fmla="*/ 1132436 h 1138786"/>
                  <a:gd name="connsiteX7-49" fmla="*/ 0 w 6637369"/>
                  <a:gd name="connsiteY7-50" fmla="*/ 1132436 h 1138786"/>
                  <a:gd name="connsiteX8-51" fmla="*/ 0 w 6637369"/>
                  <a:gd name="connsiteY8-52" fmla="*/ 0 h 1138786"/>
                  <a:gd name="connsiteX0-53" fmla="*/ 0 w 6637369"/>
                  <a:gd name="connsiteY0-54" fmla="*/ 0 h 1132436"/>
                  <a:gd name="connsiteX1-55" fmla="*/ 1629830 w 6637369"/>
                  <a:gd name="connsiteY1-56" fmla="*/ 0 h 1132436"/>
                  <a:gd name="connsiteX2-57" fmla="*/ 3259660 w 6637369"/>
                  <a:gd name="connsiteY2-58" fmla="*/ 0 h 1132436"/>
                  <a:gd name="connsiteX3-59" fmla="*/ 6637369 w 6637369"/>
                  <a:gd name="connsiteY3-60" fmla="*/ 4763 h 1132436"/>
                  <a:gd name="connsiteX4-61" fmla="*/ 5477863 w 6637369"/>
                  <a:gd name="connsiteY4-62" fmla="*/ 1129261 h 1132436"/>
                  <a:gd name="connsiteX5-63" fmla="*/ 2710038 w 6637369"/>
                  <a:gd name="connsiteY5-64" fmla="*/ 1132436 h 1132436"/>
                  <a:gd name="connsiteX6-65" fmla="*/ 1629830 w 6637369"/>
                  <a:gd name="connsiteY6-66" fmla="*/ 1132436 h 1132436"/>
                  <a:gd name="connsiteX7-67" fmla="*/ 0 w 6637369"/>
                  <a:gd name="connsiteY7-68" fmla="*/ 1132436 h 1132436"/>
                  <a:gd name="connsiteX8-69" fmla="*/ 0 w 6637369"/>
                  <a:gd name="connsiteY8-70" fmla="*/ 0 h 1132436"/>
                  <a:gd name="connsiteX0-71" fmla="*/ 0 w 6637369"/>
                  <a:gd name="connsiteY0-72" fmla="*/ 0 h 1132436"/>
                  <a:gd name="connsiteX1-73" fmla="*/ 1629830 w 6637369"/>
                  <a:gd name="connsiteY1-74" fmla="*/ 0 h 1132436"/>
                  <a:gd name="connsiteX2-75" fmla="*/ 3259660 w 6637369"/>
                  <a:gd name="connsiteY2-76" fmla="*/ 0 h 1132436"/>
                  <a:gd name="connsiteX3-77" fmla="*/ 6637369 w 6637369"/>
                  <a:gd name="connsiteY3-78" fmla="*/ 4763 h 1132436"/>
                  <a:gd name="connsiteX4-79" fmla="*/ 5528972 w 6637369"/>
                  <a:gd name="connsiteY4-80" fmla="*/ 1129261 h 1132436"/>
                  <a:gd name="connsiteX5-81" fmla="*/ 2710038 w 6637369"/>
                  <a:gd name="connsiteY5-82" fmla="*/ 1132436 h 1132436"/>
                  <a:gd name="connsiteX6-83" fmla="*/ 1629830 w 6637369"/>
                  <a:gd name="connsiteY6-84" fmla="*/ 1132436 h 1132436"/>
                  <a:gd name="connsiteX7-85" fmla="*/ 0 w 6637369"/>
                  <a:gd name="connsiteY7-86" fmla="*/ 1132436 h 1132436"/>
                  <a:gd name="connsiteX8-87" fmla="*/ 0 w 6637369"/>
                  <a:gd name="connsiteY8-88" fmla="*/ 0 h 1132436"/>
                  <a:gd name="connsiteX0-89" fmla="*/ 0 w 6622036"/>
                  <a:gd name="connsiteY0-90" fmla="*/ 0 h 1132436"/>
                  <a:gd name="connsiteX1-91" fmla="*/ 1629830 w 6622036"/>
                  <a:gd name="connsiteY1-92" fmla="*/ 0 h 1132436"/>
                  <a:gd name="connsiteX2-93" fmla="*/ 3259660 w 6622036"/>
                  <a:gd name="connsiteY2-94" fmla="*/ 0 h 1132436"/>
                  <a:gd name="connsiteX3-95" fmla="*/ 6622036 w 6622036"/>
                  <a:gd name="connsiteY3-96" fmla="*/ 4763 h 1132436"/>
                  <a:gd name="connsiteX4-97" fmla="*/ 5528972 w 6622036"/>
                  <a:gd name="connsiteY4-98" fmla="*/ 1129261 h 1132436"/>
                  <a:gd name="connsiteX5-99" fmla="*/ 2710038 w 6622036"/>
                  <a:gd name="connsiteY5-100" fmla="*/ 1132436 h 1132436"/>
                  <a:gd name="connsiteX6-101" fmla="*/ 1629830 w 6622036"/>
                  <a:gd name="connsiteY6-102" fmla="*/ 1132436 h 1132436"/>
                  <a:gd name="connsiteX7-103" fmla="*/ 0 w 6622036"/>
                  <a:gd name="connsiteY7-104" fmla="*/ 1132436 h 1132436"/>
                  <a:gd name="connsiteX8-105" fmla="*/ 0 w 6622036"/>
                  <a:gd name="connsiteY8-106" fmla="*/ 0 h 1132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6622036" h="1132436">
                    <a:moveTo>
                      <a:pt x="0" y="0"/>
                    </a:moveTo>
                    <a:lnTo>
                      <a:pt x="1629830" y="0"/>
                    </a:lnTo>
                    <a:lnTo>
                      <a:pt x="3259660" y="0"/>
                    </a:lnTo>
                    <a:lnTo>
                      <a:pt x="6622036" y="4763"/>
                    </a:lnTo>
                    <a:lnTo>
                      <a:pt x="5528972" y="1129261"/>
                    </a:lnTo>
                    <a:lnTo>
                      <a:pt x="2710038" y="1132436"/>
                    </a:lnTo>
                    <a:lnTo>
                      <a:pt x="1629830" y="1132436"/>
                    </a:lnTo>
                    <a:lnTo>
                      <a:pt x="0" y="1132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8"/>
              <p:cNvSpPr/>
              <p:nvPr/>
            </p:nvSpPr>
            <p:spPr bwMode="auto">
              <a:xfrm>
                <a:off x="1996775" y="2074314"/>
                <a:ext cx="1279848" cy="1132436"/>
              </a:xfrm>
              <a:custGeom>
                <a:avLst/>
                <a:gdLst>
                  <a:gd name="T0" fmla="*/ 981 w 1311"/>
                  <a:gd name="T1" fmla="*/ 1160 h 1160"/>
                  <a:gd name="T2" fmla="*/ 330 w 1311"/>
                  <a:gd name="T3" fmla="*/ 1160 h 1160"/>
                  <a:gd name="T4" fmla="*/ 0 w 1311"/>
                  <a:gd name="T5" fmla="*/ 580 h 1160"/>
                  <a:gd name="T6" fmla="*/ 330 w 1311"/>
                  <a:gd name="T7" fmla="*/ 0 h 1160"/>
                  <a:gd name="T8" fmla="*/ 981 w 1311"/>
                  <a:gd name="T9" fmla="*/ 0 h 1160"/>
                  <a:gd name="T10" fmla="*/ 1311 w 1311"/>
                  <a:gd name="T11" fmla="*/ 580 h 1160"/>
                  <a:gd name="T12" fmla="*/ 981 w 1311"/>
                  <a:gd name="T13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1" h="1160">
                    <a:moveTo>
                      <a:pt x="981" y="1160"/>
                    </a:moveTo>
                    <a:lnTo>
                      <a:pt x="330" y="1160"/>
                    </a:lnTo>
                    <a:lnTo>
                      <a:pt x="0" y="580"/>
                    </a:lnTo>
                    <a:lnTo>
                      <a:pt x="330" y="0"/>
                    </a:lnTo>
                    <a:lnTo>
                      <a:pt x="981" y="0"/>
                    </a:lnTo>
                    <a:lnTo>
                      <a:pt x="1311" y="580"/>
                    </a:lnTo>
                    <a:lnTo>
                      <a:pt x="981" y="11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9"/>
              <p:cNvSpPr/>
              <p:nvPr/>
            </p:nvSpPr>
            <p:spPr bwMode="auto">
              <a:xfrm>
                <a:off x="2192999" y="2250037"/>
                <a:ext cx="879591" cy="773180"/>
              </a:xfrm>
              <a:custGeom>
                <a:avLst/>
                <a:gdLst>
                  <a:gd name="T0" fmla="*/ 676 w 901"/>
                  <a:gd name="T1" fmla="*/ 792 h 792"/>
                  <a:gd name="T2" fmla="*/ 225 w 901"/>
                  <a:gd name="T3" fmla="*/ 792 h 792"/>
                  <a:gd name="T4" fmla="*/ 0 w 901"/>
                  <a:gd name="T5" fmla="*/ 400 h 792"/>
                  <a:gd name="T6" fmla="*/ 225 w 901"/>
                  <a:gd name="T7" fmla="*/ 0 h 792"/>
                  <a:gd name="T8" fmla="*/ 676 w 901"/>
                  <a:gd name="T9" fmla="*/ 0 h 792"/>
                  <a:gd name="T10" fmla="*/ 901 w 901"/>
                  <a:gd name="T11" fmla="*/ 400 h 792"/>
                  <a:gd name="T12" fmla="*/ 676 w 901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1" h="792">
                    <a:moveTo>
                      <a:pt x="676" y="792"/>
                    </a:moveTo>
                    <a:lnTo>
                      <a:pt x="225" y="792"/>
                    </a:lnTo>
                    <a:lnTo>
                      <a:pt x="0" y="400"/>
                    </a:lnTo>
                    <a:lnTo>
                      <a:pt x="225" y="0"/>
                    </a:lnTo>
                    <a:lnTo>
                      <a:pt x="676" y="0"/>
                    </a:lnTo>
                    <a:lnTo>
                      <a:pt x="901" y="400"/>
                    </a:lnTo>
                    <a:lnTo>
                      <a:pt x="676" y="7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6" name="iSľîḑe"/>
            <p:cNvSpPr txBox="1"/>
            <p:nvPr/>
          </p:nvSpPr>
          <p:spPr>
            <a:xfrm>
              <a:off x="1966062" y="4504791"/>
              <a:ext cx="245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pc="-150" dirty="0">
                  <a:latin typeface="+mn-lt"/>
                  <a:ea typeface="+mn-ea"/>
                  <a:sym typeface="+mn-lt"/>
                </a:rPr>
                <a:t>选对人，给舞台</a:t>
              </a:r>
              <a:endParaRPr lang="id-ID" spc="-150" dirty="0"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8" name="图形 17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5248" y="4504791"/>
              <a:ext cx="472521" cy="4488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4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25770" y="6576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任意多边形 24"/>
          <p:cNvSpPr/>
          <p:nvPr/>
        </p:nvSpPr>
        <p:spPr>
          <a:xfrm>
            <a:off x="1135069" y="2737864"/>
            <a:ext cx="2545651" cy="2204597"/>
          </a:xfrm>
          <a:custGeom>
            <a:avLst/>
            <a:gdLst/>
            <a:ahLst/>
            <a:cxnLst/>
            <a:rect l="0" t="0" r="0" b="0"/>
            <a:pathLst>
              <a:path w="872328" h="755458">
                <a:moveTo>
                  <a:pt x="654245" y="0"/>
                </a:moveTo>
                <a:lnTo>
                  <a:pt x="872328" y="377729"/>
                </a:lnTo>
                <a:lnTo>
                  <a:pt x="654245" y="755458"/>
                </a:lnTo>
                <a:lnTo>
                  <a:pt x="218082" y="755458"/>
                </a:lnTo>
                <a:lnTo>
                  <a:pt x="0" y="377729"/>
                </a:lnTo>
                <a:lnTo>
                  <a:pt x="218082" y="0"/>
                </a:lnTo>
                <a:lnTo>
                  <a:pt x="654245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7600" cap="flat">
            <a:noFill/>
            <a:beve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4275803" y="4632033"/>
            <a:ext cx="2929858" cy="1423169"/>
            <a:chOff x="3624780" y="2412339"/>
            <a:chExt cx="2929858" cy="1423169"/>
          </a:xfrm>
        </p:grpSpPr>
        <p:sp>
          <p:nvSpPr>
            <p:cNvPr id="75" name="文本框 74"/>
            <p:cNvSpPr txBox="1"/>
            <p:nvPr/>
          </p:nvSpPr>
          <p:spPr>
            <a:xfrm>
              <a:off x="3624781" y="2412339"/>
              <a:ext cx="1209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sym typeface="+mn-lt"/>
                </a:rPr>
                <a:t>重西方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624780" y="2781373"/>
              <a:ext cx="2929858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sym typeface="+mn-lt"/>
                </a:rPr>
                <a:t>理论界的主体与管理界的主体，基本是文化革命后成长起来的，有闯关的劲头。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973198" y="4632033"/>
            <a:ext cx="2973755" cy="1423169"/>
            <a:chOff x="3624780" y="2412339"/>
            <a:chExt cx="2973755" cy="1423169"/>
          </a:xfrm>
        </p:grpSpPr>
        <p:sp>
          <p:nvSpPr>
            <p:cNvPr id="78" name="文本框 77"/>
            <p:cNvSpPr txBox="1"/>
            <p:nvPr/>
          </p:nvSpPr>
          <p:spPr>
            <a:xfrm>
              <a:off x="3624781" y="2412339"/>
              <a:ext cx="1209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轻文化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624780" y="2781373"/>
              <a:ext cx="2973755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办企业，产品是看得见、摸得到的，而企业文化则是看不见、摸不到的，如果不细心观察。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404360" y="1877361"/>
            <a:ext cx="2801301" cy="1484137"/>
            <a:chOff x="3174951" y="2320891"/>
            <a:chExt cx="2801301" cy="1484137"/>
          </a:xfrm>
        </p:grpSpPr>
        <p:sp>
          <p:nvSpPr>
            <p:cNvPr id="81" name="文本框 80"/>
            <p:cNvSpPr txBox="1"/>
            <p:nvPr/>
          </p:nvSpPr>
          <p:spPr>
            <a:xfrm>
              <a:off x="4798011" y="2320891"/>
              <a:ext cx="1178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sym typeface="+mn-lt"/>
                </a:rPr>
                <a:t>重行政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174951" y="2750893"/>
              <a:ext cx="2801301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sym typeface="+mn-lt"/>
                </a:rPr>
                <a:t>行政管理是综合性和应用性很强的新兴学科。它包括日常行政事物管理。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911667" y="1884098"/>
            <a:ext cx="2979733" cy="1475038"/>
            <a:chOff x="2984863" y="2327628"/>
            <a:chExt cx="2979733" cy="1475038"/>
          </a:xfrm>
        </p:grpSpPr>
        <p:sp>
          <p:nvSpPr>
            <p:cNvPr id="84" name="文本框 83"/>
            <p:cNvSpPr txBox="1"/>
            <p:nvPr/>
          </p:nvSpPr>
          <p:spPr>
            <a:xfrm>
              <a:off x="4786355" y="2327628"/>
              <a:ext cx="1178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轻产权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984863" y="2748531"/>
              <a:ext cx="2973755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根据统计资料，中国企业总数为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194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万，其中国有企业为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44.4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县级以上的企业为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9.2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75803" y="3385183"/>
            <a:ext cx="6616027" cy="927300"/>
            <a:chOff x="4275803" y="3385183"/>
            <a:chExt cx="6616027" cy="927300"/>
          </a:xfrm>
        </p:grpSpPr>
        <p:sp>
          <p:nvSpPr>
            <p:cNvPr id="32" name="任意多边形 1"/>
            <p:cNvSpPr/>
            <p:nvPr/>
          </p:nvSpPr>
          <p:spPr>
            <a:xfrm>
              <a:off x="9830380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6" y="0"/>
                  </a:moveTo>
                  <a:lnTo>
                    <a:pt x="872328" y="377729"/>
                  </a:lnTo>
                  <a:lnTo>
                    <a:pt x="654246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6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641229" y="3752493"/>
              <a:ext cx="200738" cy="200738"/>
              <a:chOff x="4062782" y="2822614"/>
              <a:chExt cx="164972" cy="164972"/>
            </a:xfrm>
          </p:grpSpPr>
          <p:sp>
            <p:nvSpPr>
              <p:cNvPr id="39" name="任意多边形 8"/>
              <p:cNvSpPr/>
              <p:nvPr/>
            </p:nvSpPr>
            <p:spPr>
              <a:xfrm>
                <a:off x="4062782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任意多边形 9"/>
              <p:cNvSpPr/>
              <p:nvPr/>
            </p:nvSpPr>
            <p:spPr>
              <a:xfrm>
                <a:off x="4120392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483470" y="3752493"/>
              <a:ext cx="200738" cy="200738"/>
              <a:chOff x="5576785" y="2822614"/>
              <a:chExt cx="164972" cy="164972"/>
            </a:xfrm>
          </p:grpSpPr>
          <p:sp>
            <p:nvSpPr>
              <p:cNvPr id="42" name="任意多边形 11"/>
              <p:cNvSpPr/>
              <p:nvPr/>
            </p:nvSpPr>
            <p:spPr>
              <a:xfrm>
                <a:off x="5576785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任意多边形 12"/>
              <p:cNvSpPr/>
              <p:nvPr/>
            </p:nvSpPr>
            <p:spPr>
              <a:xfrm>
                <a:off x="5634396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任意多边形 14"/>
            <p:cNvSpPr/>
            <p:nvPr/>
          </p:nvSpPr>
          <p:spPr>
            <a:xfrm>
              <a:off x="4275803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5" y="0"/>
                  </a:moveTo>
                  <a:lnTo>
                    <a:pt x="872328" y="377729"/>
                  </a:lnTo>
                  <a:lnTo>
                    <a:pt x="654245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5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任意多边形 16"/>
            <p:cNvSpPr/>
            <p:nvPr/>
          </p:nvSpPr>
          <p:spPr>
            <a:xfrm>
              <a:off x="6160758" y="3385183"/>
              <a:ext cx="994626" cy="861376"/>
            </a:xfrm>
            <a:custGeom>
              <a:avLst/>
              <a:gdLst/>
              <a:ahLst/>
              <a:cxnLst/>
              <a:rect l="0" t="0" r="0" b="0"/>
              <a:pathLst>
                <a:path w="817410" h="707902">
                  <a:moveTo>
                    <a:pt x="613058" y="0"/>
                  </a:moveTo>
                  <a:lnTo>
                    <a:pt x="817410" y="353951"/>
                  </a:lnTo>
                  <a:lnTo>
                    <a:pt x="613058" y="707902"/>
                  </a:lnTo>
                  <a:lnTo>
                    <a:pt x="204353" y="707902"/>
                  </a:lnTo>
                  <a:lnTo>
                    <a:pt x="0" y="353951"/>
                  </a:lnTo>
                  <a:lnTo>
                    <a:pt x="204353" y="0"/>
                  </a:lnTo>
                  <a:lnTo>
                    <a:pt x="613058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任意多边形 18"/>
            <p:cNvSpPr/>
            <p:nvPr/>
          </p:nvSpPr>
          <p:spPr>
            <a:xfrm>
              <a:off x="7978892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6" y="0"/>
                  </a:moveTo>
                  <a:lnTo>
                    <a:pt x="872328" y="377729"/>
                  </a:lnTo>
                  <a:lnTo>
                    <a:pt x="654246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6" y="0"/>
                  </a:ln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9335016" y="3752493"/>
              <a:ext cx="200738" cy="200738"/>
              <a:chOff x="7098435" y="2822614"/>
              <a:chExt cx="164972" cy="164972"/>
            </a:xfrm>
          </p:grpSpPr>
          <p:sp>
            <p:nvSpPr>
              <p:cNvPr id="72" name="任意多边形 21"/>
              <p:cNvSpPr/>
              <p:nvPr/>
            </p:nvSpPr>
            <p:spPr>
              <a:xfrm>
                <a:off x="7098435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任意多边形 22"/>
              <p:cNvSpPr/>
              <p:nvPr/>
            </p:nvSpPr>
            <p:spPr>
              <a:xfrm>
                <a:off x="7156045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83432" y="3597192"/>
              <a:ext cx="461666" cy="461666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69729" y="3614493"/>
              <a:ext cx="461666" cy="461666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7" cstate="screen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34639" y="3564483"/>
              <a:ext cx="461666" cy="461666"/>
            </a:xfrm>
            <a:prstGeom prst="rect">
              <a:avLst/>
            </a:prstGeom>
          </p:spPr>
        </p:pic>
        <p:pic>
          <p:nvPicPr>
            <p:cNvPr id="22" name="图形 21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0130272" y="3619332"/>
              <a:ext cx="461666" cy="4443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5" name="图片占位符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19377" y="1851304"/>
            <a:ext cx="5755502" cy="38584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126153" y="1895138"/>
            <a:ext cx="23391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管理模式人性化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26153" y="2466939"/>
            <a:ext cx="4507047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一个企业成功的根本不在于个人如何坚持自己的风格，而在于周围的人如何看待企业管理者的为人。在管理上，有许多种模式，人性化管理永远不会过时。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51525" y="3973396"/>
            <a:ext cx="5805377" cy="1499191"/>
            <a:chOff x="4951525" y="3973396"/>
            <a:chExt cx="5805377" cy="1499191"/>
          </a:xfrm>
        </p:grpSpPr>
        <p:sp>
          <p:nvSpPr>
            <p:cNvPr id="47" name="Rectangle 22"/>
            <p:cNvSpPr/>
            <p:nvPr/>
          </p:nvSpPr>
          <p:spPr>
            <a:xfrm>
              <a:off x="4951525" y="3973396"/>
              <a:ext cx="5805377" cy="1499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178383" y="4146560"/>
              <a:ext cx="2339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管理制度正常化</a:t>
              </a:r>
              <a:endParaRPr lang="zh-CN" altLang="en-US" sz="2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178383" y="4629692"/>
              <a:ext cx="5375317" cy="6960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管理出效益，这是千古不变的真理。企业管理制度的建立，就好比法律的存在一样，是为了规范员工而建立的。</a:t>
              </a:r>
              <a:endParaRPr lang="zh-CN" altLang="en-US" sz="1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7627740" y="1996179"/>
          <a:ext cx="3830992" cy="399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921848" y="2362100"/>
            <a:ext cx="21544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sz="2800" dirty="0">
                <a:latin typeface="+mn-lt"/>
                <a:ea typeface="+mn-ea"/>
                <a:sym typeface="+mn-lt"/>
              </a:rPr>
              <a:t>01</a:t>
            </a:r>
            <a:r>
              <a:rPr lang="en-US" altLang="zh-CN" sz="2000" dirty="0">
                <a:latin typeface="+mn-lt"/>
                <a:ea typeface="+mn-ea"/>
                <a:sym typeface="+mn-lt"/>
              </a:rPr>
              <a:t>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计量工作</a:t>
            </a:r>
            <a:endParaRPr lang="zh-CN" altLang="en-US" sz="2000" dirty="0">
              <a:latin typeface="+mn-lt"/>
              <a:ea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27496" y="2362100"/>
            <a:ext cx="25135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02——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信息工作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1848" y="4333899"/>
            <a:ext cx="25135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03——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完善制度</a:t>
            </a:r>
            <a:endParaRPr lang="zh-CN" altLang="en-US" sz="2000" dirty="0">
              <a:latin typeface="+mn-lt"/>
              <a:ea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27496" y="4333899"/>
            <a:ext cx="32316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04——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基础教育工作</a:t>
            </a:r>
            <a:endParaRPr lang="zh-CN" altLang="en-US" sz="2000" dirty="0">
              <a:latin typeface="+mn-lt"/>
              <a:ea typeface="+mn-ea"/>
              <a:sym typeface="+mn-lt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921848" y="2963168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计量工作的核心是获得数据，评价数据，没有实测的和准确可靠的数据。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227496" y="2963168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信息工作就是指企业生产经营活动所需资料数据的收集、处理、传递、贮存等管理工作。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921848" y="4937092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要通过建立和健全一套纵横连锁、互相协调的企业内部经济责任制体系。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4227496" y="4937092"/>
            <a:ext cx="283400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大力做好提高职工的政治、文化和技术素质。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20" grpId="0">
        <p:bldAsOne/>
      </p:bldGraphic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/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-1" fmla="*/ 0 w 3604260"/>
                <a:gd name="connsiteY0-2" fmla="*/ 2362200 h 3543300"/>
                <a:gd name="connsiteX1-3" fmla="*/ 2004060 w 3604260"/>
                <a:gd name="connsiteY1-4" fmla="*/ 3543300 h 3543300"/>
                <a:gd name="connsiteX2-5" fmla="*/ 3604260 w 3604260"/>
                <a:gd name="connsiteY2-6" fmla="*/ 2644140 h 3543300"/>
                <a:gd name="connsiteX3-7" fmla="*/ 3604260 w 3604260"/>
                <a:gd name="connsiteY3-8" fmla="*/ 0 h 3543300"/>
                <a:gd name="connsiteX4-9" fmla="*/ 3101340 w 3604260"/>
                <a:gd name="connsiteY4-10" fmla="*/ 0 h 3543300"/>
                <a:gd name="connsiteX5-11" fmla="*/ 3108960 w 3604260"/>
                <a:gd name="connsiteY5-12" fmla="*/ 2339340 h 3543300"/>
                <a:gd name="connsiteX6-13" fmla="*/ 2057400 w 3604260"/>
                <a:gd name="connsiteY6-14" fmla="*/ 2956560 h 3543300"/>
                <a:gd name="connsiteX7-15" fmla="*/ 7620 w 3604260"/>
                <a:gd name="connsiteY7-16" fmla="*/ 1783080 h 3543300"/>
                <a:gd name="connsiteX8-17" fmla="*/ 0 w 3604260"/>
                <a:gd name="connsiteY8-18" fmla="*/ 2362200 h 3543300"/>
                <a:gd name="connsiteX0-19" fmla="*/ 0 w 3596640"/>
                <a:gd name="connsiteY0-20" fmla="*/ 2301240 h 3543300"/>
                <a:gd name="connsiteX1-21" fmla="*/ 1996440 w 3596640"/>
                <a:gd name="connsiteY1-22" fmla="*/ 3543300 h 3543300"/>
                <a:gd name="connsiteX2-23" fmla="*/ 3596640 w 3596640"/>
                <a:gd name="connsiteY2-24" fmla="*/ 2644140 h 3543300"/>
                <a:gd name="connsiteX3-25" fmla="*/ 3596640 w 3596640"/>
                <a:gd name="connsiteY3-26" fmla="*/ 0 h 3543300"/>
                <a:gd name="connsiteX4-27" fmla="*/ 3093720 w 3596640"/>
                <a:gd name="connsiteY4-28" fmla="*/ 0 h 3543300"/>
                <a:gd name="connsiteX5-29" fmla="*/ 3101340 w 3596640"/>
                <a:gd name="connsiteY5-30" fmla="*/ 2339340 h 3543300"/>
                <a:gd name="connsiteX6-31" fmla="*/ 2049780 w 3596640"/>
                <a:gd name="connsiteY6-32" fmla="*/ 2956560 h 3543300"/>
                <a:gd name="connsiteX7-33" fmla="*/ 0 w 3596640"/>
                <a:gd name="connsiteY7-34" fmla="*/ 1783080 h 3543300"/>
                <a:gd name="connsiteX8-35" fmla="*/ 0 w 3596640"/>
                <a:gd name="connsiteY8-36" fmla="*/ 2301240 h 3543300"/>
                <a:gd name="connsiteX0-37" fmla="*/ 15240 w 3596640"/>
                <a:gd name="connsiteY0-38" fmla="*/ 2346960 h 3543300"/>
                <a:gd name="connsiteX1-39" fmla="*/ 1996440 w 3596640"/>
                <a:gd name="connsiteY1-40" fmla="*/ 3543300 h 3543300"/>
                <a:gd name="connsiteX2-41" fmla="*/ 3596640 w 3596640"/>
                <a:gd name="connsiteY2-42" fmla="*/ 2644140 h 3543300"/>
                <a:gd name="connsiteX3-43" fmla="*/ 3596640 w 3596640"/>
                <a:gd name="connsiteY3-44" fmla="*/ 0 h 3543300"/>
                <a:gd name="connsiteX4-45" fmla="*/ 3093720 w 3596640"/>
                <a:gd name="connsiteY4-46" fmla="*/ 0 h 3543300"/>
                <a:gd name="connsiteX5-47" fmla="*/ 3101340 w 3596640"/>
                <a:gd name="connsiteY5-48" fmla="*/ 2339340 h 3543300"/>
                <a:gd name="connsiteX6-49" fmla="*/ 2049780 w 3596640"/>
                <a:gd name="connsiteY6-50" fmla="*/ 2956560 h 3543300"/>
                <a:gd name="connsiteX7-51" fmla="*/ 0 w 3596640"/>
                <a:gd name="connsiteY7-52" fmla="*/ 1783080 h 3543300"/>
                <a:gd name="connsiteX8-53" fmla="*/ 15240 w 3596640"/>
                <a:gd name="connsiteY8-54" fmla="*/ 2346960 h 3543300"/>
                <a:gd name="connsiteX0-55" fmla="*/ 0 w 3581400"/>
                <a:gd name="connsiteY0-56" fmla="*/ 2346960 h 3543300"/>
                <a:gd name="connsiteX1-57" fmla="*/ 1981200 w 3581400"/>
                <a:gd name="connsiteY1-58" fmla="*/ 3543300 h 3543300"/>
                <a:gd name="connsiteX2-59" fmla="*/ 3581400 w 3581400"/>
                <a:gd name="connsiteY2-60" fmla="*/ 2644140 h 3543300"/>
                <a:gd name="connsiteX3-61" fmla="*/ 3581400 w 3581400"/>
                <a:gd name="connsiteY3-62" fmla="*/ 0 h 3543300"/>
                <a:gd name="connsiteX4-63" fmla="*/ 3078480 w 3581400"/>
                <a:gd name="connsiteY4-64" fmla="*/ 0 h 3543300"/>
                <a:gd name="connsiteX5-65" fmla="*/ 3086100 w 3581400"/>
                <a:gd name="connsiteY5-66" fmla="*/ 2339340 h 3543300"/>
                <a:gd name="connsiteX6-67" fmla="*/ 2034540 w 3581400"/>
                <a:gd name="connsiteY6-68" fmla="*/ 2956560 h 3543300"/>
                <a:gd name="connsiteX7-69" fmla="*/ 53340 w 3581400"/>
                <a:gd name="connsiteY7-70" fmla="*/ 1821180 h 3543300"/>
                <a:gd name="connsiteX8-71" fmla="*/ 0 w 3581400"/>
                <a:gd name="connsiteY8-72" fmla="*/ 2346960 h 3543300"/>
                <a:gd name="connsiteX0-73" fmla="*/ 7620 w 3589020"/>
                <a:gd name="connsiteY0-74" fmla="*/ 2346960 h 3543300"/>
                <a:gd name="connsiteX1-75" fmla="*/ 1988820 w 3589020"/>
                <a:gd name="connsiteY1-76" fmla="*/ 3543300 h 3543300"/>
                <a:gd name="connsiteX2-77" fmla="*/ 3589020 w 3589020"/>
                <a:gd name="connsiteY2-78" fmla="*/ 2644140 h 3543300"/>
                <a:gd name="connsiteX3-79" fmla="*/ 3589020 w 3589020"/>
                <a:gd name="connsiteY3-80" fmla="*/ 0 h 3543300"/>
                <a:gd name="connsiteX4-81" fmla="*/ 3086100 w 3589020"/>
                <a:gd name="connsiteY4-82" fmla="*/ 0 h 3543300"/>
                <a:gd name="connsiteX5-83" fmla="*/ 3093720 w 3589020"/>
                <a:gd name="connsiteY5-84" fmla="*/ 2339340 h 3543300"/>
                <a:gd name="connsiteX6-85" fmla="*/ 2042160 w 3589020"/>
                <a:gd name="connsiteY6-86" fmla="*/ 2956560 h 3543300"/>
                <a:gd name="connsiteX7-87" fmla="*/ 0 w 3589020"/>
                <a:gd name="connsiteY7-88" fmla="*/ 1805940 h 3543300"/>
                <a:gd name="connsiteX8-89" fmla="*/ 7620 w 3589020"/>
                <a:gd name="connsiteY8-90" fmla="*/ 2346960 h 3543300"/>
                <a:gd name="connsiteX0-91" fmla="*/ 0 w 3600450"/>
                <a:gd name="connsiteY0-92" fmla="*/ 2346960 h 3543300"/>
                <a:gd name="connsiteX1-93" fmla="*/ 2000250 w 3600450"/>
                <a:gd name="connsiteY1-94" fmla="*/ 3543300 h 3543300"/>
                <a:gd name="connsiteX2-95" fmla="*/ 3600450 w 3600450"/>
                <a:gd name="connsiteY2-96" fmla="*/ 2644140 h 3543300"/>
                <a:gd name="connsiteX3-97" fmla="*/ 3600450 w 3600450"/>
                <a:gd name="connsiteY3-98" fmla="*/ 0 h 3543300"/>
                <a:gd name="connsiteX4-99" fmla="*/ 3097530 w 3600450"/>
                <a:gd name="connsiteY4-100" fmla="*/ 0 h 3543300"/>
                <a:gd name="connsiteX5-101" fmla="*/ 3105150 w 3600450"/>
                <a:gd name="connsiteY5-102" fmla="*/ 2339340 h 3543300"/>
                <a:gd name="connsiteX6-103" fmla="*/ 2053590 w 3600450"/>
                <a:gd name="connsiteY6-104" fmla="*/ 2956560 h 3543300"/>
                <a:gd name="connsiteX7-105" fmla="*/ 11430 w 3600450"/>
                <a:gd name="connsiteY7-106" fmla="*/ 1805940 h 3543300"/>
                <a:gd name="connsiteX8-107" fmla="*/ 0 w 3600450"/>
                <a:gd name="connsiteY8-108" fmla="*/ 2346960 h 3543300"/>
                <a:gd name="connsiteX0-109" fmla="*/ 2858 w 3589020"/>
                <a:gd name="connsiteY0-110" fmla="*/ 2351723 h 3543300"/>
                <a:gd name="connsiteX1-111" fmla="*/ 1988820 w 3589020"/>
                <a:gd name="connsiteY1-112" fmla="*/ 3543300 h 3543300"/>
                <a:gd name="connsiteX2-113" fmla="*/ 3589020 w 3589020"/>
                <a:gd name="connsiteY2-114" fmla="*/ 2644140 h 3543300"/>
                <a:gd name="connsiteX3-115" fmla="*/ 3589020 w 3589020"/>
                <a:gd name="connsiteY3-116" fmla="*/ 0 h 3543300"/>
                <a:gd name="connsiteX4-117" fmla="*/ 3086100 w 3589020"/>
                <a:gd name="connsiteY4-118" fmla="*/ 0 h 3543300"/>
                <a:gd name="connsiteX5-119" fmla="*/ 3093720 w 3589020"/>
                <a:gd name="connsiteY5-120" fmla="*/ 2339340 h 3543300"/>
                <a:gd name="connsiteX6-121" fmla="*/ 2042160 w 3589020"/>
                <a:gd name="connsiteY6-122" fmla="*/ 2956560 h 3543300"/>
                <a:gd name="connsiteX7-123" fmla="*/ 0 w 3589020"/>
                <a:gd name="connsiteY7-124" fmla="*/ 1805940 h 3543300"/>
                <a:gd name="connsiteX8-125" fmla="*/ 2858 w 3589020"/>
                <a:gd name="connsiteY8-126" fmla="*/ 2351723 h 3543300"/>
                <a:gd name="connsiteX0-127" fmla="*/ 74 w 3595761"/>
                <a:gd name="connsiteY0-128" fmla="*/ 2351723 h 3543300"/>
                <a:gd name="connsiteX1-129" fmla="*/ 1995561 w 3595761"/>
                <a:gd name="connsiteY1-130" fmla="*/ 3543300 h 3543300"/>
                <a:gd name="connsiteX2-131" fmla="*/ 3595761 w 3595761"/>
                <a:gd name="connsiteY2-132" fmla="*/ 2644140 h 3543300"/>
                <a:gd name="connsiteX3-133" fmla="*/ 3595761 w 3595761"/>
                <a:gd name="connsiteY3-134" fmla="*/ 0 h 3543300"/>
                <a:gd name="connsiteX4-135" fmla="*/ 3092841 w 3595761"/>
                <a:gd name="connsiteY4-136" fmla="*/ 0 h 3543300"/>
                <a:gd name="connsiteX5-137" fmla="*/ 3100461 w 3595761"/>
                <a:gd name="connsiteY5-138" fmla="*/ 2339340 h 3543300"/>
                <a:gd name="connsiteX6-139" fmla="*/ 2048901 w 3595761"/>
                <a:gd name="connsiteY6-140" fmla="*/ 2956560 h 3543300"/>
                <a:gd name="connsiteX7-141" fmla="*/ 6741 w 3595761"/>
                <a:gd name="connsiteY7-142" fmla="*/ 1805940 h 3543300"/>
                <a:gd name="connsiteX8-143" fmla="*/ 74 w 3595761"/>
                <a:gd name="connsiteY8-144" fmla="*/ 2351723 h 3543300"/>
                <a:gd name="connsiteX0-145" fmla="*/ 2858 w 3598545"/>
                <a:gd name="connsiteY0-146" fmla="*/ 2351723 h 3543300"/>
                <a:gd name="connsiteX1-147" fmla="*/ 1998345 w 3598545"/>
                <a:gd name="connsiteY1-148" fmla="*/ 3543300 h 3543300"/>
                <a:gd name="connsiteX2-149" fmla="*/ 3598545 w 3598545"/>
                <a:gd name="connsiteY2-150" fmla="*/ 2644140 h 3543300"/>
                <a:gd name="connsiteX3-151" fmla="*/ 3598545 w 3598545"/>
                <a:gd name="connsiteY3-152" fmla="*/ 0 h 3543300"/>
                <a:gd name="connsiteX4-153" fmla="*/ 3095625 w 3598545"/>
                <a:gd name="connsiteY4-154" fmla="*/ 0 h 3543300"/>
                <a:gd name="connsiteX5-155" fmla="*/ 3103245 w 3598545"/>
                <a:gd name="connsiteY5-156" fmla="*/ 2339340 h 3543300"/>
                <a:gd name="connsiteX6-157" fmla="*/ 2051685 w 3598545"/>
                <a:gd name="connsiteY6-158" fmla="*/ 2956560 h 3543300"/>
                <a:gd name="connsiteX7-159" fmla="*/ 0 w 3598545"/>
                <a:gd name="connsiteY7-160" fmla="*/ 1810703 h 3543300"/>
                <a:gd name="connsiteX8-161" fmla="*/ 2858 w 3598545"/>
                <a:gd name="connsiteY8-162" fmla="*/ 2351723 h 3543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468914" y="3250514"/>
            <a:ext cx="526843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5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5567" y="4318788"/>
            <a:ext cx="63951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lang="en-US" altLang="zh-CN" sz="2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78554" y="613157"/>
            <a:ext cx="22348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FOUR</a:t>
            </a:r>
            <a:endParaRPr lang="en-US" altLang="zh-CN" sz="5400" kern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429884" y="5111102"/>
            <a:ext cx="9436466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项目是人们通过努力，运用新的方法，将人力的、材料的和财务的资源组织起来，在给定的费用和时间约束规范内，完成一项独立的、一次性的工作任务。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53934" y="1701800"/>
            <a:ext cx="8684129" cy="2828899"/>
            <a:chOff x="1475871" y="2247900"/>
            <a:chExt cx="9240258" cy="3010061"/>
          </a:xfrm>
          <a:blipFill>
            <a:blip r:embed="rId2"/>
            <a:stretch>
              <a:fillRect l="-25000" r="-25000"/>
            </a:stretch>
          </a:blipFill>
        </p:grpSpPr>
        <p:sp>
          <p:nvSpPr>
            <p:cNvPr id="31" name="矩形 30"/>
            <p:cNvSpPr/>
            <p:nvPr/>
          </p:nvSpPr>
          <p:spPr>
            <a:xfrm rot="2700000">
              <a:off x="147587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2700000">
              <a:off x="500225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700000">
              <a:off x="852863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2700000">
              <a:off x="3766730" y="2247900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2700000">
              <a:off x="7293110" y="2247900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700000">
              <a:off x="3766730" y="4125802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700000">
              <a:off x="7293110" y="4125802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034393" y="3753937"/>
              <a:ext cx="2050415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唯一性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70293" y="3709123"/>
              <a:ext cx="1925438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临时性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597171" y="3725476"/>
              <a:ext cx="2050415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导向性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558536" y="4153855"/>
              <a:ext cx="1935145" cy="392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kern="0" dirty="0">
                  <a:solidFill>
                    <a:schemeClr val="bg1"/>
                  </a:solidFill>
                  <a:cs typeface="+mn-ea"/>
                  <a:sym typeface="+mn-lt"/>
                </a:rPr>
                <a:t>TEMPORARY</a:t>
              </a:r>
              <a:endParaRPr lang="zh-CN" altLang="en-US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271564" y="4144355"/>
              <a:ext cx="1576073" cy="6877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kern="0" dirty="0">
                  <a:solidFill>
                    <a:schemeClr val="bg1"/>
                  </a:solidFill>
                  <a:cs typeface="+mn-ea"/>
                  <a:sym typeface="+mn-lt"/>
                </a:rPr>
                <a:t>UNIQUENESS</a:t>
              </a:r>
              <a:endParaRPr lang="zh-CN" altLang="en-US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8779095" y="4158920"/>
              <a:ext cx="1616148" cy="6877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kern="0" dirty="0">
                  <a:solidFill>
                    <a:schemeClr val="bg1"/>
                  </a:solidFill>
                  <a:cs typeface="+mn-ea"/>
                  <a:sym typeface="+mn-lt"/>
                </a:rPr>
                <a:t>ORIENTATION</a:t>
              </a:r>
              <a:endParaRPr lang="zh-CN" altLang="en-US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" name="图形 2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62767" y="2876593"/>
              <a:ext cx="762000" cy="600075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0456" y="2849002"/>
              <a:ext cx="762000" cy="676275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 cstate="screen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29950" y="2917340"/>
              <a:ext cx="762000" cy="600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等腰三角形 6"/>
          <p:cNvSpPr/>
          <p:nvPr/>
        </p:nvSpPr>
        <p:spPr>
          <a:xfrm rot="5400000">
            <a:off x="-418083" y="2939033"/>
            <a:ext cx="1795272" cy="9591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1485900" y="4152900"/>
            <a:ext cx="2152650" cy="2143125"/>
          </a:xfrm>
          <a:custGeom>
            <a:avLst/>
            <a:gdLst>
              <a:gd name="connsiteX0" fmla="*/ 1085850 w 2152650"/>
              <a:gd name="connsiteY0" fmla="*/ 0 h 2143125"/>
              <a:gd name="connsiteX1" fmla="*/ 0 w 2152650"/>
              <a:gd name="connsiteY1" fmla="*/ 1076325 h 2143125"/>
              <a:gd name="connsiteX2" fmla="*/ 1095375 w 2152650"/>
              <a:gd name="connsiteY2" fmla="*/ 2143125 h 2143125"/>
              <a:gd name="connsiteX3" fmla="*/ 2152650 w 2152650"/>
              <a:gd name="connsiteY3" fmla="*/ 1066800 h 2143125"/>
              <a:gd name="connsiteX4" fmla="*/ 1085850 w 2152650"/>
              <a:gd name="connsiteY4" fmla="*/ 0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2143125">
                <a:moveTo>
                  <a:pt x="1085850" y="0"/>
                </a:moveTo>
                <a:lnTo>
                  <a:pt x="0" y="1076325"/>
                </a:lnTo>
                <a:lnTo>
                  <a:pt x="1095375" y="2143125"/>
                </a:lnTo>
                <a:lnTo>
                  <a:pt x="2152650" y="1066800"/>
                </a:lnTo>
                <a:lnTo>
                  <a:pt x="1085850" y="0"/>
                </a:ln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9845145" y="0"/>
            <a:ext cx="1069744" cy="571500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10851099" y="5575300"/>
            <a:ext cx="1350552" cy="1282700"/>
          </a:xfrm>
          <a:prstGeom prst="triangle">
            <a:avLst>
              <a:gd name="adj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62606" y="6021434"/>
            <a:ext cx="675793" cy="793562"/>
            <a:chOff x="1762606" y="6021434"/>
            <a:chExt cx="675793" cy="793562"/>
          </a:xfrm>
        </p:grpSpPr>
        <p:sp>
          <p:nvSpPr>
            <p:cNvPr id="12" name="矩形 11"/>
            <p:cNvSpPr/>
            <p:nvPr/>
          </p:nvSpPr>
          <p:spPr>
            <a:xfrm rot="18900000">
              <a:off x="1762606" y="6137646"/>
              <a:ext cx="561135" cy="5611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1844005" y="6220601"/>
              <a:ext cx="793562" cy="395227"/>
            </a:xfrm>
            <a:prstGeom prst="triangle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34019" y="1572785"/>
            <a:ext cx="1014037" cy="719534"/>
            <a:chOff x="4515882" y="2942923"/>
            <a:chExt cx="1014037" cy="719534"/>
          </a:xfrm>
        </p:grpSpPr>
        <p:sp>
          <p:nvSpPr>
            <p:cNvPr id="18" name="圆角矩形 64"/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itle 1"/>
            <p:cNvSpPr txBox="1"/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439761" y="1495818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8711" y="1901901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309848" y="2724418"/>
            <a:ext cx="1014037" cy="719534"/>
            <a:chOff x="4515882" y="2942923"/>
            <a:chExt cx="1014037" cy="719534"/>
          </a:xfrm>
        </p:grpSpPr>
        <p:sp>
          <p:nvSpPr>
            <p:cNvPr id="24" name="圆角矩形 81"/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itle 1"/>
            <p:cNvSpPr txBox="1"/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415590" y="2647451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54540" y="3053534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971692" y="4100933"/>
            <a:ext cx="1014037" cy="719534"/>
            <a:chOff x="4515882" y="2942923"/>
            <a:chExt cx="1014037" cy="719534"/>
          </a:xfrm>
        </p:grpSpPr>
        <p:sp>
          <p:nvSpPr>
            <p:cNvPr id="30" name="圆角矩形 87"/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itle 1"/>
            <p:cNvSpPr txBox="1"/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077433" y="4023966"/>
            <a:ext cx="37803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16384" y="4430049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030226" y="5259097"/>
            <a:ext cx="1014037" cy="719534"/>
            <a:chOff x="4515882" y="2942923"/>
            <a:chExt cx="1014037" cy="719534"/>
          </a:xfrm>
        </p:grpSpPr>
        <p:sp>
          <p:nvSpPr>
            <p:cNvPr id="36" name="圆角矩形 93"/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itle 1"/>
            <p:cNvSpPr txBox="1"/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5135968" y="5182130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74918" y="5588213"/>
            <a:ext cx="456134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793" y="-1588"/>
            <a:ext cx="5383213" cy="5068888"/>
            <a:chOff x="-793" y="-1588"/>
            <a:chExt cx="5383213" cy="5068888"/>
          </a:xfrm>
        </p:grpSpPr>
        <p:sp>
          <p:nvSpPr>
            <p:cNvPr id="6" name="任意多边形: 形状 5"/>
            <p:cNvSpPr/>
            <p:nvPr/>
          </p:nvSpPr>
          <p:spPr>
            <a:xfrm>
              <a:off x="-793" y="-1588"/>
              <a:ext cx="5383212" cy="5068888"/>
            </a:xfrm>
            <a:custGeom>
              <a:avLst/>
              <a:gdLst>
                <a:gd name="connsiteX0" fmla="*/ 38100 w 5397500"/>
                <a:gd name="connsiteY0" fmla="*/ 0 h 5092700"/>
                <a:gd name="connsiteX1" fmla="*/ 1930400 w 5397500"/>
                <a:gd name="connsiteY1" fmla="*/ 25400 h 5092700"/>
                <a:gd name="connsiteX2" fmla="*/ 5397500 w 5397500"/>
                <a:gd name="connsiteY2" fmla="*/ 3479800 h 5092700"/>
                <a:gd name="connsiteX3" fmla="*/ 3746500 w 5397500"/>
                <a:gd name="connsiteY3" fmla="*/ 5092700 h 5092700"/>
                <a:gd name="connsiteX4" fmla="*/ 0 w 5397500"/>
                <a:gd name="connsiteY4" fmla="*/ 1308100 h 5092700"/>
                <a:gd name="connsiteX5" fmla="*/ 38100 w 5397500"/>
                <a:gd name="connsiteY5" fmla="*/ 0 h 5092700"/>
                <a:gd name="connsiteX0-1" fmla="*/ 14287 w 5397500"/>
                <a:gd name="connsiteY0-2" fmla="*/ 5556 h 5067300"/>
                <a:gd name="connsiteX1-3" fmla="*/ 1930400 w 5397500"/>
                <a:gd name="connsiteY1-4" fmla="*/ 0 h 5067300"/>
                <a:gd name="connsiteX2-5" fmla="*/ 5397500 w 5397500"/>
                <a:gd name="connsiteY2-6" fmla="*/ 3454400 h 5067300"/>
                <a:gd name="connsiteX3-7" fmla="*/ 3746500 w 5397500"/>
                <a:gd name="connsiteY3-8" fmla="*/ 5067300 h 5067300"/>
                <a:gd name="connsiteX4-9" fmla="*/ 0 w 5397500"/>
                <a:gd name="connsiteY4-10" fmla="*/ 1282700 h 5067300"/>
                <a:gd name="connsiteX5-11" fmla="*/ 14287 w 5397500"/>
                <a:gd name="connsiteY5-12" fmla="*/ 5556 h 5067300"/>
                <a:gd name="connsiteX0-13" fmla="*/ 19050 w 5397500"/>
                <a:gd name="connsiteY0-14" fmla="*/ 0 h 5068888"/>
                <a:gd name="connsiteX1-15" fmla="*/ 1930400 w 5397500"/>
                <a:gd name="connsiteY1-16" fmla="*/ 1588 h 5068888"/>
                <a:gd name="connsiteX2-17" fmla="*/ 5397500 w 5397500"/>
                <a:gd name="connsiteY2-18" fmla="*/ 3455988 h 5068888"/>
                <a:gd name="connsiteX3-19" fmla="*/ 3746500 w 5397500"/>
                <a:gd name="connsiteY3-20" fmla="*/ 5068888 h 5068888"/>
                <a:gd name="connsiteX4-21" fmla="*/ 0 w 5397500"/>
                <a:gd name="connsiteY4-22" fmla="*/ 1284288 h 5068888"/>
                <a:gd name="connsiteX5-23" fmla="*/ 19050 w 5397500"/>
                <a:gd name="connsiteY5-24" fmla="*/ 0 h 5068888"/>
                <a:gd name="connsiteX0-25" fmla="*/ 16669 w 5397500"/>
                <a:gd name="connsiteY0-26" fmla="*/ 0 h 5068888"/>
                <a:gd name="connsiteX1-27" fmla="*/ 1930400 w 5397500"/>
                <a:gd name="connsiteY1-28" fmla="*/ 1588 h 5068888"/>
                <a:gd name="connsiteX2-29" fmla="*/ 5397500 w 5397500"/>
                <a:gd name="connsiteY2-30" fmla="*/ 3455988 h 5068888"/>
                <a:gd name="connsiteX3-31" fmla="*/ 3746500 w 5397500"/>
                <a:gd name="connsiteY3-32" fmla="*/ 5068888 h 5068888"/>
                <a:gd name="connsiteX4-33" fmla="*/ 0 w 5397500"/>
                <a:gd name="connsiteY4-34" fmla="*/ 1284288 h 5068888"/>
                <a:gd name="connsiteX5-35" fmla="*/ 16669 w 5397500"/>
                <a:gd name="connsiteY5-36" fmla="*/ 0 h 5068888"/>
                <a:gd name="connsiteX0-37" fmla="*/ 2381 w 5383212"/>
                <a:gd name="connsiteY0-38" fmla="*/ 0 h 5068888"/>
                <a:gd name="connsiteX1-39" fmla="*/ 1916112 w 5383212"/>
                <a:gd name="connsiteY1-40" fmla="*/ 1588 h 5068888"/>
                <a:gd name="connsiteX2-41" fmla="*/ 5383212 w 5383212"/>
                <a:gd name="connsiteY2-42" fmla="*/ 3455988 h 5068888"/>
                <a:gd name="connsiteX3-43" fmla="*/ 3732212 w 5383212"/>
                <a:gd name="connsiteY3-44" fmla="*/ 5068888 h 5068888"/>
                <a:gd name="connsiteX4-45" fmla="*/ 0 w 5383212"/>
                <a:gd name="connsiteY4-46" fmla="*/ 1296194 h 5068888"/>
                <a:gd name="connsiteX5-47" fmla="*/ 2381 w 5383212"/>
                <a:gd name="connsiteY5-48" fmla="*/ 0 h 5068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383212" h="5068888">
                  <a:moveTo>
                    <a:pt x="2381" y="0"/>
                  </a:moveTo>
                  <a:lnTo>
                    <a:pt x="1916112" y="1588"/>
                  </a:lnTo>
                  <a:lnTo>
                    <a:pt x="5383212" y="3455988"/>
                  </a:lnTo>
                  <a:lnTo>
                    <a:pt x="3732212" y="5068888"/>
                  </a:lnTo>
                  <a:lnTo>
                    <a:pt x="0" y="1296194"/>
                  </a:lnTo>
                  <a:cubicBezTo>
                    <a:pt x="794" y="864129"/>
                    <a:pt x="1587" y="432065"/>
                    <a:pt x="238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>
              <a:off x="2140556" y="1865970"/>
              <a:ext cx="3241864" cy="1595540"/>
            </a:xfrm>
            <a:custGeom>
              <a:avLst/>
              <a:gdLst>
                <a:gd name="connsiteX0" fmla="*/ 0 w 3241864"/>
                <a:gd name="connsiteY0" fmla="*/ 1583633 h 1583633"/>
                <a:gd name="connsiteX1" fmla="*/ 1620932 w 3241864"/>
                <a:gd name="connsiteY1" fmla="*/ 0 h 1583633"/>
                <a:gd name="connsiteX2" fmla="*/ 3241864 w 3241864"/>
                <a:gd name="connsiteY2" fmla="*/ 1583633 h 1583633"/>
                <a:gd name="connsiteX3" fmla="*/ 0 w 3241864"/>
                <a:gd name="connsiteY3" fmla="*/ 1583633 h 1583633"/>
                <a:gd name="connsiteX0-1" fmla="*/ 0 w 3241864"/>
                <a:gd name="connsiteY0-2" fmla="*/ 1595540 h 1595540"/>
                <a:gd name="connsiteX1-3" fmla="*/ 1649507 w 3241864"/>
                <a:gd name="connsiteY1-4" fmla="*/ 0 h 1595540"/>
                <a:gd name="connsiteX2-5" fmla="*/ 3241864 w 3241864"/>
                <a:gd name="connsiteY2-6" fmla="*/ 1595540 h 1595540"/>
                <a:gd name="connsiteX3-7" fmla="*/ 0 w 3241864"/>
                <a:gd name="connsiteY3-8" fmla="*/ 1595540 h 1595540"/>
                <a:gd name="connsiteX0-9" fmla="*/ 0 w 3241864"/>
                <a:gd name="connsiteY0-10" fmla="*/ 1595540 h 1595540"/>
                <a:gd name="connsiteX1-11" fmla="*/ 1649507 w 3241864"/>
                <a:gd name="connsiteY1-12" fmla="*/ 0 h 1595540"/>
                <a:gd name="connsiteX2-13" fmla="*/ 3241864 w 3241864"/>
                <a:gd name="connsiteY2-14" fmla="*/ 1589190 h 1595540"/>
                <a:gd name="connsiteX3-15" fmla="*/ 0 w 3241864"/>
                <a:gd name="connsiteY3-16" fmla="*/ 1595540 h 1595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41864" h="1595540">
                  <a:moveTo>
                    <a:pt x="0" y="1595540"/>
                  </a:moveTo>
                  <a:lnTo>
                    <a:pt x="1649507" y="0"/>
                  </a:lnTo>
                  <a:lnTo>
                    <a:pt x="3241864" y="1589190"/>
                  </a:lnTo>
                  <a:lnTo>
                    <a:pt x="0" y="159554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 rot="2589624">
            <a:off x="987582" y="2265194"/>
            <a:ext cx="3672095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4800" spc="6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8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0821" y="6296025"/>
            <a:ext cx="1661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7F7F8"/>
                </a:solidFill>
              </a:rPr>
              <a:t>https://www.ypppt.com/</a:t>
            </a:r>
            <a:endParaRPr lang="zh-CN" altLang="en-US" sz="800" dirty="0">
              <a:solidFill>
                <a:srgbClr val="F7F7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  <a:noFill/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1767376" y="2076798"/>
            <a:ext cx="20282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取得高管支持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5330440" y="2076798"/>
            <a:ext cx="20514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制定完善计划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8929084" y="2076798"/>
            <a:ext cx="1853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广泛的宣传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1767376" y="4297537"/>
            <a:ext cx="21673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培训直线经理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5395689" y="4297537"/>
            <a:ext cx="1853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做职务分析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929084" y="4297537"/>
            <a:ext cx="2126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出台绩效政策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0" name="Rectangle 23"/>
          <p:cNvSpPr/>
          <p:nvPr/>
        </p:nvSpPr>
        <p:spPr>
          <a:xfrm>
            <a:off x="1040009" y="2608349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绩效管理是企业管理的一个重要改革措施，仅凭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部门不足以推动整个企业的绩效管理的实施。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24"/>
          <p:cNvSpPr/>
          <p:nvPr/>
        </p:nvSpPr>
        <p:spPr>
          <a:xfrm>
            <a:off x="4631359" y="2608349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在取得高层管理者的认同和支持之后，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部门认真制定企业的绩效管理实施方案。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25"/>
          <p:cNvSpPr/>
          <p:nvPr/>
        </p:nvSpPr>
        <p:spPr>
          <a:xfrm>
            <a:off x="8181756" y="2604988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任何一种新的管理手段的实施都离不开广泛的宣传贯彻，可以通过公司的内刊。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Rectangle 26"/>
          <p:cNvSpPr/>
          <p:nvPr/>
        </p:nvSpPr>
        <p:spPr>
          <a:xfrm>
            <a:off x="1040009" y="4840917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好的管理手段要由高素质的管理者来组织实施，因此对管理者的培训必不可少。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Rectangle 27"/>
          <p:cNvSpPr/>
          <p:nvPr/>
        </p:nvSpPr>
        <p:spPr>
          <a:xfrm>
            <a:off x="4631359" y="4840917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在以上工作的基础上，开始推行企业的绩效管理。在此之前的一个必不可少的工作就是职务分析。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28"/>
          <p:cNvSpPr/>
          <p:nvPr/>
        </p:nvSpPr>
        <p:spPr>
          <a:xfrm>
            <a:off x="8181756" y="4837556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绩效管理的推行必须由政策保证，因此，在上述工作的基础上，出台必要的政策措施非常必要。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ounded Rectangle 14"/>
          <p:cNvSpPr/>
          <p:nvPr/>
        </p:nvSpPr>
        <p:spPr>
          <a:xfrm>
            <a:off x="8298170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Rounded Rectangle 12"/>
          <p:cNvSpPr/>
          <p:nvPr/>
        </p:nvSpPr>
        <p:spPr>
          <a:xfrm>
            <a:off x="4732010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Rounded Rectangle 8"/>
          <p:cNvSpPr/>
          <p:nvPr/>
        </p:nvSpPr>
        <p:spPr>
          <a:xfrm>
            <a:off x="8298170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Rounded Rectangle 10"/>
          <p:cNvSpPr/>
          <p:nvPr/>
        </p:nvSpPr>
        <p:spPr>
          <a:xfrm>
            <a:off x="1136462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Rounded Rectangle 6"/>
          <p:cNvSpPr/>
          <p:nvPr/>
        </p:nvSpPr>
        <p:spPr>
          <a:xfrm>
            <a:off x="4732010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Rounded Rectangle 4"/>
          <p:cNvSpPr/>
          <p:nvPr/>
        </p:nvSpPr>
        <p:spPr>
          <a:xfrm>
            <a:off x="1136462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54" grpId="0"/>
      <p:bldP spid="55" grpId="0"/>
      <p:bldP spid="56" grpId="0"/>
      <p:bldP spid="58" grpId="0" animBg="1"/>
      <p:bldP spid="61" grpId="0" animBg="1"/>
      <p:bldP spid="64" grpId="0" animBg="1"/>
      <p:bldP spid="67" grpId="0" animBg="1"/>
      <p:bldP spid="70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814326" y="1801240"/>
            <a:ext cx="1997819" cy="17745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55320" y="1776302"/>
            <a:ext cx="2737854" cy="18244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9688306" y="3797744"/>
            <a:ext cx="2502169" cy="125214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33497" y="2245537"/>
            <a:ext cx="14927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sym typeface="+mn-lt"/>
              </a:rPr>
              <a:t>企业文化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0140" y="2806494"/>
            <a:ext cx="4248469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一般认为，管理文化是从企业文化体系中衍生出来的一种子文化。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496" y="4007263"/>
            <a:ext cx="8307303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、管理也是一种文化。把管理活动视为文化现象；从文化的视角来考察和研究管理；对管理进行文化方面的研究；文化也是一种管理手段；管理效率依赖于诸如价值系统、管理哲学等文化变量。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、管理文化主要是指管理思想、管理哲学、管理风貌，它包括价值标准、经营哲学、管理制度、行为准则、道德规范、风俗习惯等。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3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8945" y="2102512"/>
            <a:ext cx="2286000" cy="36575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226697" y="2102512"/>
            <a:ext cx="2286000" cy="3657598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>
            <a:off x="8730571" y="2102515"/>
            <a:ext cx="2286001" cy="3657599"/>
            <a:chOff x="8730571" y="2102515"/>
            <a:chExt cx="2286001" cy="3657599"/>
          </a:xfrm>
        </p:grpSpPr>
        <p:sp>
          <p:nvSpPr>
            <p:cNvPr id="19" name="矩形 18"/>
            <p:cNvSpPr/>
            <p:nvPr/>
          </p:nvSpPr>
          <p:spPr>
            <a:xfrm>
              <a:off x="8730571" y="2102515"/>
              <a:ext cx="2286001" cy="3657599"/>
            </a:xfrm>
            <a:prstGeom prst="rect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t" anchorCtr="0" forceAA="0" compatLnSpc="1"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024869" y="2447503"/>
              <a:ext cx="14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生产管理</a:t>
              </a:r>
              <a:endParaRPr lang="zh-CN" altLang="en-US" sz="2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69561" y="3129605"/>
              <a:ext cx="200163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即通过生产组织、生产计划、生产控制等手段，对生产系统的设置和运行进行管理。</a:t>
              </a:r>
              <a:endParaRPr lang="zh-CN" altLang="en-US" sz="1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2820" y="2102515"/>
            <a:ext cx="2286001" cy="3657599"/>
            <a:chOff x="3722820" y="2102515"/>
            <a:chExt cx="2286001" cy="3657599"/>
          </a:xfrm>
        </p:grpSpPr>
        <p:sp>
          <p:nvSpPr>
            <p:cNvPr id="18" name="矩形 17"/>
            <p:cNvSpPr/>
            <p:nvPr/>
          </p:nvSpPr>
          <p:spPr>
            <a:xfrm>
              <a:off x="3722820" y="2102515"/>
              <a:ext cx="2286001" cy="36575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t" anchorCtr="0" forceAA="0" compatLnSpc="1"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42027" y="2578630"/>
              <a:ext cx="14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计划管理</a:t>
              </a:r>
              <a:endParaRPr lang="zh-CN" altLang="en-US" sz="2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879927" y="3138928"/>
              <a:ext cx="2128894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通过预测、规划、预算、决策等手段，把企业的经济活动有效地围绕总目标的要求组织起来。计划管理体现了</a:t>
              </a: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  <a:hlinkClick r:id="rId4"/>
                </a:rPr>
                <a:t>目标管理</a:t>
              </a: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  <a:endParaRPr lang="zh-CN" altLang="en-US" sz="1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5"/>
          <p:cNvSpPr/>
          <p:nvPr/>
        </p:nvSpPr>
        <p:spPr>
          <a:xfrm>
            <a:off x="740229" y="1754083"/>
            <a:ext cx="4752015" cy="308693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d-ID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aphicFrame>
        <p:nvGraphicFramePr>
          <p:cNvPr id="45" name="1"/>
          <p:cNvGraphicFramePr/>
          <p:nvPr/>
        </p:nvGraphicFramePr>
        <p:xfrm>
          <a:off x="5791279" y="1716651"/>
          <a:ext cx="5784008" cy="312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6" name="TextBox 9"/>
          <p:cNvSpPr txBox="1"/>
          <p:nvPr/>
        </p:nvSpPr>
        <p:spPr>
          <a:xfrm>
            <a:off x="1057311" y="5323325"/>
            <a:ext cx="10077376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企业管理，主要指运用各类策略与方法，对企业中的人、机器、原材料、方法、资产、信息、品牌、销售渠道等进行科学管理，从而实现组织目标的活动，由此对应衍生为各个管理分支：人力资源管理、行政管理、财务管理、研发管理、生产管理、采购管理、营销管理等，而这些分支又可统称为企业资源管理（</a:t>
            </a:r>
            <a:r>
              <a:rPr lang="en-US" altLang="zh-CN" dirty="0">
                <a:latin typeface="+mn-lt"/>
                <a:ea typeface="+mn-ea"/>
                <a:sym typeface="+mn-lt"/>
              </a:rPr>
              <a:t>ERP)</a:t>
            </a:r>
            <a:r>
              <a:rPr lang="zh-CN" altLang="en-US" dirty="0">
                <a:latin typeface="+mn-lt"/>
                <a:ea typeface="+mn-ea"/>
                <a:sym typeface="+mn-lt"/>
              </a:rPr>
              <a:t>。通常的公司会按照这些专门的业务分支设置职能部门。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4" grpId="0" animBg="1"/>
      <p:bldGraphic spid="45" grpId="0">
        <p:bldAsOne/>
      </p:bldGraphic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76251"/>
            <a:ext cx="12192000" cy="24975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55401" y="5103908"/>
            <a:ext cx="10881197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人云：宁静以致远。其意为，只有当我们的心界在这个充满诱惑的世界里，能时刻保持一颗平常心，专注潜心于自己的事业和工作，才会有更大的成功和作为。如果不能克服人的惰性和本能中的缺陷，那只能带给自己更多的无奈和叹息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1912" y="1894859"/>
            <a:ext cx="2656984" cy="2723439"/>
          </a:xfrm>
          <a:prstGeom prst="rect">
            <a:avLst/>
          </a:prstGeom>
          <a:solidFill>
            <a:srgbClr val="840101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89148" y="3081357"/>
            <a:ext cx="2014292" cy="1318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pPr>
              <a:lnSpc>
                <a:spcPts val="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平常心态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  <a:p>
            <a:pPr>
              <a:lnSpc>
                <a:spcPts val="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安心工作</a:t>
            </a:r>
            <a:endParaRPr lang="zh-CN" altLang="en-US" sz="32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-25401" y="1625599"/>
            <a:ext cx="5440362" cy="3959860"/>
          </a:xfrm>
          <a:custGeom>
            <a:avLst/>
            <a:gdLst>
              <a:gd name="connsiteX0" fmla="*/ 0 w 7302500"/>
              <a:gd name="connsiteY0" fmla="*/ 0 h 4000500"/>
              <a:gd name="connsiteX1" fmla="*/ 25400 w 7302500"/>
              <a:gd name="connsiteY1" fmla="*/ 3987800 h 4000500"/>
              <a:gd name="connsiteX2" fmla="*/ 7302500 w 7302500"/>
              <a:gd name="connsiteY2" fmla="*/ 4000500 h 4000500"/>
              <a:gd name="connsiteX3" fmla="*/ 4737100 w 7302500"/>
              <a:gd name="connsiteY3" fmla="*/ 12700 h 4000500"/>
              <a:gd name="connsiteX4" fmla="*/ 0 w 7302500"/>
              <a:gd name="connsiteY4" fmla="*/ 0 h 4000500"/>
              <a:gd name="connsiteX0-1" fmla="*/ 20320 w 7277100"/>
              <a:gd name="connsiteY0-2" fmla="*/ 0 h 4000500"/>
              <a:gd name="connsiteX1-3" fmla="*/ 0 w 7277100"/>
              <a:gd name="connsiteY1-4" fmla="*/ 3987800 h 4000500"/>
              <a:gd name="connsiteX2-5" fmla="*/ 7277100 w 7277100"/>
              <a:gd name="connsiteY2-6" fmla="*/ 4000500 h 4000500"/>
              <a:gd name="connsiteX3-7" fmla="*/ 4711700 w 7277100"/>
              <a:gd name="connsiteY3-8" fmla="*/ 12700 h 4000500"/>
              <a:gd name="connsiteX4-9" fmla="*/ 20320 w 7277100"/>
              <a:gd name="connsiteY4-10" fmla="*/ 0 h 4000500"/>
              <a:gd name="connsiteX0-11" fmla="*/ 5080 w 7277100"/>
              <a:gd name="connsiteY0-12" fmla="*/ 0 h 4000500"/>
              <a:gd name="connsiteX1-13" fmla="*/ 0 w 7277100"/>
              <a:gd name="connsiteY1-14" fmla="*/ 3987800 h 4000500"/>
              <a:gd name="connsiteX2-15" fmla="*/ 7277100 w 7277100"/>
              <a:gd name="connsiteY2-16" fmla="*/ 4000500 h 4000500"/>
              <a:gd name="connsiteX3-17" fmla="*/ 4711700 w 7277100"/>
              <a:gd name="connsiteY3-18" fmla="*/ 12700 h 4000500"/>
              <a:gd name="connsiteX4-19" fmla="*/ 5080 w 7277100"/>
              <a:gd name="connsiteY4-20" fmla="*/ 0 h 4000500"/>
              <a:gd name="connsiteX0-21" fmla="*/ 58 w 7272078"/>
              <a:gd name="connsiteY0-22" fmla="*/ 0 h 4000500"/>
              <a:gd name="connsiteX1-23" fmla="*/ 33078 w 7272078"/>
              <a:gd name="connsiteY1-24" fmla="*/ 3972560 h 4000500"/>
              <a:gd name="connsiteX2-25" fmla="*/ 7272078 w 7272078"/>
              <a:gd name="connsiteY2-26" fmla="*/ 4000500 h 4000500"/>
              <a:gd name="connsiteX3-27" fmla="*/ 4706678 w 7272078"/>
              <a:gd name="connsiteY3-28" fmla="*/ 12700 h 4000500"/>
              <a:gd name="connsiteX4-29" fmla="*/ 58 w 7272078"/>
              <a:gd name="connsiteY4-30" fmla="*/ 0 h 4000500"/>
              <a:gd name="connsiteX0-31" fmla="*/ 146 w 7272166"/>
              <a:gd name="connsiteY0-32" fmla="*/ 0 h 4000500"/>
              <a:gd name="connsiteX1-33" fmla="*/ 10306 w 7272166"/>
              <a:gd name="connsiteY1-34" fmla="*/ 3980180 h 4000500"/>
              <a:gd name="connsiteX2-35" fmla="*/ 7272166 w 7272166"/>
              <a:gd name="connsiteY2-36" fmla="*/ 4000500 h 4000500"/>
              <a:gd name="connsiteX3-37" fmla="*/ 4706766 w 7272166"/>
              <a:gd name="connsiteY3-38" fmla="*/ 12700 h 4000500"/>
              <a:gd name="connsiteX4-39" fmla="*/ 146 w 7272166"/>
              <a:gd name="connsiteY4-40" fmla="*/ 0 h 4000500"/>
              <a:gd name="connsiteX0-41" fmla="*/ 5080 w 7277100"/>
              <a:gd name="connsiteY0-42" fmla="*/ 0 h 4000500"/>
              <a:gd name="connsiteX1-43" fmla="*/ 0 w 7277100"/>
              <a:gd name="connsiteY1-44" fmla="*/ 3972560 h 4000500"/>
              <a:gd name="connsiteX2-45" fmla="*/ 7277100 w 7277100"/>
              <a:gd name="connsiteY2-46" fmla="*/ 4000500 h 4000500"/>
              <a:gd name="connsiteX3-47" fmla="*/ 4711700 w 7277100"/>
              <a:gd name="connsiteY3-48" fmla="*/ 12700 h 4000500"/>
              <a:gd name="connsiteX4-49" fmla="*/ 5080 w 7277100"/>
              <a:gd name="connsiteY4-50" fmla="*/ 0 h 4000500"/>
              <a:gd name="connsiteX0-51" fmla="*/ 5080 w 7253287"/>
              <a:gd name="connsiteY0-52" fmla="*/ 0 h 3983831"/>
              <a:gd name="connsiteX1-53" fmla="*/ 0 w 7253287"/>
              <a:gd name="connsiteY1-54" fmla="*/ 3972560 h 3983831"/>
              <a:gd name="connsiteX2-55" fmla="*/ 7253287 w 7253287"/>
              <a:gd name="connsiteY2-56" fmla="*/ 3983831 h 3983831"/>
              <a:gd name="connsiteX3-57" fmla="*/ 4711700 w 7253287"/>
              <a:gd name="connsiteY3-58" fmla="*/ 12700 h 3983831"/>
              <a:gd name="connsiteX4-59" fmla="*/ 5080 w 7253287"/>
              <a:gd name="connsiteY4-60" fmla="*/ 0 h 3983831"/>
              <a:gd name="connsiteX0-61" fmla="*/ 5080 w 7243762"/>
              <a:gd name="connsiteY0-62" fmla="*/ 0 h 3972560"/>
              <a:gd name="connsiteX1-63" fmla="*/ 0 w 7243762"/>
              <a:gd name="connsiteY1-64" fmla="*/ 3972560 h 3972560"/>
              <a:gd name="connsiteX2-65" fmla="*/ 7243762 w 7243762"/>
              <a:gd name="connsiteY2-66" fmla="*/ 3967163 h 3972560"/>
              <a:gd name="connsiteX3-67" fmla="*/ 4711700 w 7243762"/>
              <a:gd name="connsiteY3-68" fmla="*/ 12700 h 3972560"/>
              <a:gd name="connsiteX4-69" fmla="*/ 5080 w 7243762"/>
              <a:gd name="connsiteY4-70" fmla="*/ 0 h 3972560"/>
              <a:gd name="connsiteX0-71" fmla="*/ 1833880 w 7243762"/>
              <a:gd name="connsiteY0-72" fmla="*/ 12700 h 3959860"/>
              <a:gd name="connsiteX1-73" fmla="*/ 0 w 7243762"/>
              <a:gd name="connsiteY1-74" fmla="*/ 3959860 h 3959860"/>
              <a:gd name="connsiteX2-75" fmla="*/ 7243762 w 7243762"/>
              <a:gd name="connsiteY2-76" fmla="*/ 3954463 h 3959860"/>
              <a:gd name="connsiteX3-77" fmla="*/ 4711700 w 7243762"/>
              <a:gd name="connsiteY3-78" fmla="*/ 0 h 3959860"/>
              <a:gd name="connsiteX4-79" fmla="*/ 1833880 w 7243762"/>
              <a:gd name="connsiteY4-80" fmla="*/ 12700 h 3959860"/>
              <a:gd name="connsiteX0-81" fmla="*/ 30480 w 5440362"/>
              <a:gd name="connsiteY0-82" fmla="*/ 12700 h 3959860"/>
              <a:gd name="connsiteX1-83" fmla="*/ 0 w 5440362"/>
              <a:gd name="connsiteY1-84" fmla="*/ 3959860 h 3959860"/>
              <a:gd name="connsiteX2-85" fmla="*/ 5440362 w 5440362"/>
              <a:gd name="connsiteY2-86" fmla="*/ 3954463 h 3959860"/>
              <a:gd name="connsiteX3-87" fmla="*/ 2908300 w 5440362"/>
              <a:gd name="connsiteY3-88" fmla="*/ 0 h 3959860"/>
              <a:gd name="connsiteX4-89" fmla="*/ 30480 w 5440362"/>
              <a:gd name="connsiteY4-90" fmla="*/ 12700 h 39598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40362" h="3959860">
                <a:moveTo>
                  <a:pt x="30480" y="12700"/>
                </a:moveTo>
                <a:cubicBezTo>
                  <a:pt x="28787" y="1341967"/>
                  <a:pt x="1693" y="2630593"/>
                  <a:pt x="0" y="3959860"/>
                </a:cubicBezTo>
                <a:lnTo>
                  <a:pt x="5440362" y="3954463"/>
                </a:lnTo>
                <a:lnTo>
                  <a:pt x="2908300" y="0"/>
                </a:lnTo>
                <a:lnTo>
                  <a:pt x="30480" y="12700"/>
                </a:ln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2172494" y="682623"/>
            <a:ext cx="4357576" cy="4902201"/>
          </a:xfrm>
          <a:custGeom>
            <a:avLst/>
            <a:gdLst>
              <a:gd name="connsiteX0" fmla="*/ 0 w 4394200"/>
              <a:gd name="connsiteY0" fmla="*/ 0 h 4927600"/>
              <a:gd name="connsiteX1" fmla="*/ 3251200 w 4394200"/>
              <a:gd name="connsiteY1" fmla="*/ 4927600 h 4927600"/>
              <a:gd name="connsiteX2" fmla="*/ 4394200 w 4394200"/>
              <a:gd name="connsiteY2" fmla="*/ 4902200 h 4927600"/>
              <a:gd name="connsiteX3" fmla="*/ 1143000 w 4394200"/>
              <a:gd name="connsiteY3" fmla="*/ 12700 h 4927600"/>
              <a:gd name="connsiteX4" fmla="*/ 0 w 4394200"/>
              <a:gd name="connsiteY4" fmla="*/ 0 h 4927600"/>
              <a:gd name="connsiteX0-1" fmla="*/ 0 w 4289425"/>
              <a:gd name="connsiteY0-2" fmla="*/ 77788 h 4914900"/>
              <a:gd name="connsiteX1-3" fmla="*/ 3146425 w 4289425"/>
              <a:gd name="connsiteY1-4" fmla="*/ 4914900 h 4914900"/>
              <a:gd name="connsiteX2-5" fmla="*/ 4289425 w 4289425"/>
              <a:gd name="connsiteY2-6" fmla="*/ 4889500 h 4914900"/>
              <a:gd name="connsiteX3-7" fmla="*/ 1038225 w 4289425"/>
              <a:gd name="connsiteY3-8" fmla="*/ 0 h 4914900"/>
              <a:gd name="connsiteX4-9" fmla="*/ 0 w 4289425"/>
              <a:gd name="connsiteY4-10" fmla="*/ 77788 h 4914900"/>
              <a:gd name="connsiteX0-11" fmla="*/ 0 w 4389438"/>
              <a:gd name="connsiteY0-12" fmla="*/ 0 h 4922837"/>
              <a:gd name="connsiteX1-13" fmla="*/ 3246438 w 4389438"/>
              <a:gd name="connsiteY1-14" fmla="*/ 4922837 h 4922837"/>
              <a:gd name="connsiteX2-15" fmla="*/ 4389438 w 4389438"/>
              <a:gd name="connsiteY2-16" fmla="*/ 4897437 h 4922837"/>
              <a:gd name="connsiteX3-17" fmla="*/ 1138238 w 4389438"/>
              <a:gd name="connsiteY3-18" fmla="*/ 7937 h 4922837"/>
              <a:gd name="connsiteX4-19" fmla="*/ 0 w 4389438"/>
              <a:gd name="connsiteY4-20" fmla="*/ 0 h 4922837"/>
              <a:gd name="connsiteX0-21" fmla="*/ 0 w 4389438"/>
              <a:gd name="connsiteY0-22" fmla="*/ 1588 h 4924425"/>
              <a:gd name="connsiteX1-23" fmla="*/ 3246438 w 4389438"/>
              <a:gd name="connsiteY1-24" fmla="*/ 4924425 h 4924425"/>
              <a:gd name="connsiteX2-25" fmla="*/ 4389438 w 4389438"/>
              <a:gd name="connsiteY2-26" fmla="*/ 4899025 h 4924425"/>
              <a:gd name="connsiteX3-27" fmla="*/ 1119188 w 4389438"/>
              <a:gd name="connsiteY3-28" fmla="*/ 0 h 4924425"/>
              <a:gd name="connsiteX4-29" fmla="*/ 0 w 4389438"/>
              <a:gd name="connsiteY4-30" fmla="*/ 1588 h 4924425"/>
              <a:gd name="connsiteX0-31" fmla="*/ 0 w 4389438"/>
              <a:gd name="connsiteY0-32" fmla="*/ 1588 h 4933950"/>
              <a:gd name="connsiteX1-33" fmla="*/ 3217863 w 4389438"/>
              <a:gd name="connsiteY1-34" fmla="*/ 4933950 h 4933950"/>
              <a:gd name="connsiteX2-35" fmla="*/ 4389438 w 4389438"/>
              <a:gd name="connsiteY2-36" fmla="*/ 4899025 h 4933950"/>
              <a:gd name="connsiteX3-37" fmla="*/ 1119188 w 4389438"/>
              <a:gd name="connsiteY3-38" fmla="*/ 0 h 4933950"/>
              <a:gd name="connsiteX4-39" fmla="*/ 0 w 4389438"/>
              <a:gd name="connsiteY4-40" fmla="*/ 1588 h 4933950"/>
              <a:gd name="connsiteX0-41" fmla="*/ 0 w 4365625"/>
              <a:gd name="connsiteY0-42" fmla="*/ 1588 h 4933950"/>
              <a:gd name="connsiteX1-43" fmla="*/ 3217863 w 4365625"/>
              <a:gd name="connsiteY1-44" fmla="*/ 4933950 h 4933950"/>
              <a:gd name="connsiteX2-45" fmla="*/ 4365625 w 4365625"/>
              <a:gd name="connsiteY2-46" fmla="*/ 4918075 h 4933950"/>
              <a:gd name="connsiteX3-47" fmla="*/ 1119188 w 4365625"/>
              <a:gd name="connsiteY3-48" fmla="*/ 0 h 4933950"/>
              <a:gd name="connsiteX4-49" fmla="*/ 0 w 4365625"/>
              <a:gd name="connsiteY4-50" fmla="*/ 1588 h 4933950"/>
              <a:gd name="connsiteX0-51" fmla="*/ 0 w 4284662"/>
              <a:gd name="connsiteY0-52" fmla="*/ 1588 h 4933950"/>
              <a:gd name="connsiteX1-53" fmla="*/ 3217863 w 4284662"/>
              <a:gd name="connsiteY1-54" fmla="*/ 4933950 h 4933950"/>
              <a:gd name="connsiteX2-55" fmla="*/ 4284662 w 4284662"/>
              <a:gd name="connsiteY2-56" fmla="*/ 4908550 h 4933950"/>
              <a:gd name="connsiteX3-57" fmla="*/ 1119188 w 4284662"/>
              <a:gd name="connsiteY3-58" fmla="*/ 0 h 4933950"/>
              <a:gd name="connsiteX4-59" fmla="*/ 0 w 4284662"/>
              <a:gd name="connsiteY4-60" fmla="*/ 1588 h 4933950"/>
              <a:gd name="connsiteX0-61" fmla="*/ 0 w 4379912"/>
              <a:gd name="connsiteY0-62" fmla="*/ 1588 h 4933950"/>
              <a:gd name="connsiteX1-63" fmla="*/ 3217863 w 4379912"/>
              <a:gd name="connsiteY1-64" fmla="*/ 4933950 h 4933950"/>
              <a:gd name="connsiteX2-65" fmla="*/ 4379912 w 4379912"/>
              <a:gd name="connsiteY2-66" fmla="*/ 4922838 h 4933950"/>
              <a:gd name="connsiteX3-67" fmla="*/ 1119188 w 4379912"/>
              <a:gd name="connsiteY3-68" fmla="*/ 0 h 4933950"/>
              <a:gd name="connsiteX4-69" fmla="*/ 0 w 4379912"/>
              <a:gd name="connsiteY4-70" fmla="*/ 1588 h 4933950"/>
              <a:gd name="connsiteX0-71" fmla="*/ 0 w 4365598"/>
              <a:gd name="connsiteY0-72" fmla="*/ 1588 h 4933950"/>
              <a:gd name="connsiteX1-73" fmla="*/ 3217863 w 4365598"/>
              <a:gd name="connsiteY1-74" fmla="*/ 4933950 h 4933950"/>
              <a:gd name="connsiteX2-75" fmla="*/ 4365598 w 4365598"/>
              <a:gd name="connsiteY2-76" fmla="*/ 4901393 h 4933950"/>
              <a:gd name="connsiteX3-77" fmla="*/ 1119188 w 4365598"/>
              <a:gd name="connsiteY3-78" fmla="*/ 0 h 4933950"/>
              <a:gd name="connsiteX4-79" fmla="*/ 0 w 4365598"/>
              <a:gd name="connsiteY4-80" fmla="*/ 1588 h 4933950"/>
              <a:gd name="connsiteX0-81" fmla="*/ 0 w 4365598"/>
              <a:gd name="connsiteY0-82" fmla="*/ 1588 h 4905357"/>
              <a:gd name="connsiteX1-83" fmla="*/ 3201163 w 4365598"/>
              <a:gd name="connsiteY1-84" fmla="*/ 4905357 h 4905357"/>
              <a:gd name="connsiteX2-85" fmla="*/ 4365598 w 4365598"/>
              <a:gd name="connsiteY2-86" fmla="*/ 4901393 h 4905357"/>
              <a:gd name="connsiteX3-87" fmla="*/ 1119188 w 4365598"/>
              <a:gd name="connsiteY3-88" fmla="*/ 0 h 4905357"/>
              <a:gd name="connsiteX4-89" fmla="*/ 0 w 4365598"/>
              <a:gd name="connsiteY4-90" fmla="*/ 1588 h 4905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5598" h="4905357">
                <a:moveTo>
                  <a:pt x="0" y="1588"/>
                </a:moveTo>
                <a:lnTo>
                  <a:pt x="3201163" y="4905357"/>
                </a:lnTo>
                <a:lnTo>
                  <a:pt x="4365598" y="4901393"/>
                </a:lnTo>
                <a:lnTo>
                  <a:pt x="1119188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586591" y="682624"/>
            <a:ext cx="1128712" cy="939799"/>
          </a:xfrm>
          <a:custGeom>
            <a:avLst/>
            <a:gdLst>
              <a:gd name="connsiteX0" fmla="*/ 571500 w 1181100"/>
              <a:gd name="connsiteY0" fmla="*/ 0 h 977900"/>
              <a:gd name="connsiteX1" fmla="*/ 0 w 1181100"/>
              <a:gd name="connsiteY1" fmla="*/ 927100 h 977900"/>
              <a:gd name="connsiteX2" fmla="*/ 1155700 w 1181100"/>
              <a:gd name="connsiteY2" fmla="*/ 977900 h 977900"/>
              <a:gd name="connsiteX3" fmla="*/ 1181100 w 1181100"/>
              <a:gd name="connsiteY3" fmla="*/ 876300 h 977900"/>
              <a:gd name="connsiteX4" fmla="*/ 571500 w 1181100"/>
              <a:gd name="connsiteY4" fmla="*/ 0 h 977900"/>
              <a:gd name="connsiteX0-1" fmla="*/ 557213 w 1166813"/>
              <a:gd name="connsiteY0-2" fmla="*/ 0 h 977900"/>
              <a:gd name="connsiteX1-3" fmla="*/ 0 w 1166813"/>
              <a:gd name="connsiteY1-4" fmla="*/ 965200 h 977900"/>
              <a:gd name="connsiteX2-5" fmla="*/ 1141413 w 1166813"/>
              <a:gd name="connsiteY2-6" fmla="*/ 977900 h 977900"/>
              <a:gd name="connsiteX3-7" fmla="*/ 1166813 w 1166813"/>
              <a:gd name="connsiteY3-8" fmla="*/ 876300 h 977900"/>
              <a:gd name="connsiteX4-9" fmla="*/ 557213 w 1166813"/>
              <a:gd name="connsiteY4-10" fmla="*/ 0 h 977900"/>
              <a:gd name="connsiteX0-11" fmla="*/ 557213 w 1166813"/>
              <a:gd name="connsiteY0-12" fmla="*/ 0 h 965200"/>
              <a:gd name="connsiteX1-13" fmla="*/ 0 w 1166813"/>
              <a:gd name="connsiteY1-14" fmla="*/ 965200 h 965200"/>
              <a:gd name="connsiteX2-15" fmla="*/ 1074738 w 1166813"/>
              <a:gd name="connsiteY2-16" fmla="*/ 925513 h 965200"/>
              <a:gd name="connsiteX3-17" fmla="*/ 1166813 w 1166813"/>
              <a:gd name="connsiteY3-18" fmla="*/ 876300 h 965200"/>
              <a:gd name="connsiteX4-19" fmla="*/ 557213 w 1166813"/>
              <a:gd name="connsiteY4-20" fmla="*/ 0 h 965200"/>
              <a:gd name="connsiteX0-21" fmla="*/ 557213 w 1166813"/>
              <a:gd name="connsiteY0-22" fmla="*/ 0 h 968375"/>
              <a:gd name="connsiteX1-23" fmla="*/ 0 w 1166813"/>
              <a:gd name="connsiteY1-24" fmla="*/ 965200 h 968375"/>
              <a:gd name="connsiteX2-25" fmla="*/ 1103313 w 1166813"/>
              <a:gd name="connsiteY2-26" fmla="*/ 968375 h 968375"/>
              <a:gd name="connsiteX3-27" fmla="*/ 1166813 w 1166813"/>
              <a:gd name="connsiteY3-28" fmla="*/ 876300 h 968375"/>
              <a:gd name="connsiteX4-29" fmla="*/ 557213 w 1166813"/>
              <a:gd name="connsiteY4-30" fmla="*/ 0 h 968375"/>
              <a:gd name="connsiteX0-31" fmla="*/ 557213 w 1103313"/>
              <a:gd name="connsiteY0-32" fmla="*/ 0 h 968375"/>
              <a:gd name="connsiteX1-33" fmla="*/ 0 w 1103313"/>
              <a:gd name="connsiteY1-34" fmla="*/ 965200 h 968375"/>
              <a:gd name="connsiteX2-35" fmla="*/ 1103313 w 1103313"/>
              <a:gd name="connsiteY2-36" fmla="*/ 968375 h 968375"/>
              <a:gd name="connsiteX3-37" fmla="*/ 1100138 w 1103313"/>
              <a:gd name="connsiteY3-38" fmla="*/ 862012 h 968375"/>
              <a:gd name="connsiteX4-39" fmla="*/ 557213 w 1103313"/>
              <a:gd name="connsiteY4-40" fmla="*/ 0 h 968375"/>
              <a:gd name="connsiteX0-41" fmla="*/ 557213 w 1162064"/>
              <a:gd name="connsiteY0-42" fmla="*/ 0 h 968375"/>
              <a:gd name="connsiteX1-43" fmla="*/ 0 w 1162064"/>
              <a:gd name="connsiteY1-44" fmla="*/ 965200 h 968375"/>
              <a:gd name="connsiteX2-45" fmla="*/ 1103313 w 1162064"/>
              <a:gd name="connsiteY2-46" fmla="*/ 968375 h 968375"/>
              <a:gd name="connsiteX3-47" fmla="*/ 1162051 w 1162064"/>
              <a:gd name="connsiteY3-48" fmla="*/ 871537 h 968375"/>
              <a:gd name="connsiteX4-49" fmla="*/ 557213 w 1162064"/>
              <a:gd name="connsiteY4-50" fmla="*/ 0 h 968375"/>
              <a:gd name="connsiteX0-51" fmla="*/ 638175 w 1162064"/>
              <a:gd name="connsiteY0-52" fmla="*/ 0 h 701675"/>
              <a:gd name="connsiteX1-53" fmla="*/ 0 w 1162064"/>
              <a:gd name="connsiteY1-54" fmla="*/ 698500 h 701675"/>
              <a:gd name="connsiteX2-55" fmla="*/ 1103313 w 1162064"/>
              <a:gd name="connsiteY2-56" fmla="*/ 701675 h 701675"/>
              <a:gd name="connsiteX3-57" fmla="*/ 1162051 w 1162064"/>
              <a:gd name="connsiteY3-58" fmla="*/ 604837 h 701675"/>
              <a:gd name="connsiteX4-59" fmla="*/ 638175 w 1162064"/>
              <a:gd name="connsiteY4-60" fmla="*/ 0 h 701675"/>
              <a:gd name="connsiteX0-61" fmla="*/ 604838 w 1162064"/>
              <a:gd name="connsiteY0-62" fmla="*/ 0 h 925512"/>
              <a:gd name="connsiteX1-63" fmla="*/ 0 w 1162064"/>
              <a:gd name="connsiteY1-64" fmla="*/ 922337 h 925512"/>
              <a:gd name="connsiteX2-65" fmla="*/ 1103313 w 1162064"/>
              <a:gd name="connsiteY2-66" fmla="*/ 925512 h 925512"/>
              <a:gd name="connsiteX3-67" fmla="*/ 1162051 w 1162064"/>
              <a:gd name="connsiteY3-68" fmla="*/ 828674 h 925512"/>
              <a:gd name="connsiteX4-69" fmla="*/ 604838 w 1162064"/>
              <a:gd name="connsiteY4-70" fmla="*/ 0 h 925512"/>
              <a:gd name="connsiteX0-71" fmla="*/ 604838 w 1150160"/>
              <a:gd name="connsiteY0-72" fmla="*/ 0 h 925512"/>
              <a:gd name="connsiteX1-73" fmla="*/ 0 w 1150160"/>
              <a:gd name="connsiteY1-74" fmla="*/ 922337 h 925512"/>
              <a:gd name="connsiteX2-75" fmla="*/ 1103313 w 1150160"/>
              <a:gd name="connsiteY2-76" fmla="*/ 925512 h 925512"/>
              <a:gd name="connsiteX3-77" fmla="*/ 1150144 w 1150160"/>
              <a:gd name="connsiteY3-78" fmla="*/ 816768 h 925512"/>
              <a:gd name="connsiteX4-79" fmla="*/ 604838 w 1150160"/>
              <a:gd name="connsiteY4-80" fmla="*/ 0 h 925512"/>
              <a:gd name="connsiteX0-81" fmla="*/ 604838 w 1150160"/>
              <a:gd name="connsiteY0-82" fmla="*/ 0 h 927893"/>
              <a:gd name="connsiteX1-83" fmla="*/ 0 w 1150160"/>
              <a:gd name="connsiteY1-84" fmla="*/ 922337 h 927893"/>
              <a:gd name="connsiteX2-85" fmla="*/ 1100932 w 1150160"/>
              <a:gd name="connsiteY2-86" fmla="*/ 927893 h 927893"/>
              <a:gd name="connsiteX3-87" fmla="*/ 1150144 w 1150160"/>
              <a:gd name="connsiteY3-88" fmla="*/ 816768 h 927893"/>
              <a:gd name="connsiteX4-89" fmla="*/ 604838 w 1150160"/>
              <a:gd name="connsiteY4-90" fmla="*/ 0 h 927893"/>
              <a:gd name="connsiteX0-91" fmla="*/ 604838 w 1150144"/>
              <a:gd name="connsiteY0-92" fmla="*/ 0 h 927893"/>
              <a:gd name="connsiteX1-93" fmla="*/ 0 w 1150144"/>
              <a:gd name="connsiteY1-94" fmla="*/ 922337 h 927893"/>
              <a:gd name="connsiteX2-95" fmla="*/ 1100932 w 1150144"/>
              <a:gd name="connsiteY2-96" fmla="*/ 927893 h 927893"/>
              <a:gd name="connsiteX3-97" fmla="*/ 1150144 w 1150144"/>
              <a:gd name="connsiteY3-98" fmla="*/ 816768 h 927893"/>
              <a:gd name="connsiteX4-99" fmla="*/ 604838 w 1150144"/>
              <a:gd name="connsiteY4-100" fmla="*/ 0 h 927893"/>
              <a:gd name="connsiteX0-101" fmla="*/ 604838 w 1150144"/>
              <a:gd name="connsiteY0-102" fmla="*/ 0 h 927893"/>
              <a:gd name="connsiteX1-103" fmla="*/ 0 w 1150144"/>
              <a:gd name="connsiteY1-104" fmla="*/ 922337 h 927893"/>
              <a:gd name="connsiteX2-105" fmla="*/ 1100932 w 1150144"/>
              <a:gd name="connsiteY2-106" fmla="*/ 927893 h 927893"/>
              <a:gd name="connsiteX3-107" fmla="*/ 1150144 w 1150144"/>
              <a:gd name="connsiteY3-108" fmla="*/ 816768 h 927893"/>
              <a:gd name="connsiteX4-109" fmla="*/ 604838 w 1150144"/>
              <a:gd name="connsiteY4-110" fmla="*/ 0 h 927893"/>
              <a:gd name="connsiteX0-111" fmla="*/ 604838 w 1150144"/>
              <a:gd name="connsiteY0-112" fmla="*/ 0 h 927893"/>
              <a:gd name="connsiteX1-113" fmla="*/ 0 w 1150144"/>
              <a:gd name="connsiteY1-114" fmla="*/ 922337 h 927893"/>
              <a:gd name="connsiteX2-115" fmla="*/ 1100932 w 1150144"/>
              <a:gd name="connsiteY2-116" fmla="*/ 927893 h 927893"/>
              <a:gd name="connsiteX3-117" fmla="*/ 1150144 w 1150144"/>
              <a:gd name="connsiteY3-118" fmla="*/ 816768 h 927893"/>
              <a:gd name="connsiteX4-119" fmla="*/ 604838 w 1150144"/>
              <a:gd name="connsiteY4-120" fmla="*/ 0 h 927893"/>
              <a:gd name="connsiteX0-121" fmla="*/ 604838 w 1150144"/>
              <a:gd name="connsiteY0-122" fmla="*/ 0 h 925512"/>
              <a:gd name="connsiteX1-123" fmla="*/ 0 w 1150144"/>
              <a:gd name="connsiteY1-124" fmla="*/ 922337 h 925512"/>
              <a:gd name="connsiteX2-125" fmla="*/ 1086644 w 1150144"/>
              <a:gd name="connsiteY2-126" fmla="*/ 925512 h 925512"/>
              <a:gd name="connsiteX3-127" fmla="*/ 1150144 w 1150144"/>
              <a:gd name="connsiteY3-128" fmla="*/ 816768 h 925512"/>
              <a:gd name="connsiteX4-129" fmla="*/ 604838 w 1150144"/>
              <a:gd name="connsiteY4-130" fmla="*/ 0 h 925512"/>
              <a:gd name="connsiteX0-131" fmla="*/ 604838 w 1150144"/>
              <a:gd name="connsiteY0-132" fmla="*/ 0 h 925512"/>
              <a:gd name="connsiteX1-133" fmla="*/ 0 w 1150144"/>
              <a:gd name="connsiteY1-134" fmla="*/ 922337 h 925512"/>
              <a:gd name="connsiteX2-135" fmla="*/ 1086644 w 1150144"/>
              <a:gd name="connsiteY2-136" fmla="*/ 925512 h 925512"/>
              <a:gd name="connsiteX3-137" fmla="*/ 1150144 w 1150144"/>
              <a:gd name="connsiteY3-138" fmla="*/ 816768 h 925512"/>
              <a:gd name="connsiteX4-139" fmla="*/ 604838 w 1150144"/>
              <a:gd name="connsiteY4-140" fmla="*/ 0 h 925512"/>
              <a:gd name="connsiteX0-141" fmla="*/ 604838 w 1163517"/>
              <a:gd name="connsiteY0-142" fmla="*/ 0 h 925512"/>
              <a:gd name="connsiteX1-143" fmla="*/ 0 w 1163517"/>
              <a:gd name="connsiteY1-144" fmla="*/ 922337 h 925512"/>
              <a:gd name="connsiteX2-145" fmla="*/ 1086644 w 1163517"/>
              <a:gd name="connsiteY2-146" fmla="*/ 925512 h 925512"/>
              <a:gd name="connsiteX3-147" fmla="*/ 1150144 w 1163517"/>
              <a:gd name="connsiteY3-148" fmla="*/ 816768 h 925512"/>
              <a:gd name="connsiteX4-149" fmla="*/ 604838 w 1163517"/>
              <a:gd name="connsiteY4-150" fmla="*/ 0 h 925512"/>
              <a:gd name="connsiteX0-151" fmla="*/ 604838 w 1150144"/>
              <a:gd name="connsiteY0-152" fmla="*/ 0 h 925512"/>
              <a:gd name="connsiteX1-153" fmla="*/ 0 w 1150144"/>
              <a:gd name="connsiteY1-154" fmla="*/ 922337 h 925512"/>
              <a:gd name="connsiteX2-155" fmla="*/ 1086644 w 1150144"/>
              <a:gd name="connsiteY2-156" fmla="*/ 925512 h 925512"/>
              <a:gd name="connsiteX3-157" fmla="*/ 1150144 w 1150144"/>
              <a:gd name="connsiteY3-158" fmla="*/ 816768 h 925512"/>
              <a:gd name="connsiteX4-159" fmla="*/ 604838 w 1150144"/>
              <a:gd name="connsiteY4-160" fmla="*/ 0 h 925512"/>
              <a:gd name="connsiteX0-161" fmla="*/ 604838 w 1150144"/>
              <a:gd name="connsiteY0-162" fmla="*/ 0 h 925512"/>
              <a:gd name="connsiteX1-163" fmla="*/ 0 w 1150144"/>
              <a:gd name="connsiteY1-164" fmla="*/ 922337 h 925512"/>
              <a:gd name="connsiteX2-165" fmla="*/ 1086644 w 1150144"/>
              <a:gd name="connsiteY2-166" fmla="*/ 925512 h 925512"/>
              <a:gd name="connsiteX3-167" fmla="*/ 1150144 w 1150144"/>
              <a:gd name="connsiteY3-168" fmla="*/ 816768 h 925512"/>
              <a:gd name="connsiteX4-169" fmla="*/ 604838 w 1150144"/>
              <a:gd name="connsiteY4-170" fmla="*/ 0 h 925512"/>
              <a:gd name="connsiteX0-171" fmla="*/ 595313 w 1140619"/>
              <a:gd name="connsiteY0-172" fmla="*/ 0 h 925512"/>
              <a:gd name="connsiteX1-173" fmla="*/ 0 w 1140619"/>
              <a:gd name="connsiteY1-174" fmla="*/ 917574 h 925512"/>
              <a:gd name="connsiteX2-175" fmla="*/ 1077119 w 1140619"/>
              <a:gd name="connsiteY2-176" fmla="*/ 925512 h 925512"/>
              <a:gd name="connsiteX3-177" fmla="*/ 1140619 w 1140619"/>
              <a:gd name="connsiteY3-178" fmla="*/ 816768 h 925512"/>
              <a:gd name="connsiteX4-179" fmla="*/ 595313 w 1140619"/>
              <a:gd name="connsiteY4-180" fmla="*/ 0 h 925512"/>
              <a:gd name="connsiteX0-181" fmla="*/ 588169 w 1133475"/>
              <a:gd name="connsiteY0-182" fmla="*/ 0 h 925512"/>
              <a:gd name="connsiteX1-183" fmla="*/ 0 w 1133475"/>
              <a:gd name="connsiteY1-184" fmla="*/ 908049 h 925512"/>
              <a:gd name="connsiteX2-185" fmla="*/ 1069975 w 1133475"/>
              <a:gd name="connsiteY2-186" fmla="*/ 925512 h 925512"/>
              <a:gd name="connsiteX3-187" fmla="*/ 1133475 w 1133475"/>
              <a:gd name="connsiteY3-188" fmla="*/ 816768 h 925512"/>
              <a:gd name="connsiteX4-189" fmla="*/ 588169 w 1133475"/>
              <a:gd name="connsiteY4-190" fmla="*/ 0 h 925512"/>
              <a:gd name="connsiteX0-191" fmla="*/ 583406 w 1128712"/>
              <a:gd name="connsiteY0-192" fmla="*/ 0 h 925512"/>
              <a:gd name="connsiteX1-193" fmla="*/ 0 w 1128712"/>
              <a:gd name="connsiteY1-194" fmla="*/ 919955 h 925512"/>
              <a:gd name="connsiteX2-195" fmla="*/ 1065212 w 1128712"/>
              <a:gd name="connsiteY2-196" fmla="*/ 925512 h 925512"/>
              <a:gd name="connsiteX3-197" fmla="*/ 1128712 w 1128712"/>
              <a:gd name="connsiteY3-198" fmla="*/ 816768 h 925512"/>
              <a:gd name="connsiteX4-199" fmla="*/ 583406 w 1128712"/>
              <a:gd name="connsiteY4-200" fmla="*/ 0 h 925512"/>
              <a:gd name="connsiteX0-201" fmla="*/ 583406 w 1128712"/>
              <a:gd name="connsiteY0-202" fmla="*/ 0 h 925512"/>
              <a:gd name="connsiteX1-203" fmla="*/ 0 w 1128712"/>
              <a:gd name="connsiteY1-204" fmla="*/ 924718 h 925512"/>
              <a:gd name="connsiteX2-205" fmla="*/ 1065212 w 1128712"/>
              <a:gd name="connsiteY2-206" fmla="*/ 925512 h 925512"/>
              <a:gd name="connsiteX3-207" fmla="*/ 1128712 w 1128712"/>
              <a:gd name="connsiteY3-208" fmla="*/ 816768 h 925512"/>
              <a:gd name="connsiteX4-209" fmla="*/ 583406 w 1128712"/>
              <a:gd name="connsiteY4-210" fmla="*/ 0 h 925512"/>
              <a:gd name="connsiteX0-211" fmla="*/ 585787 w 1128712"/>
              <a:gd name="connsiteY0-212" fmla="*/ 0 h 939799"/>
              <a:gd name="connsiteX1-213" fmla="*/ 0 w 1128712"/>
              <a:gd name="connsiteY1-214" fmla="*/ 939005 h 939799"/>
              <a:gd name="connsiteX2-215" fmla="*/ 1065212 w 1128712"/>
              <a:gd name="connsiteY2-216" fmla="*/ 939799 h 939799"/>
              <a:gd name="connsiteX3-217" fmla="*/ 1128712 w 1128712"/>
              <a:gd name="connsiteY3-218" fmla="*/ 831055 h 939799"/>
              <a:gd name="connsiteX4-219" fmla="*/ 585787 w 1128712"/>
              <a:gd name="connsiteY4-220" fmla="*/ 0 h 939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8712" h="939799">
                <a:moveTo>
                  <a:pt x="585787" y="0"/>
                </a:moveTo>
                <a:lnTo>
                  <a:pt x="0" y="939005"/>
                </a:lnTo>
                <a:lnTo>
                  <a:pt x="1065212" y="939799"/>
                </a:lnTo>
                <a:cubicBezTo>
                  <a:pt x="1102255" y="871007"/>
                  <a:pt x="1022615" y="1009384"/>
                  <a:pt x="1128712" y="831055"/>
                </a:cubicBezTo>
                <a:lnTo>
                  <a:pt x="585787" y="0"/>
                </a:lnTo>
                <a:close/>
              </a:path>
            </a:pathLst>
          </a:cu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-936" y="5567544"/>
            <a:ext cx="1629235" cy="1297781"/>
          </a:xfrm>
          <a:custGeom>
            <a:avLst/>
            <a:gdLst>
              <a:gd name="connsiteX0" fmla="*/ 12700 w 1689100"/>
              <a:gd name="connsiteY0" fmla="*/ 0 h 1308100"/>
              <a:gd name="connsiteX1" fmla="*/ 0 w 1689100"/>
              <a:gd name="connsiteY1" fmla="*/ 1308100 h 1308100"/>
              <a:gd name="connsiteX2" fmla="*/ 914400 w 1689100"/>
              <a:gd name="connsiteY2" fmla="*/ 1282700 h 1308100"/>
              <a:gd name="connsiteX3" fmla="*/ 1689100 w 1689100"/>
              <a:gd name="connsiteY3" fmla="*/ 25400 h 1308100"/>
              <a:gd name="connsiteX4" fmla="*/ 12700 w 1689100"/>
              <a:gd name="connsiteY4" fmla="*/ 0 h 1308100"/>
              <a:gd name="connsiteX0-1" fmla="*/ 12700 w 1727200"/>
              <a:gd name="connsiteY0-2" fmla="*/ 0 h 1308100"/>
              <a:gd name="connsiteX1-3" fmla="*/ 0 w 1727200"/>
              <a:gd name="connsiteY1-4" fmla="*/ 1308100 h 1308100"/>
              <a:gd name="connsiteX2-5" fmla="*/ 914400 w 1727200"/>
              <a:gd name="connsiteY2-6" fmla="*/ 1282700 h 1308100"/>
              <a:gd name="connsiteX3-7" fmla="*/ 1727200 w 1727200"/>
              <a:gd name="connsiteY3-8" fmla="*/ 106363 h 1308100"/>
              <a:gd name="connsiteX4-9" fmla="*/ 12700 w 1727200"/>
              <a:gd name="connsiteY4-10" fmla="*/ 0 h 1308100"/>
              <a:gd name="connsiteX0-11" fmla="*/ 12700 w 1712913"/>
              <a:gd name="connsiteY0-12" fmla="*/ 0 h 1308100"/>
              <a:gd name="connsiteX1-13" fmla="*/ 0 w 1712913"/>
              <a:gd name="connsiteY1-14" fmla="*/ 1308100 h 1308100"/>
              <a:gd name="connsiteX2-15" fmla="*/ 914400 w 1712913"/>
              <a:gd name="connsiteY2-16" fmla="*/ 1282700 h 1308100"/>
              <a:gd name="connsiteX3-17" fmla="*/ 1712913 w 1712913"/>
              <a:gd name="connsiteY3-18" fmla="*/ 39688 h 1308100"/>
              <a:gd name="connsiteX4-19" fmla="*/ 12700 w 1712913"/>
              <a:gd name="connsiteY4-20" fmla="*/ 0 h 1308100"/>
              <a:gd name="connsiteX0-21" fmla="*/ 3175 w 1712913"/>
              <a:gd name="connsiteY0-22" fmla="*/ 31749 h 1268412"/>
              <a:gd name="connsiteX1-23" fmla="*/ 0 w 1712913"/>
              <a:gd name="connsiteY1-24" fmla="*/ 1268412 h 1268412"/>
              <a:gd name="connsiteX2-25" fmla="*/ 914400 w 1712913"/>
              <a:gd name="connsiteY2-26" fmla="*/ 1243012 h 1268412"/>
              <a:gd name="connsiteX3-27" fmla="*/ 1712913 w 1712913"/>
              <a:gd name="connsiteY3-28" fmla="*/ 0 h 1268412"/>
              <a:gd name="connsiteX4-29" fmla="*/ 3175 w 1712913"/>
              <a:gd name="connsiteY4-30" fmla="*/ 31749 h 1268412"/>
              <a:gd name="connsiteX0-31" fmla="*/ 12700 w 1712913"/>
              <a:gd name="connsiteY0-32" fmla="*/ 0 h 1274763"/>
              <a:gd name="connsiteX1-33" fmla="*/ 0 w 1712913"/>
              <a:gd name="connsiteY1-34" fmla="*/ 1274763 h 1274763"/>
              <a:gd name="connsiteX2-35" fmla="*/ 914400 w 1712913"/>
              <a:gd name="connsiteY2-36" fmla="*/ 1249363 h 1274763"/>
              <a:gd name="connsiteX3-37" fmla="*/ 1712913 w 1712913"/>
              <a:gd name="connsiteY3-38" fmla="*/ 6351 h 1274763"/>
              <a:gd name="connsiteX4-39" fmla="*/ 12700 w 1712913"/>
              <a:gd name="connsiteY4-40" fmla="*/ 0 h 1274763"/>
              <a:gd name="connsiteX0-41" fmla="*/ 12700 w 1712913"/>
              <a:gd name="connsiteY0-42" fmla="*/ 0 h 1249363"/>
              <a:gd name="connsiteX1-43" fmla="*/ 0 w 1712913"/>
              <a:gd name="connsiteY1-44" fmla="*/ 1246188 h 1249363"/>
              <a:gd name="connsiteX2-45" fmla="*/ 914400 w 1712913"/>
              <a:gd name="connsiteY2-46" fmla="*/ 1249363 h 1249363"/>
              <a:gd name="connsiteX3-47" fmla="*/ 1712913 w 1712913"/>
              <a:gd name="connsiteY3-48" fmla="*/ 6351 h 1249363"/>
              <a:gd name="connsiteX4-49" fmla="*/ 12700 w 1712913"/>
              <a:gd name="connsiteY4-50" fmla="*/ 0 h 1249363"/>
              <a:gd name="connsiteX0-51" fmla="*/ 3141 w 1712913"/>
              <a:gd name="connsiteY0-52" fmla="*/ 0 h 1264711"/>
              <a:gd name="connsiteX1-53" fmla="*/ 0 w 1712913"/>
              <a:gd name="connsiteY1-54" fmla="*/ 1261536 h 1264711"/>
              <a:gd name="connsiteX2-55" fmla="*/ 914400 w 1712913"/>
              <a:gd name="connsiteY2-56" fmla="*/ 1264711 h 1264711"/>
              <a:gd name="connsiteX3-57" fmla="*/ 1712913 w 1712913"/>
              <a:gd name="connsiteY3-58" fmla="*/ 21699 h 1264711"/>
              <a:gd name="connsiteX4-59" fmla="*/ 3141 w 1712913"/>
              <a:gd name="connsiteY4-60" fmla="*/ 0 h 1264711"/>
              <a:gd name="connsiteX0-61" fmla="*/ 139 w 1716283"/>
              <a:gd name="connsiteY0-62" fmla="*/ 0 h 1252432"/>
              <a:gd name="connsiteX1-63" fmla="*/ 3370 w 1716283"/>
              <a:gd name="connsiteY1-64" fmla="*/ 1249257 h 1252432"/>
              <a:gd name="connsiteX2-65" fmla="*/ 917770 w 1716283"/>
              <a:gd name="connsiteY2-66" fmla="*/ 1252432 h 1252432"/>
              <a:gd name="connsiteX3-67" fmla="*/ 1716283 w 1716283"/>
              <a:gd name="connsiteY3-68" fmla="*/ 9420 h 1252432"/>
              <a:gd name="connsiteX4-69" fmla="*/ 139 w 1716283"/>
              <a:gd name="connsiteY4-70" fmla="*/ 0 h 1252432"/>
              <a:gd name="connsiteX0-71" fmla="*/ 139 w 1663710"/>
              <a:gd name="connsiteY0-72" fmla="*/ 0 h 1252432"/>
              <a:gd name="connsiteX1-73" fmla="*/ 3370 w 1663710"/>
              <a:gd name="connsiteY1-74" fmla="*/ 1249257 h 1252432"/>
              <a:gd name="connsiteX2-75" fmla="*/ 917770 w 1663710"/>
              <a:gd name="connsiteY2-76" fmla="*/ 1252432 h 1252432"/>
              <a:gd name="connsiteX3-77" fmla="*/ 1663710 w 1663710"/>
              <a:gd name="connsiteY3-78" fmla="*/ 14025 h 1252432"/>
              <a:gd name="connsiteX4-79" fmla="*/ 139 w 1663710"/>
              <a:gd name="connsiteY4-80" fmla="*/ 0 h 1252432"/>
              <a:gd name="connsiteX0-81" fmla="*/ 30224 w 1660340"/>
              <a:gd name="connsiteY0-82" fmla="*/ 0 h 1254734"/>
              <a:gd name="connsiteX1-83" fmla="*/ 0 w 1660340"/>
              <a:gd name="connsiteY1-84" fmla="*/ 1251559 h 1254734"/>
              <a:gd name="connsiteX2-85" fmla="*/ 914400 w 1660340"/>
              <a:gd name="connsiteY2-86" fmla="*/ 1254734 h 1254734"/>
              <a:gd name="connsiteX3-87" fmla="*/ 1660340 w 1660340"/>
              <a:gd name="connsiteY3-88" fmla="*/ 16327 h 1254734"/>
              <a:gd name="connsiteX4-89" fmla="*/ 30224 w 1660340"/>
              <a:gd name="connsiteY4-90" fmla="*/ 0 h 1254734"/>
              <a:gd name="connsiteX0-91" fmla="*/ 1548 w 1631664"/>
              <a:gd name="connsiteY0-92" fmla="*/ 0 h 1254734"/>
              <a:gd name="connsiteX1-93" fmla="*/ 0 w 1631664"/>
              <a:gd name="connsiteY1-94" fmla="*/ 1246955 h 1254734"/>
              <a:gd name="connsiteX2-95" fmla="*/ 885724 w 1631664"/>
              <a:gd name="connsiteY2-96" fmla="*/ 1254734 h 1254734"/>
              <a:gd name="connsiteX3-97" fmla="*/ 1631664 w 1631664"/>
              <a:gd name="connsiteY3-98" fmla="*/ 16327 h 1254734"/>
              <a:gd name="connsiteX4-99" fmla="*/ 1548 w 1631664"/>
              <a:gd name="connsiteY4-100" fmla="*/ 0 h 1254734"/>
              <a:gd name="connsiteX0-101" fmla="*/ 31 w 1630147"/>
              <a:gd name="connsiteY0-102" fmla="*/ 0 h 1254734"/>
              <a:gd name="connsiteX1-103" fmla="*/ 24770 w 1630147"/>
              <a:gd name="connsiteY1-104" fmla="*/ 1230840 h 1254734"/>
              <a:gd name="connsiteX2-105" fmla="*/ 884207 w 1630147"/>
              <a:gd name="connsiteY2-106" fmla="*/ 1254734 h 1254734"/>
              <a:gd name="connsiteX3-107" fmla="*/ 1630147 w 1630147"/>
              <a:gd name="connsiteY3-108" fmla="*/ 16327 h 1254734"/>
              <a:gd name="connsiteX4-109" fmla="*/ 31 w 1630147"/>
              <a:gd name="connsiteY4-110" fmla="*/ 0 h 1254734"/>
              <a:gd name="connsiteX0-111" fmla="*/ 232 w 1630348"/>
              <a:gd name="connsiteY0-112" fmla="*/ 0 h 1254734"/>
              <a:gd name="connsiteX1-113" fmla="*/ 1074 w 1630348"/>
              <a:gd name="connsiteY1-114" fmla="*/ 1242351 h 1254734"/>
              <a:gd name="connsiteX2-115" fmla="*/ 884408 w 1630348"/>
              <a:gd name="connsiteY2-116" fmla="*/ 1254734 h 1254734"/>
              <a:gd name="connsiteX3-117" fmla="*/ 1630348 w 1630348"/>
              <a:gd name="connsiteY3-118" fmla="*/ 16327 h 1254734"/>
              <a:gd name="connsiteX4-119" fmla="*/ 232 w 1630348"/>
              <a:gd name="connsiteY4-120" fmla="*/ 0 h 1254734"/>
              <a:gd name="connsiteX0-121" fmla="*/ 99 w 1634994"/>
              <a:gd name="connsiteY0-122" fmla="*/ 0 h 1254734"/>
              <a:gd name="connsiteX1-123" fmla="*/ 5720 w 1634994"/>
              <a:gd name="connsiteY1-124" fmla="*/ 1242351 h 1254734"/>
              <a:gd name="connsiteX2-125" fmla="*/ 889054 w 1634994"/>
              <a:gd name="connsiteY2-126" fmla="*/ 1254734 h 1254734"/>
              <a:gd name="connsiteX3-127" fmla="*/ 1634994 w 1634994"/>
              <a:gd name="connsiteY3-128" fmla="*/ 16327 h 1254734"/>
              <a:gd name="connsiteX4-129" fmla="*/ 99 w 1634994"/>
              <a:gd name="connsiteY4-130" fmla="*/ 0 h 12547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4994" h="1254734">
                <a:moveTo>
                  <a:pt x="99" y="0"/>
                </a:moveTo>
                <a:cubicBezTo>
                  <a:pt x="-959" y="412221"/>
                  <a:pt x="6778" y="830130"/>
                  <a:pt x="5720" y="1242351"/>
                </a:cubicBezTo>
                <a:lnTo>
                  <a:pt x="889054" y="1254734"/>
                </a:lnTo>
                <a:lnTo>
                  <a:pt x="1634994" y="16327"/>
                </a:lnTo>
                <a:lnTo>
                  <a:pt x="9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4191000" y="1612900"/>
            <a:ext cx="8007350" cy="3994150"/>
          </a:xfrm>
          <a:custGeom>
            <a:avLst/>
            <a:gdLst>
              <a:gd name="connsiteX0" fmla="*/ 6032500 w 6032500"/>
              <a:gd name="connsiteY0" fmla="*/ 0 h 4025900"/>
              <a:gd name="connsiteX1" fmla="*/ 0 w 6032500"/>
              <a:gd name="connsiteY1" fmla="*/ 12700 h 4025900"/>
              <a:gd name="connsiteX2" fmla="*/ 2628900 w 6032500"/>
              <a:gd name="connsiteY2" fmla="*/ 4025900 h 4025900"/>
              <a:gd name="connsiteX3" fmla="*/ 6019800 w 6032500"/>
              <a:gd name="connsiteY3" fmla="*/ 3975100 h 4025900"/>
              <a:gd name="connsiteX4" fmla="*/ 6032500 w 6032500"/>
              <a:gd name="connsiteY4" fmla="*/ 0 h 4025900"/>
              <a:gd name="connsiteX0-1" fmla="*/ 6667500 w 6667500"/>
              <a:gd name="connsiteY0-2" fmla="*/ 0 h 4025900"/>
              <a:gd name="connsiteX1-3" fmla="*/ 0 w 6667500"/>
              <a:gd name="connsiteY1-4" fmla="*/ 19050 h 4025900"/>
              <a:gd name="connsiteX2-5" fmla="*/ 3263900 w 6667500"/>
              <a:gd name="connsiteY2-6" fmla="*/ 4025900 h 4025900"/>
              <a:gd name="connsiteX3-7" fmla="*/ 6654800 w 6667500"/>
              <a:gd name="connsiteY3-8" fmla="*/ 3975100 h 4025900"/>
              <a:gd name="connsiteX4-9" fmla="*/ 6667500 w 6667500"/>
              <a:gd name="connsiteY4-10" fmla="*/ 0 h 4025900"/>
              <a:gd name="connsiteX0-11" fmla="*/ 6667500 w 6667500"/>
              <a:gd name="connsiteY0-12" fmla="*/ 0 h 3975100"/>
              <a:gd name="connsiteX1-13" fmla="*/ 0 w 6667500"/>
              <a:gd name="connsiteY1-14" fmla="*/ 19050 h 3975100"/>
              <a:gd name="connsiteX2-15" fmla="*/ 2616200 w 6667500"/>
              <a:gd name="connsiteY2-16" fmla="*/ 3968750 h 3975100"/>
              <a:gd name="connsiteX3-17" fmla="*/ 6654800 w 6667500"/>
              <a:gd name="connsiteY3-18" fmla="*/ 3975100 h 3975100"/>
              <a:gd name="connsiteX4-19" fmla="*/ 6667500 w 6667500"/>
              <a:gd name="connsiteY4-20" fmla="*/ 0 h 3975100"/>
              <a:gd name="connsiteX0-21" fmla="*/ 6667500 w 6718300"/>
              <a:gd name="connsiteY0-22" fmla="*/ 0 h 3981450"/>
              <a:gd name="connsiteX1-23" fmla="*/ 0 w 6718300"/>
              <a:gd name="connsiteY1-24" fmla="*/ 19050 h 3981450"/>
              <a:gd name="connsiteX2-25" fmla="*/ 2616200 w 6718300"/>
              <a:gd name="connsiteY2-26" fmla="*/ 3968750 h 3981450"/>
              <a:gd name="connsiteX3-27" fmla="*/ 6718300 w 6718300"/>
              <a:gd name="connsiteY3-28" fmla="*/ 3981450 h 3981450"/>
              <a:gd name="connsiteX4-29" fmla="*/ 6667500 w 6718300"/>
              <a:gd name="connsiteY4-30" fmla="*/ 0 h 3981450"/>
              <a:gd name="connsiteX0-31" fmla="*/ 6724650 w 6724650"/>
              <a:gd name="connsiteY0-32" fmla="*/ 0 h 3987800"/>
              <a:gd name="connsiteX1-33" fmla="*/ 0 w 6724650"/>
              <a:gd name="connsiteY1-34" fmla="*/ 25400 h 3987800"/>
              <a:gd name="connsiteX2-35" fmla="*/ 2616200 w 6724650"/>
              <a:gd name="connsiteY2-36" fmla="*/ 3975100 h 3987800"/>
              <a:gd name="connsiteX3-37" fmla="*/ 6718300 w 6724650"/>
              <a:gd name="connsiteY3-38" fmla="*/ 3987800 h 3987800"/>
              <a:gd name="connsiteX4-39" fmla="*/ 6724650 w 6724650"/>
              <a:gd name="connsiteY4-40" fmla="*/ 0 h 3987800"/>
              <a:gd name="connsiteX0-41" fmla="*/ 6724650 w 6724650"/>
              <a:gd name="connsiteY0-42" fmla="*/ 0 h 3987800"/>
              <a:gd name="connsiteX1-43" fmla="*/ 0 w 6724650"/>
              <a:gd name="connsiteY1-44" fmla="*/ 25400 h 3987800"/>
              <a:gd name="connsiteX2-45" fmla="*/ 2616200 w 6724650"/>
              <a:gd name="connsiteY2-46" fmla="*/ 3975100 h 3987800"/>
              <a:gd name="connsiteX3-47" fmla="*/ 6718300 w 6724650"/>
              <a:gd name="connsiteY3-48" fmla="*/ 3987800 h 3987800"/>
              <a:gd name="connsiteX4-49" fmla="*/ 6724650 w 6724650"/>
              <a:gd name="connsiteY4-50" fmla="*/ 0 h 3987800"/>
              <a:gd name="connsiteX0-51" fmla="*/ 6724650 w 6724650"/>
              <a:gd name="connsiteY0-52" fmla="*/ 0 h 3987800"/>
              <a:gd name="connsiteX1-53" fmla="*/ 0 w 6724650"/>
              <a:gd name="connsiteY1-54" fmla="*/ 19050 h 3987800"/>
              <a:gd name="connsiteX2-55" fmla="*/ 2616200 w 6724650"/>
              <a:gd name="connsiteY2-56" fmla="*/ 3975100 h 3987800"/>
              <a:gd name="connsiteX3-57" fmla="*/ 6718300 w 6724650"/>
              <a:gd name="connsiteY3-58" fmla="*/ 3987800 h 3987800"/>
              <a:gd name="connsiteX4-59" fmla="*/ 6724650 w 6724650"/>
              <a:gd name="connsiteY4-60" fmla="*/ 0 h 3987800"/>
              <a:gd name="connsiteX0-61" fmla="*/ 6724650 w 6724650"/>
              <a:gd name="connsiteY0-62" fmla="*/ 0 h 3975100"/>
              <a:gd name="connsiteX1-63" fmla="*/ 0 w 6724650"/>
              <a:gd name="connsiteY1-64" fmla="*/ 6350 h 3975100"/>
              <a:gd name="connsiteX2-65" fmla="*/ 2616200 w 6724650"/>
              <a:gd name="connsiteY2-66" fmla="*/ 3962400 h 3975100"/>
              <a:gd name="connsiteX3-67" fmla="*/ 6718300 w 6724650"/>
              <a:gd name="connsiteY3-68" fmla="*/ 3975100 h 3975100"/>
              <a:gd name="connsiteX4-69" fmla="*/ 6724650 w 6724650"/>
              <a:gd name="connsiteY4-70" fmla="*/ 0 h 3975100"/>
              <a:gd name="connsiteX0-71" fmla="*/ 8007350 w 8007350"/>
              <a:gd name="connsiteY0-72" fmla="*/ 6350 h 3981450"/>
              <a:gd name="connsiteX1-73" fmla="*/ 0 w 8007350"/>
              <a:gd name="connsiteY1-74" fmla="*/ 0 h 3981450"/>
              <a:gd name="connsiteX2-75" fmla="*/ 3898900 w 8007350"/>
              <a:gd name="connsiteY2-76" fmla="*/ 3968750 h 3981450"/>
              <a:gd name="connsiteX3-77" fmla="*/ 8001000 w 8007350"/>
              <a:gd name="connsiteY3-78" fmla="*/ 3981450 h 3981450"/>
              <a:gd name="connsiteX4-79" fmla="*/ 8007350 w 8007350"/>
              <a:gd name="connsiteY4-80" fmla="*/ 6350 h 3981450"/>
              <a:gd name="connsiteX0-81" fmla="*/ 8007350 w 8007350"/>
              <a:gd name="connsiteY0-82" fmla="*/ 6350 h 3994150"/>
              <a:gd name="connsiteX1-83" fmla="*/ 0 w 8007350"/>
              <a:gd name="connsiteY1-84" fmla="*/ 0 h 3994150"/>
              <a:gd name="connsiteX2-85" fmla="*/ 2603500 w 8007350"/>
              <a:gd name="connsiteY2-86" fmla="*/ 3994150 h 3994150"/>
              <a:gd name="connsiteX3-87" fmla="*/ 8001000 w 8007350"/>
              <a:gd name="connsiteY3-88" fmla="*/ 3981450 h 3994150"/>
              <a:gd name="connsiteX4-89" fmla="*/ 8007350 w 8007350"/>
              <a:gd name="connsiteY4-90" fmla="*/ 6350 h 3994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07350" h="3994150">
                <a:moveTo>
                  <a:pt x="8007350" y="6350"/>
                </a:moveTo>
                <a:lnTo>
                  <a:pt x="0" y="0"/>
                </a:lnTo>
                <a:lnTo>
                  <a:pt x="2603500" y="3994150"/>
                </a:lnTo>
                <a:lnTo>
                  <a:pt x="8001000" y="3981450"/>
                </a:lnTo>
                <a:cubicBezTo>
                  <a:pt x="7996767" y="2647950"/>
                  <a:pt x="7986183" y="1314450"/>
                  <a:pt x="8007350" y="6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9579429" y="2108200"/>
            <a:ext cx="21626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230449" y="3551521"/>
            <a:ext cx="5724644" cy="80727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r">
              <a:lnSpc>
                <a:spcPts val="5000"/>
              </a:lnSpc>
              <a:defRPr sz="3600" b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sz="7200" b="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  <a:endParaRPr lang="zh-CN" altLang="en-US" sz="72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93191" y="2257412"/>
            <a:ext cx="2651688" cy="683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3600" b="1" spc="6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36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/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-1" fmla="*/ 0 w 3604260"/>
                <a:gd name="connsiteY0-2" fmla="*/ 2362200 h 3543300"/>
                <a:gd name="connsiteX1-3" fmla="*/ 2004060 w 3604260"/>
                <a:gd name="connsiteY1-4" fmla="*/ 3543300 h 3543300"/>
                <a:gd name="connsiteX2-5" fmla="*/ 3604260 w 3604260"/>
                <a:gd name="connsiteY2-6" fmla="*/ 2644140 h 3543300"/>
                <a:gd name="connsiteX3-7" fmla="*/ 3604260 w 3604260"/>
                <a:gd name="connsiteY3-8" fmla="*/ 0 h 3543300"/>
                <a:gd name="connsiteX4-9" fmla="*/ 3101340 w 3604260"/>
                <a:gd name="connsiteY4-10" fmla="*/ 0 h 3543300"/>
                <a:gd name="connsiteX5-11" fmla="*/ 3108960 w 3604260"/>
                <a:gd name="connsiteY5-12" fmla="*/ 2339340 h 3543300"/>
                <a:gd name="connsiteX6-13" fmla="*/ 2057400 w 3604260"/>
                <a:gd name="connsiteY6-14" fmla="*/ 2956560 h 3543300"/>
                <a:gd name="connsiteX7-15" fmla="*/ 7620 w 3604260"/>
                <a:gd name="connsiteY7-16" fmla="*/ 1783080 h 3543300"/>
                <a:gd name="connsiteX8-17" fmla="*/ 0 w 3604260"/>
                <a:gd name="connsiteY8-18" fmla="*/ 2362200 h 3543300"/>
                <a:gd name="connsiteX0-19" fmla="*/ 0 w 3596640"/>
                <a:gd name="connsiteY0-20" fmla="*/ 2301240 h 3543300"/>
                <a:gd name="connsiteX1-21" fmla="*/ 1996440 w 3596640"/>
                <a:gd name="connsiteY1-22" fmla="*/ 3543300 h 3543300"/>
                <a:gd name="connsiteX2-23" fmla="*/ 3596640 w 3596640"/>
                <a:gd name="connsiteY2-24" fmla="*/ 2644140 h 3543300"/>
                <a:gd name="connsiteX3-25" fmla="*/ 3596640 w 3596640"/>
                <a:gd name="connsiteY3-26" fmla="*/ 0 h 3543300"/>
                <a:gd name="connsiteX4-27" fmla="*/ 3093720 w 3596640"/>
                <a:gd name="connsiteY4-28" fmla="*/ 0 h 3543300"/>
                <a:gd name="connsiteX5-29" fmla="*/ 3101340 w 3596640"/>
                <a:gd name="connsiteY5-30" fmla="*/ 2339340 h 3543300"/>
                <a:gd name="connsiteX6-31" fmla="*/ 2049780 w 3596640"/>
                <a:gd name="connsiteY6-32" fmla="*/ 2956560 h 3543300"/>
                <a:gd name="connsiteX7-33" fmla="*/ 0 w 3596640"/>
                <a:gd name="connsiteY7-34" fmla="*/ 1783080 h 3543300"/>
                <a:gd name="connsiteX8-35" fmla="*/ 0 w 3596640"/>
                <a:gd name="connsiteY8-36" fmla="*/ 2301240 h 3543300"/>
                <a:gd name="connsiteX0-37" fmla="*/ 15240 w 3596640"/>
                <a:gd name="connsiteY0-38" fmla="*/ 2346960 h 3543300"/>
                <a:gd name="connsiteX1-39" fmla="*/ 1996440 w 3596640"/>
                <a:gd name="connsiteY1-40" fmla="*/ 3543300 h 3543300"/>
                <a:gd name="connsiteX2-41" fmla="*/ 3596640 w 3596640"/>
                <a:gd name="connsiteY2-42" fmla="*/ 2644140 h 3543300"/>
                <a:gd name="connsiteX3-43" fmla="*/ 3596640 w 3596640"/>
                <a:gd name="connsiteY3-44" fmla="*/ 0 h 3543300"/>
                <a:gd name="connsiteX4-45" fmla="*/ 3093720 w 3596640"/>
                <a:gd name="connsiteY4-46" fmla="*/ 0 h 3543300"/>
                <a:gd name="connsiteX5-47" fmla="*/ 3101340 w 3596640"/>
                <a:gd name="connsiteY5-48" fmla="*/ 2339340 h 3543300"/>
                <a:gd name="connsiteX6-49" fmla="*/ 2049780 w 3596640"/>
                <a:gd name="connsiteY6-50" fmla="*/ 2956560 h 3543300"/>
                <a:gd name="connsiteX7-51" fmla="*/ 0 w 3596640"/>
                <a:gd name="connsiteY7-52" fmla="*/ 1783080 h 3543300"/>
                <a:gd name="connsiteX8-53" fmla="*/ 15240 w 3596640"/>
                <a:gd name="connsiteY8-54" fmla="*/ 2346960 h 3543300"/>
                <a:gd name="connsiteX0-55" fmla="*/ 0 w 3581400"/>
                <a:gd name="connsiteY0-56" fmla="*/ 2346960 h 3543300"/>
                <a:gd name="connsiteX1-57" fmla="*/ 1981200 w 3581400"/>
                <a:gd name="connsiteY1-58" fmla="*/ 3543300 h 3543300"/>
                <a:gd name="connsiteX2-59" fmla="*/ 3581400 w 3581400"/>
                <a:gd name="connsiteY2-60" fmla="*/ 2644140 h 3543300"/>
                <a:gd name="connsiteX3-61" fmla="*/ 3581400 w 3581400"/>
                <a:gd name="connsiteY3-62" fmla="*/ 0 h 3543300"/>
                <a:gd name="connsiteX4-63" fmla="*/ 3078480 w 3581400"/>
                <a:gd name="connsiteY4-64" fmla="*/ 0 h 3543300"/>
                <a:gd name="connsiteX5-65" fmla="*/ 3086100 w 3581400"/>
                <a:gd name="connsiteY5-66" fmla="*/ 2339340 h 3543300"/>
                <a:gd name="connsiteX6-67" fmla="*/ 2034540 w 3581400"/>
                <a:gd name="connsiteY6-68" fmla="*/ 2956560 h 3543300"/>
                <a:gd name="connsiteX7-69" fmla="*/ 53340 w 3581400"/>
                <a:gd name="connsiteY7-70" fmla="*/ 1821180 h 3543300"/>
                <a:gd name="connsiteX8-71" fmla="*/ 0 w 3581400"/>
                <a:gd name="connsiteY8-72" fmla="*/ 2346960 h 3543300"/>
                <a:gd name="connsiteX0-73" fmla="*/ 7620 w 3589020"/>
                <a:gd name="connsiteY0-74" fmla="*/ 2346960 h 3543300"/>
                <a:gd name="connsiteX1-75" fmla="*/ 1988820 w 3589020"/>
                <a:gd name="connsiteY1-76" fmla="*/ 3543300 h 3543300"/>
                <a:gd name="connsiteX2-77" fmla="*/ 3589020 w 3589020"/>
                <a:gd name="connsiteY2-78" fmla="*/ 2644140 h 3543300"/>
                <a:gd name="connsiteX3-79" fmla="*/ 3589020 w 3589020"/>
                <a:gd name="connsiteY3-80" fmla="*/ 0 h 3543300"/>
                <a:gd name="connsiteX4-81" fmla="*/ 3086100 w 3589020"/>
                <a:gd name="connsiteY4-82" fmla="*/ 0 h 3543300"/>
                <a:gd name="connsiteX5-83" fmla="*/ 3093720 w 3589020"/>
                <a:gd name="connsiteY5-84" fmla="*/ 2339340 h 3543300"/>
                <a:gd name="connsiteX6-85" fmla="*/ 2042160 w 3589020"/>
                <a:gd name="connsiteY6-86" fmla="*/ 2956560 h 3543300"/>
                <a:gd name="connsiteX7-87" fmla="*/ 0 w 3589020"/>
                <a:gd name="connsiteY7-88" fmla="*/ 1805940 h 3543300"/>
                <a:gd name="connsiteX8-89" fmla="*/ 7620 w 3589020"/>
                <a:gd name="connsiteY8-90" fmla="*/ 2346960 h 3543300"/>
                <a:gd name="connsiteX0-91" fmla="*/ 0 w 3600450"/>
                <a:gd name="connsiteY0-92" fmla="*/ 2346960 h 3543300"/>
                <a:gd name="connsiteX1-93" fmla="*/ 2000250 w 3600450"/>
                <a:gd name="connsiteY1-94" fmla="*/ 3543300 h 3543300"/>
                <a:gd name="connsiteX2-95" fmla="*/ 3600450 w 3600450"/>
                <a:gd name="connsiteY2-96" fmla="*/ 2644140 h 3543300"/>
                <a:gd name="connsiteX3-97" fmla="*/ 3600450 w 3600450"/>
                <a:gd name="connsiteY3-98" fmla="*/ 0 h 3543300"/>
                <a:gd name="connsiteX4-99" fmla="*/ 3097530 w 3600450"/>
                <a:gd name="connsiteY4-100" fmla="*/ 0 h 3543300"/>
                <a:gd name="connsiteX5-101" fmla="*/ 3105150 w 3600450"/>
                <a:gd name="connsiteY5-102" fmla="*/ 2339340 h 3543300"/>
                <a:gd name="connsiteX6-103" fmla="*/ 2053590 w 3600450"/>
                <a:gd name="connsiteY6-104" fmla="*/ 2956560 h 3543300"/>
                <a:gd name="connsiteX7-105" fmla="*/ 11430 w 3600450"/>
                <a:gd name="connsiteY7-106" fmla="*/ 1805940 h 3543300"/>
                <a:gd name="connsiteX8-107" fmla="*/ 0 w 3600450"/>
                <a:gd name="connsiteY8-108" fmla="*/ 2346960 h 3543300"/>
                <a:gd name="connsiteX0-109" fmla="*/ 2858 w 3589020"/>
                <a:gd name="connsiteY0-110" fmla="*/ 2351723 h 3543300"/>
                <a:gd name="connsiteX1-111" fmla="*/ 1988820 w 3589020"/>
                <a:gd name="connsiteY1-112" fmla="*/ 3543300 h 3543300"/>
                <a:gd name="connsiteX2-113" fmla="*/ 3589020 w 3589020"/>
                <a:gd name="connsiteY2-114" fmla="*/ 2644140 h 3543300"/>
                <a:gd name="connsiteX3-115" fmla="*/ 3589020 w 3589020"/>
                <a:gd name="connsiteY3-116" fmla="*/ 0 h 3543300"/>
                <a:gd name="connsiteX4-117" fmla="*/ 3086100 w 3589020"/>
                <a:gd name="connsiteY4-118" fmla="*/ 0 h 3543300"/>
                <a:gd name="connsiteX5-119" fmla="*/ 3093720 w 3589020"/>
                <a:gd name="connsiteY5-120" fmla="*/ 2339340 h 3543300"/>
                <a:gd name="connsiteX6-121" fmla="*/ 2042160 w 3589020"/>
                <a:gd name="connsiteY6-122" fmla="*/ 2956560 h 3543300"/>
                <a:gd name="connsiteX7-123" fmla="*/ 0 w 3589020"/>
                <a:gd name="connsiteY7-124" fmla="*/ 1805940 h 3543300"/>
                <a:gd name="connsiteX8-125" fmla="*/ 2858 w 3589020"/>
                <a:gd name="connsiteY8-126" fmla="*/ 2351723 h 3543300"/>
                <a:gd name="connsiteX0-127" fmla="*/ 74 w 3595761"/>
                <a:gd name="connsiteY0-128" fmla="*/ 2351723 h 3543300"/>
                <a:gd name="connsiteX1-129" fmla="*/ 1995561 w 3595761"/>
                <a:gd name="connsiteY1-130" fmla="*/ 3543300 h 3543300"/>
                <a:gd name="connsiteX2-131" fmla="*/ 3595761 w 3595761"/>
                <a:gd name="connsiteY2-132" fmla="*/ 2644140 h 3543300"/>
                <a:gd name="connsiteX3-133" fmla="*/ 3595761 w 3595761"/>
                <a:gd name="connsiteY3-134" fmla="*/ 0 h 3543300"/>
                <a:gd name="connsiteX4-135" fmla="*/ 3092841 w 3595761"/>
                <a:gd name="connsiteY4-136" fmla="*/ 0 h 3543300"/>
                <a:gd name="connsiteX5-137" fmla="*/ 3100461 w 3595761"/>
                <a:gd name="connsiteY5-138" fmla="*/ 2339340 h 3543300"/>
                <a:gd name="connsiteX6-139" fmla="*/ 2048901 w 3595761"/>
                <a:gd name="connsiteY6-140" fmla="*/ 2956560 h 3543300"/>
                <a:gd name="connsiteX7-141" fmla="*/ 6741 w 3595761"/>
                <a:gd name="connsiteY7-142" fmla="*/ 1805940 h 3543300"/>
                <a:gd name="connsiteX8-143" fmla="*/ 74 w 3595761"/>
                <a:gd name="connsiteY8-144" fmla="*/ 2351723 h 3543300"/>
                <a:gd name="connsiteX0-145" fmla="*/ 2858 w 3598545"/>
                <a:gd name="connsiteY0-146" fmla="*/ 2351723 h 3543300"/>
                <a:gd name="connsiteX1-147" fmla="*/ 1998345 w 3598545"/>
                <a:gd name="connsiteY1-148" fmla="*/ 3543300 h 3543300"/>
                <a:gd name="connsiteX2-149" fmla="*/ 3598545 w 3598545"/>
                <a:gd name="connsiteY2-150" fmla="*/ 2644140 h 3543300"/>
                <a:gd name="connsiteX3-151" fmla="*/ 3598545 w 3598545"/>
                <a:gd name="connsiteY3-152" fmla="*/ 0 h 3543300"/>
                <a:gd name="connsiteX4-153" fmla="*/ 3095625 w 3598545"/>
                <a:gd name="connsiteY4-154" fmla="*/ 0 h 3543300"/>
                <a:gd name="connsiteX5-155" fmla="*/ 3103245 w 3598545"/>
                <a:gd name="connsiteY5-156" fmla="*/ 2339340 h 3543300"/>
                <a:gd name="connsiteX6-157" fmla="*/ 2051685 w 3598545"/>
                <a:gd name="connsiteY6-158" fmla="*/ 2956560 h 3543300"/>
                <a:gd name="connsiteX7-159" fmla="*/ 0 w 3598545"/>
                <a:gd name="connsiteY7-160" fmla="*/ 1810703 h 3543300"/>
                <a:gd name="connsiteX8-161" fmla="*/ 2858 w 3598545"/>
                <a:gd name="connsiteY8-162" fmla="*/ 2351723 h 3543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647852" y="3238034"/>
            <a:ext cx="4870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66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  <a:endParaRPr lang="en-US" altLang="zh-CN" sz="2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5439" y="613157"/>
            <a:ext cx="19734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ONE</a:t>
            </a:r>
            <a:endParaRPr lang="en-US" altLang="zh-CN" sz="5400" kern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5852" y="0"/>
            <a:ext cx="12222910" cy="3766873"/>
            <a:chOff x="-15852" y="0"/>
            <a:chExt cx="12222910" cy="376687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15852" y="0"/>
              <a:ext cx="12207851" cy="376687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0"/>
              <a:ext cx="12207058" cy="3766873"/>
            </a:xfrm>
            <a:prstGeom prst="rect">
              <a:avLst/>
            </a:prstGeom>
            <a:gradFill>
              <a:gsLst>
                <a:gs pos="100000">
                  <a:srgbClr val="C00000">
                    <a:alpha val="0"/>
                  </a:srgbClr>
                </a:gs>
                <a:gs pos="0">
                  <a:srgbClr val="84010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754871" y="3137817"/>
            <a:ext cx="666640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0" spc="300" dirty="0">
                <a:solidFill>
                  <a:schemeClr val="bg1"/>
                </a:solidFill>
                <a:cs typeface="+mn-ea"/>
                <a:sym typeface="+mn-lt"/>
              </a:rPr>
              <a:t>Overview of enterprise management</a:t>
            </a:r>
            <a:endParaRPr lang="en-US" altLang="zh-CN" kern="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4010232" y="2481483"/>
            <a:ext cx="41865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sz="4000" spc="6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企业管理概述</a:t>
            </a:r>
            <a:endParaRPr lang="zh-CN" altLang="en-US" sz="4000" spc="6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0" name="TextBox 18"/>
          <p:cNvSpPr>
            <a:spLocks noChangeArrowheads="1"/>
          </p:cNvSpPr>
          <p:nvPr/>
        </p:nvSpPr>
        <p:spPr bwMode="auto">
          <a:xfrm>
            <a:off x="1371938" y="4461110"/>
            <a:ext cx="9505056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3000"/>
              </a:lnSpc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是对企业生产经营活动进行计划、组织、指挥、协调和控制等一系列活动的总称，是社会化大生产的客观要求。企业管理是尽可能利用企业的人力、物力、财力、信息等资源，实现省、快、多、好的目标，取得最大的投入产出效率。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燕尾形箭头 2"/>
          <p:cNvSpPr/>
          <p:nvPr/>
        </p:nvSpPr>
        <p:spPr>
          <a:xfrm>
            <a:off x="1448878" y="3527319"/>
            <a:ext cx="9405532" cy="228600"/>
          </a:xfrm>
          <a:prstGeom prst="notchedRightArrow">
            <a:avLst/>
          </a:prstGeom>
          <a:solidFill>
            <a:srgbClr val="404040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8966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285079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765442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30930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89298" y="2318726"/>
            <a:ext cx="977263" cy="962022"/>
            <a:chOff x="4341368" y="2343128"/>
            <a:chExt cx="977263" cy="962021"/>
          </a:xfr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5400000" scaled="0"/>
          </a:gra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2" name="泪滴形 21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497907" y="2545782"/>
              <a:ext cx="820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02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07626" y="2318723"/>
            <a:ext cx="1024106" cy="962021"/>
            <a:chOff x="1784435" y="2343128"/>
            <a:chExt cx="1024106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泪滴形 24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954811" y="2562971"/>
              <a:ext cx="853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367695" y="2318726"/>
            <a:ext cx="974642" cy="962022"/>
            <a:chOff x="9455232" y="2343128"/>
            <a:chExt cx="974642" cy="962021"/>
          </a:xfr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5400000" scaled="0"/>
          </a:gra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泪滴形 2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09150" y="2524792"/>
              <a:ext cx="820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04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86023" y="2318725"/>
            <a:ext cx="1028322" cy="962022"/>
            <a:chOff x="6898301" y="2343128"/>
            <a:chExt cx="1028322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泪滴形 30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072893" y="2540356"/>
              <a:ext cx="853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03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652235" y="3999738"/>
            <a:ext cx="1531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董事会</a:t>
            </a:r>
            <a:endParaRPr lang="zh-CN" altLang="en-US" sz="2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371553" y="4505819"/>
            <a:ext cx="2049496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67240" y="3981617"/>
            <a:ext cx="1223395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总经理</a:t>
            </a:r>
            <a:endParaRPr lang="zh-CN" altLang="en-US" sz="2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849523" y="4505819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80892" y="3999746"/>
            <a:ext cx="1569642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部门经理</a:t>
            </a:r>
            <a:endParaRPr lang="zh-CN" altLang="en-US" sz="2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345566" y="4505818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422763" y="3992066"/>
            <a:ext cx="877145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员工</a:t>
            </a:r>
            <a:endParaRPr lang="zh-CN" altLang="en-US" sz="2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8842990" y="4505819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  <p:bldP spid="17" grpId="0" animBg="1"/>
      <p:bldP spid="18" grpId="0" animBg="1"/>
      <p:bldP spid="19" grpId="0" animBg="1"/>
      <p:bldP spid="20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0" y="1299053"/>
            <a:ext cx="3018948" cy="2145968"/>
          </a:xfrm>
          <a:prstGeom prst="rect">
            <a:avLst/>
          </a:pr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872343" y="2011746"/>
            <a:ext cx="9270638" cy="3805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flipV="1">
            <a:off x="3340000" y="4946046"/>
            <a:ext cx="798195" cy="1184910"/>
          </a:xfrm>
          <a:prstGeom prst="rect">
            <a:avLst/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9" name="图片占位符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1116" y="1680985"/>
            <a:ext cx="3375025" cy="3375025"/>
          </a:xfrm>
          <a:prstGeom prst="rect">
            <a:avLst/>
          </a:prstGeom>
        </p:spPr>
      </p:pic>
      <p:sp>
        <p:nvSpPr>
          <p:cNvPr id="51" name="PA-矩形 9"/>
          <p:cNvSpPr/>
          <p:nvPr>
            <p:custDataLst>
              <p:tags r:id="rId3"/>
            </p:custDataLst>
          </p:nvPr>
        </p:nvSpPr>
        <p:spPr>
          <a:xfrm>
            <a:off x="5129694" y="2250666"/>
            <a:ext cx="5848226" cy="3298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美国管理大师彼得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德鲁克（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Peter Drucker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）于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1954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年在其名著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管理实践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中最先提出了“目标管理”的概念。德鲁克认为，并不是有了工作才有目标，而是相反，有了目标才能确定每个人的工作。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管理是以目标为导向，以人为中心，以成果为标准，而使组织和个人取得最佳业绩的现代管理方法。目标管理亦称“成果管理”，俗称责任制。是指在企业个体职工的积极参与下，自上而下地确定工作目标，并在工作中实行“自我控制”，自下而上地保证目标实现的一种管理办法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所以“企业的使命和任务，必须转化为目标”， 管理者应该通过目标对下级进行管理。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5" grpId="0"/>
      <p:bldP spid="16" grpId="0"/>
      <p:bldP spid="43" grpId="0" animBg="1"/>
      <p:bldP spid="44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1729868" y="3142149"/>
            <a:ext cx="17336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重视人的因素 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85523" y="4114353"/>
            <a:ext cx="2424892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参与的、民主的、自我控制的、个人需求与组织目标结合的管理制度。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4919673" y="3212442"/>
            <a:ext cx="22439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建立目标锁链与目标体系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92650" y="4342478"/>
            <a:ext cx="2424892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所有目标方向一致，环环相扣，相互配合，协调统一 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725930" y="3142149"/>
            <a:ext cx="17336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重视成果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81585" y="3566101"/>
            <a:ext cx="2424892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目标管理以制定目标为起点，以目标完成情况的考核为终结。工作成果是评定目标完成程度的标准，也是人事考核和奖评的依据，成为评价管理工作绩效的唯一标志。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371994" y="1985638"/>
            <a:ext cx="0" cy="3612436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04568" y="1985638"/>
            <a:ext cx="0" cy="3612436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144347" y="2114202"/>
            <a:ext cx="862013" cy="862012"/>
            <a:chOff x="2144347" y="2114202"/>
            <a:chExt cx="862013" cy="862012"/>
          </a:xfrm>
        </p:grpSpPr>
        <p:sp>
          <p:nvSpPr>
            <p:cNvPr id="19" name="3"/>
            <p:cNvSpPr>
              <a:spLocks noChangeArrowheads="1"/>
            </p:cNvSpPr>
            <p:nvPr/>
          </p:nvSpPr>
          <p:spPr bwMode="auto">
            <a:xfrm>
              <a:off x="2144347" y="2114202"/>
              <a:ext cx="862013" cy="862012"/>
            </a:xfrm>
            <a:prstGeom prst="pentagon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" name="图形 2"/>
            <p:cNvPicPr>
              <a:picLocks noChangeAspect="1"/>
            </p:cNvPicPr>
            <p:nvPr/>
          </p:nvPicPr>
          <p:blipFill>
            <a:blip r:embed="rId2" cstate="screen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64889" y="2359419"/>
              <a:ext cx="444101" cy="44410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660663" y="2114202"/>
            <a:ext cx="862013" cy="862012"/>
            <a:chOff x="5660663" y="2114202"/>
            <a:chExt cx="862013" cy="862012"/>
          </a:xfrm>
        </p:grpSpPr>
        <p:sp>
          <p:nvSpPr>
            <p:cNvPr id="20" name="2"/>
            <p:cNvSpPr>
              <a:spLocks noChangeArrowheads="1"/>
            </p:cNvSpPr>
            <p:nvPr/>
          </p:nvSpPr>
          <p:spPr bwMode="auto">
            <a:xfrm>
              <a:off x="5660663" y="2114202"/>
              <a:ext cx="862013" cy="862012"/>
            </a:xfrm>
            <a:prstGeom prst="pentagon">
              <a:avLst/>
            </a:prstGeom>
            <a:solidFill>
              <a:srgbClr val="84010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66231" y="2384756"/>
              <a:ext cx="444101" cy="438550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9156404" y="2114202"/>
            <a:ext cx="860425" cy="862012"/>
            <a:chOff x="9156404" y="2114202"/>
            <a:chExt cx="860425" cy="862012"/>
          </a:xfrm>
        </p:grpSpPr>
        <p:sp>
          <p:nvSpPr>
            <p:cNvPr id="21" name="1"/>
            <p:cNvSpPr>
              <a:spLocks noChangeArrowheads="1"/>
            </p:cNvSpPr>
            <p:nvPr/>
          </p:nvSpPr>
          <p:spPr bwMode="auto">
            <a:xfrm>
              <a:off x="9156404" y="2114202"/>
              <a:ext cx="860425" cy="862012"/>
            </a:xfrm>
            <a:prstGeom prst="pentagon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>
              <a:lvl1pPr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7" name="图形 16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97172" y="2376073"/>
              <a:ext cx="444101" cy="4274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/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-1" fmla="*/ 0 w 3604260"/>
                <a:gd name="connsiteY0-2" fmla="*/ 2362200 h 3543300"/>
                <a:gd name="connsiteX1-3" fmla="*/ 2004060 w 3604260"/>
                <a:gd name="connsiteY1-4" fmla="*/ 3543300 h 3543300"/>
                <a:gd name="connsiteX2-5" fmla="*/ 3604260 w 3604260"/>
                <a:gd name="connsiteY2-6" fmla="*/ 2644140 h 3543300"/>
                <a:gd name="connsiteX3-7" fmla="*/ 3604260 w 3604260"/>
                <a:gd name="connsiteY3-8" fmla="*/ 0 h 3543300"/>
                <a:gd name="connsiteX4-9" fmla="*/ 3101340 w 3604260"/>
                <a:gd name="connsiteY4-10" fmla="*/ 0 h 3543300"/>
                <a:gd name="connsiteX5-11" fmla="*/ 3108960 w 3604260"/>
                <a:gd name="connsiteY5-12" fmla="*/ 2339340 h 3543300"/>
                <a:gd name="connsiteX6-13" fmla="*/ 2057400 w 3604260"/>
                <a:gd name="connsiteY6-14" fmla="*/ 2956560 h 3543300"/>
                <a:gd name="connsiteX7-15" fmla="*/ 7620 w 3604260"/>
                <a:gd name="connsiteY7-16" fmla="*/ 1783080 h 3543300"/>
                <a:gd name="connsiteX8-17" fmla="*/ 0 w 3604260"/>
                <a:gd name="connsiteY8-18" fmla="*/ 2362200 h 3543300"/>
                <a:gd name="connsiteX0-19" fmla="*/ 0 w 3596640"/>
                <a:gd name="connsiteY0-20" fmla="*/ 2301240 h 3543300"/>
                <a:gd name="connsiteX1-21" fmla="*/ 1996440 w 3596640"/>
                <a:gd name="connsiteY1-22" fmla="*/ 3543300 h 3543300"/>
                <a:gd name="connsiteX2-23" fmla="*/ 3596640 w 3596640"/>
                <a:gd name="connsiteY2-24" fmla="*/ 2644140 h 3543300"/>
                <a:gd name="connsiteX3-25" fmla="*/ 3596640 w 3596640"/>
                <a:gd name="connsiteY3-26" fmla="*/ 0 h 3543300"/>
                <a:gd name="connsiteX4-27" fmla="*/ 3093720 w 3596640"/>
                <a:gd name="connsiteY4-28" fmla="*/ 0 h 3543300"/>
                <a:gd name="connsiteX5-29" fmla="*/ 3101340 w 3596640"/>
                <a:gd name="connsiteY5-30" fmla="*/ 2339340 h 3543300"/>
                <a:gd name="connsiteX6-31" fmla="*/ 2049780 w 3596640"/>
                <a:gd name="connsiteY6-32" fmla="*/ 2956560 h 3543300"/>
                <a:gd name="connsiteX7-33" fmla="*/ 0 w 3596640"/>
                <a:gd name="connsiteY7-34" fmla="*/ 1783080 h 3543300"/>
                <a:gd name="connsiteX8-35" fmla="*/ 0 w 3596640"/>
                <a:gd name="connsiteY8-36" fmla="*/ 2301240 h 3543300"/>
                <a:gd name="connsiteX0-37" fmla="*/ 15240 w 3596640"/>
                <a:gd name="connsiteY0-38" fmla="*/ 2346960 h 3543300"/>
                <a:gd name="connsiteX1-39" fmla="*/ 1996440 w 3596640"/>
                <a:gd name="connsiteY1-40" fmla="*/ 3543300 h 3543300"/>
                <a:gd name="connsiteX2-41" fmla="*/ 3596640 w 3596640"/>
                <a:gd name="connsiteY2-42" fmla="*/ 2644140 h 3543300"/>
                <a:gd name="connsiteX3-43" fmla="*/ 3596640 w 3596640"/>
                <a:gd name="connsiteY3-44" fmla="*/ 0 h 3543300"/>
                <a:gd name="connsiteX4-45" fmla="*/ 3093720 w 3596640"/>
                <a:gd name="connsiteY4-46" fmla="*/ 0 h 3543300"/>
                <a:gd name="connsiteX5-47" fmla="*/ 3101340 w 3596640"/>
                <a:gd name="connsiteY5-48" fmla="*/ 2339340 h 3543300"/>
                <a:gd name="connsiteX6-49" fmla="*/ 2049780 w 3596640"/>
                <a:gd name="connsiteY6-50" fmla="*/ 2956560 h 3543300"/>
                <a:gd name="connsiteX7-51" fmla="*/ 0 w 3596640"/>
                <a:gd name="connsiteY7-52" fmla="*/ 1783080 h 3543300"/>
                <a:gd name="connsiteX8-53" fmla="*/ 15240 w 3596640"/>
                <a:gd name="connsiteY8-54" fmla="*/ 2346960 h 3543300"/>
                <a:gd name="connsiteX0-55" fmla="*/ 0 w 3581400"/>
                <a:gd name="connsiteY0-56" fmla="*/ 2346960 h 3543300"/>
                <a:gd name="connsiteX1-57" fmla="*/ 1981200 w 3581400"/>
                <a:gd name="connsiteY1-58" fmla="*/ 3543300 h 3543300"/>
                <a:gd name="connsiteX2-59" fmla="*/ 3581400 w 3581400"/>
                <a:gd name="connsiteY2-60" fmla="*/ 2644140 h 3543300"/>
                <a:gd name="connsiteX3-61" fmla="*/ 3581400 w 3581400"/>
                <a:gd name="connsiteY3-62" fmla="*/ 0 h 3543300"/>
                <a:gd name="connsiteX4-63" fmla="*/ 3078480 w 3581400"/>
                <a:gd name="connsiteY4-64" fmla="*/ 0 h 3543300"/>
                <a:gd name="connsiteX5-65" fmla="*/ 3086100 w 3581400"/>
                <a:gd name="connsiteY5-66" fmla="*/ 2339340 h 3543300"/>
                <a:gd name="connsiteX6-67" fmla="*/ 2034540 w 3581400"/>
                <a:gd name="connsiteY6-68" fmla="*/ 2956560 h 3543300"/>
                <a:gd name="connsiteX7-69" fmla="*/ 53340 w 3581400"/>
                <a:gd name="connsiteY7-70" fmla="*/ 1821180 h 3543300"/>
                <a:gd name="connsiteX8-71" fmla="*/ 0 w 3581400"/>
                <a:gd name="connsiteY8-72" fmla="*/ 2346960 h 3543300"/>
                <a:gd name="connsiteX0-73" fmla="*/ 7620 w 3589020"/>
                <a:gd name="connsiteY0-74" fmla="*/ 2346960 h 3543300"/>
                <a:gd name="connsiteX1-75" fmla="*/ 1988820 w 3589020"/>
                <a:gd name="connsiteY1-76" fmla="*/ 3543300 h 3543300"/>
                <a:gd name="connsiteX2-77" fmla="*/ 3589020 w 3589020"/>
                <a:gd name="connsiteY2-78" fmla="*/ 2644140 h 3543300"/>
                <a:gd name="connsiteX3-79" fmla="*/ 3589020 w 3589020"/>
                <a:gd name="connsiteY3-80" fmla="*/ 0 h 3543300"/>
                <a:gd name="connsiteX4-81" fmla="*/ 3086100 w 3589020"/>
                <a:gd name="connsiteY4-82" fmla="*/ 0 h 3543300"/>
                <a:gd name="connsiteX5-83" fmla="*/ 3093720 w 3589020"/>
                <a:gd name="connsiteY5-84" fmla="*/ 2339340 h 3543300"/>
                <a:gd name="connsiteX6-85" fmla="*/ 2042160 w 3589020"/>
                <a:gd name="connsiteY6-86" fmla="*/ 2956560 h 3543300"/>
                <a:gd name="connsiteX7-87" fmla="*/ 0 w 3589020"/>
                <a:gd name="connsiteY7-88" fmla="*/ 1805940 h 3543300"/>
                <a:gd name="connsiteX8-89" fmla="*/ 7620 w 3589020"/>
                <a:gd name="connsiteY8-90" fmla="*/ 2346960 h 3543300"/>
                <a:gd name="connsiteX0-91" fmla="*/ 0 w 3600450"/>
                <a:gd name="connsiteY0-92" fmla="*/ 2346960 h 3543300"/>
                <a:gd name="connsiteX1-93" fmla="*/ 2000250 w 3600450"/>
                <a:gd name="connsiteY1-94" fmla="*/ 3543300 h 3543300"/>
                <a:gd name="connsiteX2-95" fmla="*/ 3600450 w 3600450"/>
                <a:gd name="connsiteY2-96" fmla="*/ 2644140 h 3543300"/>
                <a:gd name="connsiteX3-97" fmla="*/ 3600450 w 3600450"/>
                <a:gd name="connsiteY3-98" fmla="*/ 0 h 3543300"/>
                <a:gd name="connsiteX4-99" fmla="*/ 3097530 w 3600450"/>
                <a:gd name="connsiteY4-100" fmla="*/ 0 h 3543300"/>
                <a:gd name="connsiteX5-101" fmla="*/ 3105150 w 3600450"/>
                <a:gd name="connsiteY5-102" fmla="*/ 2339340 h 3543300"/>
                <a:gd name="connsiteX6-103" fmla="*/ 2053590 w 3600450"/>
                <a:gd name="connsiteY6-104" fmla="*/ 2956560 h 3543300"/>
                <a:gd name="connsiteX7-105" fmla="*/ 11430 w 3600450"/>
                <a:gd name="connsiteY7-106" fmla="*/ 1805940 h 3543300"/>
                <a:gd name="connsiteX8-107" fmla="*/ 0 w 3600450"/>
                <a:gd name="connsiteY8-108" fmla="*/ 2346960 h 3543300"/>
                <a:gd name="connsiteX0-109" fmla="*/ 2858 w 3589020"/>
                <a:gd name="connsiteY0-110" fmla="*/ 2351723 h 3543300"/>
                <a:gd name="connsiteX1-111" fmla="*/ 1988820 w 3589020"/>
                <a:gd name="connsiteY1-112" fmla="*/ 3543300 h 3543300"/>
                <a:gd name="connsiteX2-113" fmla="*/ 3589020 w 3589020"/>
                <a:gd name="connsiteY2-114" fmla="*/ 2644140 h 3543300"/>
                <a:gd name="connsiteX3-115" fmla="*/ 3589020 w 3589020"/>
                <a:gd name="connsiteY3-116" fmla="*/ 0 h 3543300"/>
                <a:gd name="connsiteX4-117" fmla="*/ 3086100 w 3589020"/>
                <a:gd name="connsiteY4-118" fmla="*/ 0 h 3543300"/>
                <a:gd name="connsiteX5-119" fmla="*/ 3093720 w 3589020"/>
                <a:gd name="connsiteY5-120" fmla="*/ 2339340 h 3543300"/>
                <a:gd name="connsiteX6-121" fmla="*/ 2042160 w 3589020"/>
                <a:gd name="connsiteY6-122" fmla="*/ 2956560 h 3543300"/>
                <a:gd name="connsiteX7-123" fmla="*/ 0 w 3589020"/>
                <a:gd name="connsiteY7-124" fmla="*/ 1805940 h 3543300"/>
                <a:gd name="connsiteX8-125" fmla="*/ 2858 w 3589020"/>
                <a:gd name="connsiteY8-126" fmla="*/ 2351723 h 3543300"/>
                <a:gd name="connsiteX0-127" fmla="*/ 74 w 3595761"/>
                <a:gd name="connsiteY0-128" fmla="*/ 2351723 h 3543300"/>
                <a:gd name="connsiteX1-129" fmla="*/ 1995561 w 3595761"/>
                <a:gd name="connsiteY1-130" fmla="*/ 3543300 h 3543300"/>
                <a:gd name="connsiteX2-131" fmla="*/ 3595761 w 3595761"/>
                <a:gd name="connsiteY2-132" fmla="*/ 2644140 h 3543300"/>
                <a:gd name="connsiteX3-133" fmla="*/ 3595761 w 3595761"/>
                <a:gd name="connsiteY3-134" fmla="*/ 0 h 3543300"/>
                <a:gd name="connsiteX4-135" fmla="*/ 3092841 w 3595761"/>
                <a:gd name="connsiteY4-136" fmla="*/ 0 h 3543300"/>
                <a:gd name="connsiteX5-137" fmla="*/ 3100461 w 3595761"/>
                <a:gd name="connsiteY5-138" fmla="*/ 2339340 h 3543300"/>
                <a:gd name="connsiteX6-139" fmla="*/ 2048901 w 3595761"/>
                <a:gd name="connsiteY6-140" fmla="*/ 2956560 h 3543300"/>
                <a:gd name="connsiteX7-141" fmla="*/ 6741 w 3595761"/>
                <a:gd name="connsiteY7-142" fmla="*/ 1805940 h 3543300"/>
                <a:gd name="connsiteX8-143" fmla="*/ 74 w 3595761"/>
                <a:gd name="connsiteY8-144" fmla="*/ 2351723 h 3543300"/>
                <a:gd name="connsiteX0-145" fmla="*/ 2858 w 3598545"/>
                <a:gd name="connsiteY0-146" fmla="*/ 2351723 h 3543300"/>
                <a:gd name="connsiteX1-147" fmla="*/ 1998345 w 3598545"/>
                <a:gd name="connsiteY1-148" fmla="*/ 3543300 h 3543300"/>
                <a:gd name="connsiteX2-149" fmla="*/ 3598545 w 3598545"/>
                <a:gd name="connsiteY2-150" fmla="*/ 2644140 h 3543300"/>
                <a:gd name="connsiteX3-151" fmla="*/ 3598545 w 3598545"/>
                <a:gd name="connsiteY3-152" fmla="*/ 0 h 3543300"/>
                <a:gd name="connsiteX4-153" fmla="*/ 3095625 w 3598545"/>
                <a:gd name="connsiteY4-154" fmla="*/ 0 h 3543300"/>
                <a:gd name="connsiteX5-155" fmla="*/ 3103245 w 3598545"/>
                <a:gd name="connsiteY5-156" fmla="*/ 2339340 h 3543300"/>
                <a:gd name="connsiteX6-157" fmla="*/ 2051685 w 3598545"/>
                <a:gd name="connsiteY6-158" fmla="*/ 2956560 h 3543300"/>
                <a:gd name="connsiteX7-159" fmla="*/ 0 w 3598545"/>
                <a:gd name="connsiteY7-160" fmla="*/ 1810703 h 3543300"/>
                <a:gd name="connsiteX8-161" fmla="*/ 2858 w 3598545"/>
                <a:gd name="connsiteY8-162" fmla="*/ 2351723 h 35433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914597" y="3201466"/>
            <a:ext cx="63951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  <a:endParaRPr lang="zh-CN" altLang="en-US" sz="54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  <a:endParaRPr lang="en-US" altLang="zh-CN" sz="2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5439" y="613157"/>
            <a:ext cx="19734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TWO</a:t>
            </a:r>
            <a:endParaRPr lang="en-US" altLang="zh-CN" sz="5400" kern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omb/>
      </p:transition>
    </mc:Choice>
    <mc:Fallback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/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-1" fmla="*/ 0 w 3604260"/>
                  <a:gd name="connsiteY0-2" fmla="*/ 2362200 h 3543300"/>
                  <a:gd name="connsiteX1-3" fmla="*/ 2004060 w 3604260"/>
                  <a:gd name="connsiteY1-4" fmla="*/ 3543300 h 3543300"/>
                  <a:gd name="connsiteX2-5" fmla="*/ 3604260 w 3604260"/>
                  <a:gd name="connsiteY2-6" fmla="*/ 2644140 h 3543300"/>
                  <a:gd name="connsiteX3-7" fmla="*/ 3604260 w 3604260"/>
                  <a:gd name="connsiteY3-8" fmla="*/ 0 h 3543300"/>
                  <a:gd name="connsiteX4-9" fmla="*/ 3101340 w 3604260"/>
                  <a:gd name="connsiteY4-10" fmla="*/ 0 h 3543300"/>
                  <a:gd name="connsiteX5-11" fmla="*/ 3108960 w 3604260"/>
                  <a:gd name="connsiteY5-12" fmla="*/ 2339340 h 3543300"/>
                  <a:gd name="connsiteX6-13" fmla="*/ 2057400 w 3604260"/>
                  <a:gd name="connsiteY6-14" fmla="*/ 2956560 h 3543300"/>
                  <a:gd name="connsiteX7-15" fmla="*/ 7620 w 3604260"/>
                  <a:gd name="connsiteY7-16" fmla="*/ 1783080 h 3543300"/>
                  <a:gd name="connsiteX8-17" fmla="*/ 0 w 3604260"/>
                  <a:gd name="connsiteY8-18" fmla="*/ 2362200 h 3543300"/>
                  <a:gd name="connsiteX0-19" fmla="*/ 0 w 3596640"/>
                  <a:gd name="connsiteY0-20" fmla="*/ 2301240 h 3543300"/>
                  <a:gd name="connsiteX1-21" fmla="*/ 1996440 w 3596640"/>
                  <a:gd name="connsiteY1-22" fmla="*/ 3543300 h 3543300"/>
                  <a:gd name="connsiteX2-23" fmla="*/ 3596640 w 3596640"/>
                  <a:gd name="connsiteY2-24" fmla="*/ 2644140 h 3543300"/>
                  <a:gd name="connsiteX3-25" fmla="*/ 3596640 w 3596640"/>
                  <a:gd name="connsiteY3-26" fmla="*/ 0 h 3543300"/>
                  <a:gd name="connsiteX4-27" fmla="*/ 3093720 w 3596640"/>
                  <a:gd name="connsiteY4-28" fmla="*/ 0 h 3543300"/>
                  <a:gd name="connsiteX5-29" fmla="*/ 3101340 w 3596640"/>
                  <a:gd name="connsiteY5-30" fmla="*/ 2339340 h 3543300"/>
                  <a:gd name="connsiteX6-31" fmla="*/ 2049780 w 3596640"/>
                  <a:gd name="connsiteY6-32" fmla="*/ 2956560 h 3543300"/>
                  <a:gd name="connsiteX7-33" fmla="*/ 0 w 3596640"/>
                  <a:gd name="connsiteY7-34" fmla="*/ 1783080 h 3543300"/>
                  <a:gd name="connsiteX8-35" fmla="*/ 0 w 3596640"/>
                  <a:gd name="connsiteY8-36" fmla="*/ 2301240 h 3543300"/>
                  <a:gd name="connsiteX0-37" fmla="*/ 15240 w 3596640"/>
                  <a:gd name="connsiteY0-38" fmla="*/ 2346960 h 3543300"/>
                  <a:gd name="connsiteX1-39" fmla="*/ 1996440 w 3596640"/>
                  <a:gd name="connsiteY1-40" fmla="*/ 3543300 h 3543300"/>
                  <a:gd name="connsiteX2-41" fmla="*/ 3596640 w 3596640"/>
                  <a:gd name="connsiteY2-42" fmla="*/ 2644140 h 3543300"/>
                  <a:gd name="connsiteX3-43" fmla="*/ 3596640 w 3596640"/>
                  <a:gd name="connsiteY3-44" fmla="*/ 0 h 3543300"/>
                  <a:gd name="connsiteX4-45" fmla="*/ 3093720 w 3596640"/>
                  <a:gd name="connsiteY4-46" fmla="*/ 0 h 3543300"/>
                  <a:gd name="connsiteX5-47" fmla="*/ 3101340 w 3596640"/>
                  <a:gd name="connsiteY5-48" fmla="*/ 2339340 h 3543300"/>
                  <a:gd name="connsiteX6-49" fmla="*/ 2049780 w 3596640"/>
                  <a:gd name="connsiteY6-50" fmla="*/ 2956560 h 3543300"/>
                  <a:gd name="connsiteX7-51" fmla="*/ 0 w 3596640"/>
                  <a:gd name="connsiteY7-52" fmla="*/ 1783080 h 3543300"/>
                  <a:gd name="connsiteX8-53" fmla="*/ 15240 w 3596640"/>
                  <a:gd name="connsiteY8-54" fmla="*/ 2346960 h 3543300"/>
                  <a:gd name="connsiteX0-55" fmla="*/ 0 w 3581400"/>
                  <a:gd name="connsiteY0-56" fmla="*/ 2346960 h 3543300"/>
                  <a:gd name="connsiteX1-57" fmla="*/ 1981200 w 3581400"/>
                  <a:gd name="connsiteY1-58" fmla="*/ 3543300 h 3543300"/>
                  <a:gd name="connsiteX2-59" fmla="*/ 3581400 w 3581400"/>
                  <a:gd name="connsiteY2-60" fmla="*/ 2644140 h 3543300"/>
                  <a:gd name="connsiteX3-61" fmla="*/ 3581400 w 3581400"/>
                  <a:gd name="connsiteY3-62" fmla="*/ 0 h 3543300"/>
                  <a:gd name="connsiteX4-63" fmla="*/ 3078480 w 3581400"/>
                  <a:gd name="connsiteY4-64" fmla="*/ 0 h 3543300"/>
                  <a:gd name="connsiteX5-65" fmla="*/ 3086100 w 3581400"/>
                  <a:gd name="connsiteY5-66" fmla="*/ 2339340 h 3543300"/>
                  <a:gd name="connsiteX6-67" fmla="*/ 2034540 w 3581400"/>
                  <a:gd name="connsiteY6-68" fmla="*/ 2956560 h 3543300"/>
                  <a:gd name="connsiteX7-69" fmla="*/ 53340 w 3581400"/>
                  <a:gd name="connsiteY7-70" fmla="*/ 1821180 h 3543300"/>
                  <a:gd name="connsiteX8-71" fmla="*/ 0 w 3581400"/>
                  <a:gd name="connsiteY8-72" fmla="*/ 2346960 h 3543300"/>
                  <a:gd name="connsiteX0-73" fmla="*/ 7620 w 3589020"/>
                  <a:gd name="connsiteY0-74" fmla="*/ 2346960 h 3543300"/>
                  <a:gd name="connsiteX1-75" fmla="*/ 1988820 w 3589020"/>
                  <a:gd name="connsiteY1-76" fmla="*/ 3543300 h 3543300"/>
                  <a:gd name="connsiteX2-77" fmla="*/ 3589020 w 3589020"/>
                  <a:gd name="connsiteY2-78" fmla="*/ 2644140 h 3543300"/>
                  <a:gd name="connsiteX3-79" fmla="*/ 3589020 w 3589020"/>
                  <a:gd name="connsiteY3-80" fmla="*/ 0 h 3543300"/>
                  <a:gd name="connsiteX4-81" fmla="*/ 3086100 w 3589020"/>
                  <a:gd name="connsiteY4-82" fmla="*/ 0 h 3543300"/>
                  <a:gd name="connsiteX5-83" fmla="*/ 3093720 w 3589020"/>
                  <a:gd name="connsiteY5-84" fmla="*/ 2339340 h 3543300"/>
                  <a:gd name="connsiteX6-85" fmla="*/ 2042160 w 3589020"/>
                  <a:gd name="connsiteY6-86" fmla="*/ 2956560 h 3543300"/>
                  <a:gd name="connsiteX7-87" fmla="*/ 0 w 3589020"/>
                  <a:gd name="connsiteY7-88" fmla="*/ 1805940 h 3543300"/>
                  <a:gd name="connsiteX8-89" fmla="*/ 7620 w 3589020"/>
                  <a:gd name="connsiteY8-90" fmla="*/ 2346960 h 3543300"/>
                  <a:gd name="connsiteX0-91" fmla="*/ 0 w 3600450"/>
                  <a:gd name="connsiteY0-92" fmla="*/ 2346960 h 3543300"/>
                  <a:gd name="connsiteX1-93" fmla="*/ 2000250 w 3600450"/>
                  <a:gd name="connsiteY1-94" fmla="*/ 3543300 h 3543300"/>
                  <a:gd name="connsiteX2-95" fmla="*/ 3600450 w 3600450"/>
                  <a:gd name="connsiteY2-96" fmla="*/ 2644140 h 3543300"/>
                  <a:gd name="connsiteX3-97" fmla="*/ 3600450 w 3600450"/>
                  <a:gd name="connsiteY3-98" fmla="*/ 0 h 3543300"/>
                  <a:gd name="connsiteX4-99" fmla="*/ 3097530 w 3600450"/>
                  <a:gd name="connsiteY4-100" fmla="*/ 0 h 3543300"/>
                  <a:gd name="connsiteX5-101" fmla="*/ 3105150 w 3600450"/>
                  <a:gd name="connsiteY5-102" fmla="*/ 2339340 h 3543300"/>
                  <a:gd name="connsiteX6-103" fmla="*/ 2053590 w 3600450"/>
                  <a:gd name="connsiteY6-104" fmla="*/ 2956560 h 3543300"/>
                  <a:gd name="connsiteX7-105" fmla="*/ 11430 w 3600450"/>
                  <a:gd name="connsiteY7-106" fmla="*/ 1805940 h 3543300"/>
                  <a:gd name="connsiteX8-107" fmla="*/ 0 w 3600450"/>
                  <a:gd name="connsiteY8-108" fmla="*/ 2346960 h 3543300"/>
                  <a:gd name="connsiteX0-109" fmla="*/ 2858 w 3589020"/>
                  <a:gd name="connsiteY0-110" fmla="*/ 2351723 h 3543300"/>
                  <a:gd name="connsiteX1-111" fmla="*/ 1988820 w 3589020"/>
                  <a:gd name="connsiteY1-112" fmla="*/ 3543300 h 3543300"/>
                  <a:gd name="connsiteX2-113" fmla="*/ 3589020 w 3589020"/>
                  <a:gd name="connsiteY2-114" fmla="*/ 2644140 h 3543300"/>
                  <a:gd name="connsiteX3-115" fmla="*/ 3589020 w 3589020"/>
                  <a:gd name="connsiteY3-116" fmla="*/ 0 h 3543300"/>
                  <a:gd name="connsiteX4-117" fmla="*/ 3086100 w 3589020"/>
                  <a:gd name="connsiteY4-118" fmla="*/ 0 h 3543300"/>
                  <a:gd name="connsiteX5-119" fmla="*/ 3093720 w 3589020"/>
                  <a:gd name="connsiteY5-120" fmla="*/ 2339340 h 3543300"/>
                  <a:gd name="connsiteX6-121" fmla="*/ 2042160 w 3589020"/>
                  <a:gd name="connsiteY6-122" fmla="*/ 2956560 h 3543300"/>
                  <a:gd name="connsiteX7-123" fmla="*/ 0 w 3589020"/>
                  <a:gd name="connsiteY7-124" fmla="*/ 1805940 h 3543300"/>
                  <a:gd name="connsiteX8-125" fmla="*/ 2858 w 3589020"/>
                  <a:gd name="connsiteY8-126" fmla="*/ 2351723 h 3543300"/>
                  <a:gd name="connsiteX0-127" fmla="*/ 74 w 3595761"/>
                  <a:gd name="connsiteY0-128" fmla="*/ 2351723 h 3543300"/>
                  <a:gd name="connsiteX1-129" fmla="*/ 1995561 w 3595761"/>
                  <a:gd name="connsiteY1-130" fmla="*/ 3543300 h 3543300"/>
                  <a:gd name="connsiteX2-131" fmla="*/ 3595761 w 3595761"/>
                  <a:gd name="connsiteY2-132" fmla="*/ 2644140 h 3543300"/>
                  <a:gd name="connsiteX3-133" fmla="*/ 3595761 w 3595761"/>
                  <a:gd name="connsiteY3-134" fmla="*/ 0 h 3543300"/>
                  <a:gd name="connsiteX4-135" fmla="*/ 3092841 w 3595761"/>
                  <a:gd name="connsiteY4-136" fmla="*/ 0 h 3543300"/>
                  <a:gd name="connsiteX5-137" fmla="*/ 3100461 w 3595761"/>
                  <a:gd name="connsiteY5-138" fmla="*/ 2339340 h 3543300"/>
                  <a:gd name="connsiteX6-139" fmla="*/ 2048901 w 3595761"/>
                  <a:gd name="connsiteY6-140" fmla="*/ 2956560 h 3543300"/>
                  <a:gd name="connsiteX7-141" fmla="*/ 6741 w 3595761"/>
                  <a:gd name="connsiteY7-142" fmla="*/ 1805940 h 3543300"/>
                  <a:gd name="connsiteX8-143" fmla="*/ 74 w 3595761"/>
                  <a:gd name="connsiteY8-144" fmla="*/ 2351723 h 3543300"/>
                  <a:gd name="connsiteX0-145" fmla="*/ 2858 w 3598545"/>
                  <a:gd name="connsiteY0-146" fmla="*/ 2351723 h 3543300"/>
                  <a:gd name="connsiteX1-147" fmla="*/ 1998345 w 3598545"/>
                  <a:gd name="connsiteY1-148" fmla="*/ 3543300 h 3543300"/>
                  <a:gd name="connsiteX2-149" fmla="*/ 3598545 w 3598545"/>
                  <a:gd name="connsiteY2-150" fmla="*/ 2644140 h 3543300"/>
                  <a:gd name="connsiteX3-151" fmla="*/ 3598545 w 3598545"/>
                  <a:gd name="connsiteY3-152" fmla="*/ 0 h 3543300"/>
                  <a:gd name="connsiteX4-153" fmla="*/ 3095625 w 3598545"/>
                  <a:gd name="connsiteY4-154" fmla="*/ 0 h 3543300"/>
                  <a:gd name="connsiteX5-155" fmla="*/ 3103245 w 3598545"/>
                  <a:gd name="connsiteY5-156" fmla="*/ 2339340 h 3543300"/>
                  <a:gd name="connsiteX6-157" fmla="*/ 2051685 w 3598545"/>
                  <a:gd name="connsiteY6-158" fmla="*/ 2956560 h 3543300"/>
                  <a:gd name="connsiteX7-159" fmla="*/ 0 w 3598545"/>
                  <a:gd name="connsiteY7-160" fmla="*/ 1810703 h 3543300"/>
                  <a:gd name="connsiteX8-161" fmla="*/ 2858 w 3598545"/>
                  <a:gd name="connsiteY8-162" fmla="*/ 2351723 h 35433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en-US" altLang="zh-CN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  <a:endParaRPr lang="zh-CN" altLang="en-US" sz="32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任意多边形 21"/>
          <p:cNvSpPr/>
          <p:nvPr/>
        </p:nvSpPr>
        <p:spPr>
          <a:xfrm>
            <a:off x="4263325" y="3191117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 22"/>
          <p:cNvSpPr/>
          <p:nvPr/>
        </p:nvSpPr>
        <p:spPr>
          <a:xfrm>
            <a:off x="4263325" y="4197000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 23"/>
          <p:cNvSpPr/>
          <p:nvPr/>
        </p:nvSpPr>
        <p:spPr>
          <a:xfrm>
            <a:off x="4263325" y="5135450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263325" y="3862233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/>
          <p:nvPr/>
        </p:nvCxnSpPr>
        <p:spPr>
          <a:xfrm>
            <a:off x="4263325" y="4804550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/>
          <p:nvPr/>
        </p:nvCxnSpPr>
        <p:spPr>
          <a:xfrm>
            <a:off x="4263325" y="5754125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sp>
        <p:nvSpPr>
          <p:cNvPr id="52" name="矩形 51"/>
          <p:cNvSpPr/>
          <p:nvPr/>
        </p:nvSpPr>
        <p:spPr>
          <a:xfrm>
            <a:off x="4061399" y="1558182"/>
            <a:ext cx="3698449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Specific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——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明确性 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iSḷïḑé"/>
          <p:cNvSpPr/>
          <p:nvPr/>
        </p:nvSpPr>
        <p:spPr bwMode="gray">
          <a:xfrm>
            <a:off x="4314679" y="4034653"/>
            <a:ext cx="6853582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明确的目标几乎是所有成功团队的一致特点。很多团队不成功的重要原因之一就因为目标定的模棱两可，或没有将目标有效的传达给相关成员。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972384" y="1546837"/>
            <a:ext cx="2763374" cy="424435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314679" y="3050674"/>
            <a:ext cx="6853583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所谓明确就是要用具体的语言清楚地说明要达成的行为标准，目标要清晰、明确，让考核者与被考核者能够准确的理解目标。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iṥļïdé"/>
          <p:cNvSpPr/>
          <p:nvPr/>
        </p:nvSpPr>
        <p:spPr bwMode="gray">
          <a:xfrm>
            <a:off x="4314680" y="4973937"/>
            <a:ext cx="6972846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公司“卫生”包括哪些方面？什么时候检查、检查几次才是“定期” 、什么样才算是达到了“清洁”？目标不明确就没有办法评判、衡量与执行！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ï$ļidè"/>
          <p:cNvSpPr/>
          <p:nvPr/>
        </p:nvSpPr>
        <p:spPr bwMode="gray">
          <a:xfrm>
            <a:off x="8042338" y="1429575"/>
            <a:ext cx="3245188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按时检查卫生，保持公司清洁”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您觉得这个目标合乎要求吗？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这个目标存在什么问题呢？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3" grpId="0" animBg="1"/>
      <p:bldP spid="44" grpId="0" animBg="1"/>
      <p:bldP spid="45" grpId="0" animBg="1"/>
      <p:bldP spid="52" grpId="0" animBg="1"/>
      <p:bldP spid="53" grpId="0"/>
      <p:bldP spid="22" grpId="0"/>
      <p:bldP spid="55" grpId="0"/>
      <p:bldP spid="57" grpId="0"/>
    </p:bldLst>
  </p:timing>
</p:sld>
</file>

<file path=ppt/tags/tag1.xml><?xml version="1.0" encoding="utf-8"?>
<p:tagLst xmlns:p="http://schemas.openxmlformats.org/presentationml/2006/main">
  <p:tag name="PA" val="v5.0.3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3zmdxk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4648</Words>
  <Application>WPS 演示</Application>
  <PresentationFormat>宽屏</PresentationFormat>
  <Paragraphs>399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仓耳玄三M W05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61</cp:revision>
  <dcterms:created xsi:type="dcterms:W3CDTF">2020-06-07T10:56:00Z</dcterms:created>
  <dcterms:modified xsi:type="dcterms:W3CDTF">2024-05-05T19:35:05Z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38A6A932CDD44740A9DEBFF38712FED7_13</vt:lpwstr>
  </property>
  <property fmtid="{D5CDD505-2E9C-101B-9397-08002B2CF9AE}" pid="3" name="KSOProductBuildVer">
    <vt:lpwstr>2052-12.1.0.16417</vt:lpwstr>
  </property>
</Properties>
</file>